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ADD42D-BDFA-4FE0-8828-C0EF9FA210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A41A70-FDFC-4264-91A8-035A5A7FB7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662956-49EB-4F28-BFAC-F8B2FF255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1E828-5293-42A3-9DEB-06B0FD45172E}" type="datetimeFigureOut">
              <a:rPr lang="en-GB" smtClean="0"/>
              <a:t>15/08/2026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8D7CF9-A6B1-48A3-8953-041D0AF1C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F9D14-1682-40E4-AF38-E52E894EB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5D508-556B-4E9A-A21A-5250982E35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0663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54413-86E6-49B6-8A51-92AC14BDE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81797-F591-4CCE-93DE-0B8DBC9BF0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3CA869-D35E-47D4-81CE-CC3A25E473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1E828-5293-42A3-9DEB-06B0FD45172E}" type="datetimeFigureOut">
              <a:rPr lang="en-GB" smtClean="0"/>
              <a:t>15/08/2026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0CCD1C-A233-4B08-BEC6-00B618C59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91F4E2-9ABE-476B-A811-CC381568A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5D508-556B-4E9A-A21A-5250982E35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2835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0E13016-51BB-425A-A6B4-4E656300D9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82F6EEF-5536-43B4-AD0F-A4AC0773B8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57832-BF93-4BDB-B144-F0062C989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1E828-5293-42A3-9DEB-06B0FD45172E}" type="datetimeFigureOut">
              <a:rPr lang="en-GB" smtClean="0"/>
              <a:t>15/08/2026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1DCF9B-1334-4655-AF56-25DEEE559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EF9B11-CA85-4E01-89CC-91145FB36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5D508-556B-4E9A-A21A-5250982E35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8448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33FB1C-772B-4F23-908F-4AA9EB88D9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D1074E-8388-429B-A83B-179008AF86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84C399-AA5C-4258-83A1-B299384359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1E828-5293-42A3-9DEB-06B0FD45172E}" type="datetimeFigureOut">
              <a:rPr lang="en-GB" smtClean="0"/>
              <a:t>15/08/2026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E27685-5A95-42F6-9572-B64A5586E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EE0B7A-4E1E-402B-8D1B-30968CFD6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5D508-556B-4E9A-A21A-5250982E35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6030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5A8574-9248-4648-ACB1-41D41D209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5EB09F-9B19-400C-9CDC-8AC08A33DE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244772-9268-4832-AEEC-D663EED79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1E828-5293-42A3-9DEB-06B0FD45172E}" type="datetimeFigureOut">
              <a:rPr lang="en-GB" smtClean="0"/>
              <a:t>15/08/2026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1A1B5A-FB21-4AF5-B5E0-C6ADA7B5D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5C4D47-DBCA-47C4-A720-C01771482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5D508-556B-4E9A-A21A-5250982E35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1979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B839B2-F236-48DC-B62A-69A348E19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D2DB38-50D2-4176-81B0-AD8F3853F2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395645-F6C0-4D14-9BBF-77AFB90E09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377E0A-DF15-49C4-81D5-B66711544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1E828-5293-42A3-9DEB-06B0FD45172E}" type="datetimeFigureOut">
              <a:rPr lang="en-GB" smtClean="0"/>
              <a:t>15/08/2026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57466B-0082-4274-B250-7BF94912D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C617E2-0CDF-493F-B2C0-BE3EDCE89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5D508-556B-4E9A-A21A-5250982E35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876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AB40E-3B3F-45E7-AADD-C173E9BFFB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650F26-78FC-422A-AB42-E0344A3EB8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A42317-BA0B-4774-BB51-F6CD1BC3C2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CDF184-0767-491C-BA96-2B1E9CE845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109A887-94ED-4AE1-989C-D4894C1A90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F80E4BD-1226-4353-ABD9-17E787F41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1E828-5293-42A3-9DEB-06B0FD45172E}" type="datetimeFigureOut">
              <a:rPr lang="en-GB" smtClean="0"/>
              <a:t>15/08/2026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0BA170-946D-4ECD-BD96-ACDF70D82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CC773D-4F99-41DC-8314-333B7D406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5D508-556B-4E9A-A21A-5250982E35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3112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8AD86-3373-4E2B-B4A9-579202702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8AC16-E905-456B-9E7A-2210B8234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1E828-5293-42A3-9DEB-06B0FD45172E}" type="datetimeFigureOut">
              <a:rPr lang="en-GB" smtClean="0"/>
              <a:t>15/08/2026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4DC12B-F77C-434E-973A-FD05155BE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819DC6-6EA7-4BF3-870D-36CCA2546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5D508-556B-4E9A-A21A-5250982E35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73378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8139271-05F8-4B99-9CF7-9D029BBAB1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1E828-5293-42A3-9DEB-06B0FD45172E}" type="datetimeFigureOut">
              <a:rPr lang="en-GB" smtClean="0"/>
              <a:t>15/08/2026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40FAF2B-61B5-4097-BF05-672DB1E230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91AB68-6A2C-4332-B2AD-A721207FB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5D508-556B-4E9A-A21A-5250982E35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2244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1D9CCB-BC69-452A-BE40-B115D25C5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607D58-95CD-4C9B-BE31-A209A1D1F8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6898A0-4D0E-426B-893B-DDD81F05B4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ABA194-359B-47F5-A04B-3561C66E04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1E828-5293-42A3-9DEB-06B0FD45172E}" type="datetimeFigureOut">
              <a:rPr lang="en-GB" smtClean="0"/>
              <a:t>15/08/2026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428E30-1A9F-4703-B4C0-86FAD0A0E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FC04AE-6CD5-4556-8595-13DD2BC03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5D508-556B-4E9A-A21A-5250982E35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0062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21382E-5DFB-45C5-A148-B0F17E496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71D17-6DE6-466C-BE67-E353AB9013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C8241C-8A4F-420A-BD58-63B2E90F0A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E1EF09-C030-4FA3-A3EF-D91B7CADB4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1E828-5293-42A3-9DEB-06B0FD45172E}" type="datetimeFigureOut">
              <a:rPr lang="en-GB" smtClean="0"/>
              <a:t>15/08/2026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D6019F-BED1-4269-96B6-2E0593C50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77880B-CB6E-4FD5-BB8C-AD4510D05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5D508-556B-4E9A-A21A-5250982E35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095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04BE86C-1945-47F9-8225-4E06AF430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E23110-25D7-4D0B-83D2-457E4E574D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36EDFE-6541-445A-8F68-00549C0F49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81E828-5293-42A3-9DEB-06B0FD45172E}" type="datetimeFigureOut">
              <a:rPr lang="en-GB" smtClean="0"/>
              <a:t>15/08/2026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262502-BB31-43C8-B4EC-4476823700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454488-FFB8-4D47-A7C6-C5C869B718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C5D508-556B-4E9A-A21A-5250982E35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1120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7B48D61-8F24-48D4-B259-C8694D2114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792"/>
            <a:ext cx="12197104" cy="6573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1708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 Redding</dc:creator>
  <cp:lastModifiedBy>l Redding</cp:lastModifiedBy>
  <cp:revision>1</cp:revision>
  <dcterms:created xsi:type="dcterms:W3CDTF">2026-08-15T17:15:58Z</dcterms:created>
  <dcterms:modified xsi:type="dcterms:W3CDTF">2026-08-15T17:17:11Z</dcterms:modified>
</cp:coreProperties>
</file>