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660"/>
  </p:normalViewPr>
  <p:slideViewPr>
    <p:cSldViewPr snapToGrid="0">
      <p:cViewPr varScale="1">
        <p:scale>
          <a:sx n="57" d="100"/>
          <a:sy n="57" d="100"/>
        </p:scale>
        <p:origin x="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McKenzie" userId="83df08c6-5571-40b4-8972-57a6db29428e" providerId="ADAL" clId="{502756C8-71A7-4AF0-A29F-92FFDD459D2A}"/>
    <pc:docChg chg="delSld">
      <pc:chgData name="Deborah McKenzie" userId="83df08c6-5571-40b4-8972-57a6db29428e" providerId="ADAL" clId="{502756C8-71A7-4AF0-A29F-92FFDD459D2A}" dt="2025-10-22T14:56:32.780" v="0" actId="2696"/>
      <pc:docMkLst>
        <pc:docMk/>
      </pc:docMkLst>
      <pc:sldChg chg="del">
        <pc:chgData name="Deborah McKenzie" userId="83df08c6-5571-40b4-8972-57a6db29428e" providerId="ADAL" clId="{502756C8-71A7-4AF0-A29F-92FFDD459D2A}" dt="2025-10-22T14:56:32.780" v="0" actId="2696"/>
        <pc:sldMkLst>
          <pc:docMk/>
          <pc:sldMk cId="3234380444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1B93-621D-AE1A-34C7-94C324C65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74EB0-B64D-646A-A5C4-F41280350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BA318-4D74-4D41-C15D-9A28AA2A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7F9C0-D037-7E2D-7CA3-14A63923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33EFC-A51C-5B44-6285-B816D3AD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65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BA2F4-1D8A-1213-C580-6507C4783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111CC-1D29-6C8E-2FAB-12A6C9F89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56B95-D037-7492-9E6B-3BFC53194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F76A9-7408-3027-E885-E9BFFEA3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11FF1-CB41-3966-4945-126987D75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95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A13E43-9951-21C1-9CD7-657C0DDCB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0024C-14A6-5946-AD8B-8FFE885F3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4ADBC-4B6F-CB44-B3E7-278B0AE63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56E17-6F2A-2CC7-D4DA-23E946FD1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3C67F-010A-8C49-7315-13EDC9BDF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886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7083EA-34CD-4219-AD00-8FDA377E56B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12192000" cy="6859024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E72993-31D8-476C-90F3-0E5128FD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924395"/>
            <a:ext cx="3715072" cy="3009208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16FDED8-1670-4EE4-9930-0AFE975B8C7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362128" y="1935201"/>
            <a:ext cx="5714933" cy="24688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Divider title, this can go over more than one line</a:t>
            </a:r>
            <a:endParaRPr lang="en-GB" dirty="0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15855CC5-7328-4CEC-BBED-67256917240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60510" y="4700587"/>
            <a:ext cx="5714933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sub-title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98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9253-0A75-689A-5C34-50D50BF78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6B805-0055-829C-07BF-1162A23FA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9F401-8D55-512B-223F-6D4B72C76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FA184-4A78-4CE5-53E4-2B10BFDD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32782-0AA1-FCA1-342F-1714666F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97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90232-145E-1137-69C9-3CA640239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76FD6-C2C2-E881-6037-0701845A4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C38F6-E730-EB79-2473-126BD1A80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BF052-7AA6-3E20-5079-110EB2FC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4F228-4CBA-8710-7A51-5091106C9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48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829AD-EC0A-4302-E614-491A87D65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96195-0317-019F-F82C-303F5AA1E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05A87-E604-3AD0-C9C0-AC7DD2C49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A2066-C7B7-7E1A-8B36-39AB14697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FBE4C-AE96-66F8-B8A3-CEDACD34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8C782-0E58-F4B0-720C-177E8989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57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FE992-F81C-A3E3-E8F6-C57260892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BF9D1-EB4F-3E1A-5F39-4D664F09D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C095EB-8EE5-2B67-DE32-33FE02FA0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559597-5733-E24A-57EF-6C7CA96D7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6E6FC-9A77-DDC5-508D-75B043045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EF474D-2E16-79E7-BB22-516ABB05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4C8745-227F-D9E0-4B8B-23B38037F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58FB0-F1EB-2C35-8C52-52F70D29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39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44B61-6096-B90C-88B8-9E1A41231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82E2E-77A1-4705-2299-9042D350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80E503-3DB4-B124-9D54-C5300394A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271183-3500-FA37-B912-56E7441CB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25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0C1F0-71E6-409F-01F0-5C19AAE7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444C2-2E55-A1F6-7F88-857B64DE9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CC39B-37BF-64F5-4BF8-A7730E6BF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05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57E5C-FA80-1BE2-3873-1C176DAC8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83024-7CA1-DF7A-2650-FB8AA8ECB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8C954-2C95-AE00-0565-3A5CA2156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FF575-0631-509B-636E-FDD52B0E9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A3EDA-B72E-9ABF-28D6-86A222A9E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2D66C-FD7C-B90D-1584-12CD59B7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DF644-AEB8-9142-E26D-99451F31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82E00A-82D2-A19F-9866-068C9B4ED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161ED-B84D-D9A7-9491-E6D6E224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8A61E-C344-36AB-37B8-3B55E82E8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D1493-4220-79F2-8329-63CF55F9F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24163-0E29-8F88-6B37-80DFEB822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329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2B9CE-8423-6B8A-25B0-81C434A4B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AFDA5-67B8-E1F5-8669-1705D8C55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50974-69F2-71EC-8B40-E5489822AA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E772-D491-4DF5-A12D-87EAA73D2AF6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5C074-2E76-F18E-486F-D0BF6D36F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89131-8963-E5DF-9C50-8DB83AF45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AF14-ED48-4D17-88AF-EE18986EF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2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55CCB4-92F1-4EA4-A50B-E8857D4E0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7581" y="779645"/>
            <a:ext cx="7056656" cy="475313"/>
          </a:xfrm>
        </p:spPr>
        <p:txBody>
          <a:bodyPr>
            <a:noAutofit/>
          </a:bodyPr>
          <a:lstStyle/>
          <a:p>
            <a:r>
              <a:rPr lang="en-GB" sz="2400"/>
              <a:t>Record your CPD for this event in Career Manager 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760480-13CD-3695-C8DC-848DA263F136}"/>
              </a:ext>
            </a:extLst>
          </p:cNvPr>
          <p:cNvSpPr txBox="1">
            <a:spLocks/>
          </p:cNvSpPr>
          <p:nvPr/>
        </p:nvSpPr>
        <p:spPr>
          <a:xfrm>
            <a:off x="4358906" y="4852987"/>
            <a:ext cx="7056656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Calibri" panose="020F0502020204030204" pitchFamily="34" charset="0"/>
              </a:rPr>
              <a:t>For IET members only </a:t>
            </a:r>
          </a:p>
          <a:p>
            <a:r>
              <a:rPr lang="en-GB" sz="1400">
                <a:ea typeface="Calibri" panose="020F0502020204030204" pitchFamily="34" charset="0"/>
              </a:rPr>
              <a:t>QR code valid for 3 months after event</a:t>
            </a:r>
            <a:endParaRPr lang="en-GB" sz="160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B475574D-6614-2267-F8F4-2445270C5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Content Placeholder 7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DA3B7003-A631-A84E-D0FC-7846898C84E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669" y="1935163"/>
            <a:ext cx="2468562" cy="2468562"/>
          </a:xfrm>
        </p:spPr>
      </p:pic>
    </p:spTree>
    <p:extLst>
      <p:ext uri="{BB962C8B-B14F-4D97-AF65-F5344CB8AC3E}">
        <p14:creationId xmlns:p14="http://schemas.microsoft.com/office/powerpoint/2010/main" val="182316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Institution of Engineering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Deborah McKenzie</dc:creator>
  <cp:lastModifiedBy>Deborah McKenzie</cp:lastModifiedBy>
  <cp:revision>1</cp:revision>
  <dcterms:created xsi:type="dcterms:W3CDTF">2025-10-22T14:55:12Z</dcterms:created>
  <dcterms:modified xsi:type="dcterms:W3CDTF">2025-10-22T14:56:33Z</dcterms:modified>
</cp:coreProperties>
</file>