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1B59"/>
    <a:srgbClr val="9D45B0"/>
    <a:srgbClr val="E7763D"/>
    <a:srgbClr val="AAC73D"/>
    <a:srgbClr val="41BBDA"/>
    <a:srgbClr val="000000"/>
    <a:srgbClr val="23BCE1"/>
    <a:srgbClr val="A046B4"/>
    <a:srgbClr val="924DAF"/>
    <a:srgbClr val="164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30" autoAdjust="0"/>
  </p:normalViewPr>
  <p:slideViewPr>
    <p:cSldViewPr>
      <p:cViewPr varScale="1">
        <p:scale>
          <a:sx n="59" d="100"/>
          <a:sy n="59" d="100"/>
        </p:scale>
        <p:origin x="68" y="1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36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73C3A3-5F39-DF49-A9C0-FC888BD276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4B4781-7CD6-3244-A11C-E2513288C9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AA4C5-3CCD-9946-8388-372A0BCC5AB6}" type="datetimeFigureOut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10/27/2025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6E1DE-9534-D34B-A940-67D838CBAF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12788-68B4-4567-9EA2-A26BEC71E0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81989-0EFA-45A5-B024-F281C6DA83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290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0DE68088-F46E-472F-A03D-8F9966DB6108}" type="datetimeFigureOut">
              <a:rPr lang="en-GB" smtClean="0"/>
              <a:pPr/>
              <a:t>27/10/2025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2D2E5919-7E3A-4359-8ED1-582FF23E055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90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7408" y="980727"/>
            <a:ext cx="11233248" cy="4931057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Clr>
                <a:schemeClr val="tx1"/>
              </a:buClr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To be used only for single slide creations – </a:t>
            </a:r>
            <a:r>
              <a:rPr lang="en-US" dirty="0" err="1"/>
              <a:t>ie</a:t>
            </a:r>
            <a:r>
              <a:rPr lang="en-US" dirty="0"/>
              <a:t> a summary slide for customers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7" name="Title 25">
            <a:extLst>
              <a:ext uri="{FF2B5EF4-FFF2-40B4-BE49-F238E27FC236}">
                <a16:creationId xmlns:a16="http://schemas.microsoft.com/office/drawing/2014/main" id="{719CFA0D-0C9F-0040-8C05-5973BED28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-9936"/>
            <a:ext cx="11233248" cy="846648"/>
          </a:xfrm>
          <a:prstGeom prst="rect">
            <a:avLst/>
          </a:prstGeo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6930F1C1-C3A5-7C4C-A4FB-4D5D9FB2F6CF}"/>
              </a:ext>
            </a:extLst>
          </p:cNvPr>
          <p:cNvSpPr txBox="1">
            <a:spLocks/>
          </p:cNvSpPr>
          <p:nvPr userDrawn="1"/>
        </p:nvSpPr>
        <p:spPr>
          <a:xfrm>
            <a:off x="47329" y="6448252"/>
            <a:ext cx="778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FB1C30-136F-41A1-9372-D32528DBE3B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6109953"/>
            <a:ext cx="2883408" cy="482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8483323-94E5-41E6-998B-8628CA4C843C}"/>
              </a:ext>
            </a:extLst>
          </p:cNvPr>
          <p:cNvSpPr/>
          <p:nvPr userDrawn="1"/>
        </p:nvSpPr>
        <p:spPr>
          <a:xfrm>
            <a:off x="0" y="2825"/>
            <a:ext cx="653752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3E6F62-2072-44BB-81FA-3320D4A975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1" y="255692"/>
            <a:ext cx="450453" cy="36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6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9pPr>
    </p:titleStyle>
    <p:bodyStyle>
      <a:lvl1pPr marL="457200" indent="-4572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000" b="0" i="0">
          <a:solidFill>
            <a:schemeClr val="tx1"/>
          </a:solidFill>
          <a:latin typeface="Arial Regular"/>
          <a:ea typeface="+mn-e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000" b="0" i="0" baseline="0">
          <a:solidFill>
            <a:schemeClr val="tx1"/>
          </a:solidFill>
          <a:latin typeface="Arial Regular"/>
          <a:ea typeface="+mn-ea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s://safetysystems.theiet.org/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89B5F2-2173-F0CC-6CE8-C439AA3E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135" b="3031"/>
          <a:stretch>
            <a:fillRect/>
          </a:stretch>
        </p:blipFill>
        <p:spPr>
          <a:xfrm>
            <a:off x="1647344" y="138008"/>
            <a:ext cx="5904656" cy="225417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BFE0CD-364F-DBD9-BE7B-971C6E54F028}"/>
              </a:ext>
            </a:extLst>
          </p:cNvPr>
          <p:cNvGrpSpPr/>
          <p:nvPr/>
        </p:nvGrpSpPr>
        <p:grpSpPr>
          <a:xfrm>
            <a:off x="8661176" y="188615"/>
            <a:ext cx="3019768" cy="2103629"/>
            <a:chOff x="839416" y="2678764"/>
            <a:chExt cx="4934639" cy="28426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D409CB4-881D-430D-2050-CBF3F7DBD9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9416" y="2678764"/>
              <a:ext cx="4934639" cy="185192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4D3604-022E-4ED0-D1C1-27BBE2A9B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9416" y="4530691"/>
              <a:ext cx="4934639" cy="990738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15499EE8-464E-AE57-011C-E330ED8D49F9}"/>
              </a:ext>
            </a:extLst>
          </p:cNvPr>
          <p:cNvSpPr txBox="1"/>
          <p:nvPr/>
        </p:nvSpPr>
        <p:spPr>
          <a:xfrm>
            <a:off x="1991906" y="2392187"/>
            <a:ext cx="52155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hlinkClick r:id="rId5"/>
              </a:rPr>
              <a:t>Safety Critical Systems technical training course (SCS)</a:t>
            </a:r>
            <a:endParaRPr lang="en-GB" sz="16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EDE2D7-D666-9DE4-507D-B06D2EA6C3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7850" y="2900597"/>
            <a:ext cx="2912000" cy="15546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2D38CB0-8AF2-CC5E-56CB-D4B53B34AA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5440" y="4725144"/>
            <a:ext cx="7088464" cy="188122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0DF8BE7-CB36-04D7-C194-F94F1F2919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5440" y="2940442"/>
            <a:ext cx="3886753" cy="15148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F2F1A8E-7422-608C-D3B2-209D24895C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88288" y="2393504"/>
            <a:ext cx="2992656" cy="356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188046"/>
      </p:ext>
    </p:extLst>
  </p:cSld>
  <p:clrMapOvr>
    <a:masterClrMapping/>
  </p:clrMapOvr>
</p:sld>
</file>

<file path=ppt/theme/theme1.xml><?xml version="1.0" encoding="utf-8"?>
<a:theme xmlns:a="http://schemas.openxmlformats.org/drawingml/2006/main" name="IET Purple Theme">
  <a:themeElements>
    <a:clrScheme name="Custom 1">
      <a:dk1>
        <a:srgbClr val="000000"/>
      </a:dk1>
      <a:lt1>
        <a:srgbClr val="FFFFFF"/>
      </a:lt1>
      <a:dk2>
        <a:srgbClr val="50274C"/>
      </a:dk2>
      <a:lt2>
        <a:srgbClr val="D6B5DB"/>
      </a:lt2>
      <a:accent1>
        <a:srgbClr val="9C45AF"/>
      </a:accent1>
      <a:accent2>
        <a:srgbClr val="41BADA"/>
      </a:accent2>
      <a:accent3>
        <a:srgbClr val="AAC73D"/>
      </a:accent3>
      <a:accent4>
        <a:srgbClr val="E6753D"/>
      </a:accent4>
      <a:accent5>
        <a:srgbClr val="50274C"/>
      </a:accent5>
      <a:accent6>
        <a:srgbClr val="063963"/>
      </a:accent6>
      <a:hlink>
        <a:srgbClr val="50274C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>
    <a:extraClrScheme>
      <a:clrScheme name="IET_Templatev2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9A73929C-C8AA-45E3-BB10-CF731A984BAD}" vid="{DD4C298D-D87C-4D77-B7EF-3320F99D12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1B991EBC54A40AEA750724921ED02" ma:contentTypeVersion="4" ma:contentTypeDescription="Create a new document." ma:contentTypeScope="" ma:versionID="259c5ffe0751e6f1753e2503e0517acf">
  <xsd:schema xmlns:xsd="http://www.w3.org/2001/XMLSchema" xmlns:xs="http://www.w3.org/2001/XMLSchema" xmlns:p="http://schemas.microsoft.com/office/2006/metadata/properties" xmlns:ns2="95f688e7-6f3a-4cbd-85aa-5e10124c9d93" xmlns:ns3="413d6b5c-fa2d-4bf4-8926-69d6a7ec5657" targetNamespace="http://schemas.microsoft.com/office/2006/metadata/properties" ma:root="true" ma:fieldsID="f8591678dcf33c112131547ac04005fb" ns2:_="" ns3:_="">
    <xsd:import namespace="95f688e7-6f3a-4cbd-85aa-5e10124c9d93"/>
    <xsd:import namespace="413d6b5c-fa2d-4bf4-8926-69d6a7ec56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688e7-6f3a-4cbd-85aa-5e10124c9d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d6b5c-fa2d-4bf4-8926-69d6a7ec5657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13d6b5c-fa2d-4bf4-8926-69d6a7ec5657">YKD2HTF3UQ4Y-1900975907-29</_dlc_DocId>
    <_dlc_DocIdUrl xmlns="413d6b5c-fa2d-4bf4-8926-69d6a7ec5657">
      <Url>https://iet365.sharepoint.com/_layouts/15/DocIdRedir.aspx?ID=YKD2HTF3UQ4Y-1900975907-29</Url>
      <Description>YKD2HTF3UQ4Y-1900975907-29</Description>
    </_dlc_DocIdUrl>
  </documentManagement>
</p:properties>
</file>

<file path=customXml/itemProps1.xml><?xml version="1.0" encoding="utf-8"?>
<ds:datastoreItem xmlns:ds="http://schemas.openxmlformats.org/officeDocument/2006/customXml" ds:itemID="{4DBC8C48-648E-49E8-9B0C-7A6C44191D8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D096716-979C-49F3-91F1-8F5A23062F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f688e7-6f3a-4cbd-85aa-5e10124c9d93"/>
    <ds:schemaRef ds:uri="413d6b5c-fa2d-4bf4-8926-69d6a7ec56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C1AB93-33A4-4B95-A535-CBB39C2E0C0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B0215D7-9285-4F2E-9CB9-2BDF82D64E05}">
  <ds:schemaRefs>
    <ds:schemaRef ds:uri="http://schemas.microsoft.com/office/2006/metadata/properties"/>
    <ds:schemaRef ds:uri="http://schemas.microsoft.com/office/infopath/2007/PartnerControls"/>
    <ds:schemaRef ds:uri="413d6b5c-fa2d-4bf4-8926-69d6a7ec565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PPT Template - 16.9 (IET logo footer) (September 2019)</Template>
  <TotalTime>11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Regular</vt:lpstr>
      <vt:lpstr>Calibri</vt:lpstr>
      <vt:lpstr>System Font Regular</vt:lpstr>
      <vt:lpstr>IET Purple Theme</vt:lpstr>
      <vt:lpstr>PowerPoint Presentation</vt:lpstr>
    </vt:vector>
  </TitlesOfParts>
  <Company>Institution of Engineering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Christopher Davie</dc:creator>
  <cp:lastModifiedBy>Deborah McKenzie</cp:lastModifiedBy>
  <cp:revision>1</cp:revision>
  <cp:lastPrinted>2018-07-04T10:28:24Z</cp:lastPrinted>
  <dcterms:created xsi:type="dcterms:W3CDTF">2025-10-27T11:53:04Z</dcterms:created>
  <dcterms:modified xsi:type="dcterms:W3CDTF">2025-10-27T12:11:41Z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0x010100DAC1B991EBC54A40AEA750724921ED02</vt:lpwstr>
  </property>
  <property fmtid="{D5CDD505-2E9C-101B-9397-08002B2CF9AE}" pid="3" name="_dlc_DocIdItemGuid">
    <vt:lpwstr>3d4acf98-0aa9-4d14-b501-f8903dd64f34</vt:lpwstr>
  </property>
</Properties>
</file>