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67A8"/>
    <a:srgbClr val="4F1B59"/>
    <a:srgbClr val="53274E"/>
    <a:srgbClr val="A04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240C2E-DCCA-4287-AECD-FD5EADF8BC89}" v="4" dt="2025-11-18T09:36:09.2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6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orah McKenzie" userId="83df08c6-5571-40b4-8972-57a6db29428e" providerId="ADAL" clId="{502756C8-71A7-4AF0-A29F-92FFDD459D2A}"/>
    <pc:docChg chg="undo custSel modSld">
      <pc:chgData name="Deborah McKenzie" userId="83df08c6-5571-40b4-8972-57a6db29428e" providerId="ADAL" clId="{502756C8-71A7-4AF0-A29F-92FFDD459D2A}" dt="2025-11-18T09:36:12.720" v="9" actId="1076"/>
      <pc:docMkLst>
        <pc:docMk/>
      </pc:docMkLst>
      <pc:sldChg chg="addSp delSp modSp mod">
        <pc:chgData name="Deborah McKenzie" userId="83df08c6-5571-40b4-8972-57a6db29428e" providerId="ADAL" clId="{502756C8-71A7-4AF0-A29F-92FFDD459D2A}" dt="2025-11-18T09:36:12.720" v="9" actId="1076"/>
        <pc:sldMkLst>
          <pc:docMk/>
          <pc:sldMk cId="1823161869" sldId="257"/>
        </pc:sldMkLst>
        <pc:spChg chg="add del mod">
          <ac:chgData name="Deborah McKenzie" userId="83df08c6-5571-40b4-8972-57a6db29428e" providerId="ADAL" clId="{502756C8-71A7-4AF0-A29F-92FFDD459D2A}" dt="2025-11-18T09:24:40.021" v="1" actId="478"/>
          <ac:spMkLst>
            <pc:docMk/>
            <pc:sldMk cId="1823161869" sldId="257"/>
            <ac:spMk id="5" creationId="{B73F85A6-C622-CED8-E732-35AB82000667}"/>
          </ac:spMkLst>
        </pc:spChg>
        <pc:spChg chg="add del mod">
          <ac:chgData name="Deborah McKenzie" userId="83df08c6-5571-40b4-8972-57a6db29428e" providerId="ADAL" clId="{502756C8-71A7-4AF0-A29F-92FFDD459D2A}" dt="2025-11-18T09:36:09.207" v="6"/>
          <ac:spMkLst>
            <pc:docMk/>
            <pc:sldMk cId="1823161869" sldId="257"/>
            <ac:spMk id="7" creationId="{2735E1BE-E867-BB8C-958C-102D99E99793}"/>
          </ac:spMkLst>
        </pc:spChg>
        <pc:spChg chg="add">
          <ac:chgData name="Deborah McKenzie" userId="83df08c6-5571-40b4-8972-57a6db29428e" providerId="ADAL" clId="{502756C8-71A7-4AF0-A29F-92FFDD459D2A}" dt="2025-11-18T09:26:10.320" v="3"/>
          <ac:spMkLst>
            <pc:docMk/>
            <pc:sldMk cId="1823161869" sldId="257"/>
            <ac:spMk id="10" creationId="{76430608-392B-0157-B67C-00918A317799}"/>
          </ac:spMkLst>
        </pc:spChg>
        <pc:spChg chg="add mod">
          <ac:chgData name="Deborah McKenzie" userId="83df08c6-5571-40b4-8972-57a6db29428e" providerId="ADAL" clId="{502756C8-71A7-4AF0-A29F-92FFDD459D2A}" dt="2025-11-18T09:26:18.687" v="5"/>
          <ac:spMkLst>
            <pc:docMk/>
            <pc:sldMk cId="1823161869" sldId="257"/>
            <ac:spMk id="11" creationId="{47677EA7-2E28-C304-EB39-CABAA22FBE05}"/>
          </ac:spMkLst>
        </pc:spChg>
        <pc:picChg chg="add mod">
          <ac:chgData name="Deborah McKenzie" userId="83df08c6-5571-40b4-8972-57a6db29428e" providerId="ADAL" clId="{502756C8-71A7-4AF0-A29F-92FFDD459D2A}" dt="2025-11-18T09:36:12.720" v="9" actId="1076"/>
          <ac:picMkLst>
            <pc:docMk/>
            <pc:sldMk cId="1823161869" sldId="257"/>
            <ac:picMk id="5" creationId="{D4AFA994-6415-00FA-F916-E046CD6BAAE3}"/>
          </ac:picMkLst>
        </pc:picChg>
        <pc:picChg chg="add del">
          <ac:chgData name="Deborah McKenzie" userId="83df08c6-5571-40b4-8972-57a6db29428e" providerId="ADAL" clId="{502756C8-71A7-4AF0-A29F-92FFDD459D2A}" dt="2025-11-18T09:24:45.034" v="2" actId="478"/>
          <ac:picMkLst>
            <pc:docMk/>
            <pc:sldMk cId="1823161869" sldId="257"/>
            <ac:picMk id="8" creationId="{24A2E5BB-57FE-3620-A39A-136DD21DF92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36AD0-68DB-415F-9EE0-704F45DC5D70}" type="datetimeFigureOut"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CBE12-95F2-42EE-92DA-36AD0359734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0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7083EA-34CD-4219-AD00-8FDA377E56BC}"/>
              </a:ext>
            </a:extLst>
          </p:cNvPr>
          <p:cNvSpPr>
            <a:spLocks noChangeAspect="1"/>
          </p:cNvSpPr>
          <p:nvPr userDrawn="1"/>
        </p:nvSpPr>
        <p:spPr>
          <a:xfrm>
            <a:off x="0" y="0"/>
            <a:ext cx="12192000" cy="6859024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E72993-31D8-476C-90F3-0E5128FD56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528" y="1924395"/>
            <a:ext cx="3715072" cy="3009208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16FDED8-1670-4EE4-9930-0AFE975B8C7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362128" y="1935201"/>
            <a:ext cx="5714933" cy="24688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Divider title, this can go over more than one line</a:t>
            </a:r>
            <a:endParaRPr lang="en-GB"/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15855CC5-7328-4CEC-BBED-67256917240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360510" y="4700587"/>
            <a:ext cx="5714933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Divider sub-title goes here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5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D8F20-8FCF-448A-A3AE-D3BCF055A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FDB09-0A05-45EF-B122-3E549BB873A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711959"/>
            <a:ext cx="10515600" cy="1377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subtitle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59AF5-B6A8-4F71-9B40-C50FCEC4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30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CF65-AAF0-42DD-88B5-15081C061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8512"/>
            <a:ext cx="11132976" cy="623922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1EC1A-C0F2-45ED-B0CA-8FD8273CA06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00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8FEBF-28E4-44AC-A32D-1949567B45D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953378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5D63C-5B5A-4A0C-A99D-9A377EFEB44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777289"/>
            <a:ext cx="5157787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551E48-FE96-45A4-9CE8-55058494A62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953378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header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B4701F-DD53-4579-B554-919BF4B6276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777289"/>
            <a:ext cx="5183188" cy="4352923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/>
            </a:lvl1pPr>
            <a:lvl2pPr marL="685800" indent="-228600">
              <a:buFont typeface="Arial" panose="020B0604020202020204" pitchFamily="34" charset="0"/>
              <a:buChar char="−"/>
              <a:defRPr/>
            </a:lvl2pPr>
            <a:lvl3pPr marL="1143000" indent="-228600">
              <a:buFont typeface="Arial" panose="020B0604020202020204" pitchFamily="34" charset="0"/>
              <a:buChar char="−"/>
              <a:defRPr/>
            </a:lvl3pPr>
            <a:lvl4pPr marL="1600200" indent="-228600">
              <a:buFont typeface="Arial" panose="020B0604020202020204" pitchFamily="34" charset="0"/>
              <a:buChar char="−"/>
              <a:defRPr/>
            </a:lvl4pPr>
            <a:lvl5pPr marL="2057400" indent="-228600">
              <a:buFont typeface="Arial" panose="020B0604020202020204" pitchFamily="34" charset="0"/>
              <a:buChar char="−"/>
              <a:defRPr/>
            </a:lvl5pPr>
          </a:lstStyle>
          <a:p>
            <a:pPr lvl="0"/>
            <a:r>
              <a:rPr lang="en-US"/>
              <a:t>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C3CFD-53B1-4402-AB45-3A4B3F0F4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94DC0648-3FFA-45DA-9507-095BB0D47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851"/>
            <a:ext cx="10515600" cy="62392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90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8138D72-AA37-4246-8E67-40CE93C9F81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38199" y="1017037"/>
            <a:ext cx="11132975" cy="5159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7BB-1FE9-4EEE-A6A4-C7C7DD6EF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7372A47-7D8C-4A4B-BB3E-CDFE0B5C38A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199" y="177412"/>
            <a:ext cx="11132975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latin typeface="+mj-lt"/>
              </a:defRPr>
            </a:lvl1pPr>
            <a:lvl2pPr marL="457200" indent="0">
              <a:buNone/>
              <a:defRPr b="1">
                <a:latin typeface="+mj-lt"/>
              </a:defRPr>
            </a:lvl2pPr>
            <a:lvl3pPr marL="914400" indent="0">
              <a:buNone/>
              <a:defRPr b="1">
                <a:latin typeface="+mj-lt"/>
              </a:defRPr>
            </a:lvl3pPr>
            <a:lvl4pPr marL="1371600" indent="0">
              <a:buNone/>
              <a:defRPr b="1">
                <a:latin typeface="+mj-lt"/>
              </a:defRPr>
            </a:lvl4pPr>
            <a:lvl5pPr marL="1828800" indent="0">
              <a:buNone/>
              <a:defRPr b="1">
                <a:latin typeface="+mj-lt"/>
              </a:defRPr>
            </a:lvl5pPr>
          </a:lstStyle>
          <a:p>
            <a:r>
              <a:rPr lang="en-US"/>
              <a:t>Click to edit Master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93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DD8FAA-527A-4D35-9B78-6E7E95124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0DCA77-9F0F-41CE-A653-16E9F5A00948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67641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07A0AD-EFE2-4D69-936B-2ACF49C937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067641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EBBC90C-D280-4615-AABD-1C500D7E989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870992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A2BA190-4146-45E5-8303-ED0E03025F7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870992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AF7723F-B1AF-46EF-9611-BD994371028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674343" y="4287497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E93A30-AF3D-4020-99AC-975F3E67A99B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6674343" y="5632838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C4B19B2-7661-4EB7-A927-34107A411361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9477694" y="4295081"/>
            <a:ext cx="2346304" cy="12677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8000" b="1" kern="1200" smtClean="0">
                <a:solidFill>
                  <a:srgbClr val="9C67A8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/>
              <a:t>00%</a:t>
            </a:r>
            <a:endParaRPr lang="en-GB" sz="18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18176F1-924B-4E72-B2E2-2A37E138B744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9477694" y="5640422"/>
            <a:ext cx="2346304" cy="7159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400" kern="1200" smtClean="0">
                <a:solidFill>
                  <a:schemeClr val="tx1"/>
                </a:solidFill>
                <a:effectLst/>
              </a:defRPr>
            </a:lvl1pPr>
            <a:lvl2pPr marL="457200" indent="0">
              <a:buFont typeface="Arial" panose="020B0604020202020204" pitchFamily="34" charset="0"/>
              <a:buNone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GB" sz="1400"/>
              <a:t>Annotated text is second level text and appears in Black</a:t>
            </a:r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5E5FE57-5E50-40A4-AEA0-B29699E72D4B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838199" y="177800"/>
            <a:ext cx="11151637" cy="642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 i="0">
                <a:latin typeface="+mj-lt"/>
              </a:defRPr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693A1F6-3D99-46A1-A021-16E2D750AC1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1035050"/>
            <a:ext cx="11152188" cy="2836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Edit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51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C78F3-89DA-4622-A4E2-791EFF282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05274"/>
            <a:ext cx="3932237" cy="1735494"/>
          </a:xfrm>
          <a:prstGeom prst="rect">
            <a:avLst/>
          </a:prstGeom>
        </p:spPr>
        <p:txBody>
          <a:bodyPr anchor="t"/>
          <a:lstStyle>
            <a:lvl1pPr>
              <a:defRPr sz="3600" b="1"/>
            </a:lvl1pPr>
          </a:lstStyle>
          <a:p>
            <a:r>
              <a:rPr lang="en-US"/>
              <a:t>Click to edit Master title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9936C-C0F0-4D60-AC1E-926ACFF10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205272"/>
            <a:ext cx="6722673" cy="6074229"/>
          </a:xfrm>
          <a:prstGeom prst="rect">
            <a:avLst/>
          </a:prstGeom>
        </p:spPr>
        <p:txBody>
          <a:bodyPr/>
          <a:lstStyle>
            <a:lvl1pPr marL="228600" indent="-228600">
              <a:buFont typeface="Arial" panose="020B0604020202020204" pitchFamily="34" charset="0"/>
              <a:buChar char="−"/>
              <a:defRPr sz="3200"/>
            </a:lvl1pPr>
            <a:lvl2pPr marL="685800" indent="-228600">
              <a:buFont typeface="Arial" panose="020B0604020202020204" pitchFamily="34" charset="0"/>
              <a:buChar char="−"/>
              <a:defRPr sz="2800"/>
            </a:lvl2pPr>
            <a:lvl3pPr marL="1143000" indent="-228600">
              <a:buFont typeface="Arial" panose="020B0604020202020204" pitchFamily="34" charset="0"/>
              <a:buChar char="−"/>
              <a:defRPr sz="2400"/>
            </a:lvl3pPr>
            <a:lvl4pPr marL="1600200" indent="-228600">
              <a:buFont typeface="Arial" panose="020B0604020202020204" pitchFamily="34" charset="0"/>
              <a:buChar char="−"/>
              <a:defRPr sz="2000"/>
            </a:lvl4pPr>
            <a:lvl5pPr marL="2057400" indent="-228600">
              <a:buFont typeface="Arial" panose="020B0604020202020204" pitchFamily="34" charset="0"/>
              <a:buChar char="−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004B7-E7FE-4070-BADD-15805B436363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2221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62E49-340A-4B50-9CB4-AB6A6408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723A4-B207-4971-A884-C6351F186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70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FB900-79E2-4A0E-AB2A-297DAF4BBE03}"/>
              </a:ext>
            </a:extLst>
          </p:cNvPr>
          <p:cNvSpPr/>
          <p:nvPr userDrawn="1"/>
        </p:nvSpPr>
        <p:spPr>
          <a:xfrm>
            <a:off x="0" y="2825"/>
            <a:ext cx="683568" cy="6858000"/>
          </a:xfrm>
          <a:prstGeom prst="rect">
            <a:avLst/>
          </a:prstGeom>
          <a:solidFill>
            <a:srgbClr val="4F1B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solidFill>
                <a:srgbClr val="FFFFFF"/>
              </a:solidFill>
              <a:latin typeface="Arial Regular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77C2E88-1677-40E0-825B-29082C5EB068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760" y="275537"/>
            <a:ext cx="432048" cy="349958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FEF1A-836B-4924-9592-831FC95F78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743" y="6356349"/>
            <a:ext cx="4105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7A723A4-B207-4971-A884-C6351F186E8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876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7" r:id="rId2"/>
    <p:sldLayoutId id="2147483685" r:id="rId3"/>
    <p:sldLayoutId id="2147483688" r:id="rId4"/>
    <p:sldLayoutId id="2147483672" r:id="rId5"/>
    <p:sldLayoutId id="2147483689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et365.sharepoint.com/:i:/r/teams/Communities/Shared%20Documents/General/TNs/00_Webinars%20and%20events/TN%20CPD%20QR%20Codes%20(Career%20Manager)/Dec%202025/QrCode-CTN1058%20(Microwave%20Materials%20Characterisation%20Techniques).jpg?csf=1&amp;web=1&amp;e=cStelf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355CCB4-92F1-4EA4-A50B-E8857D4E0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127581" y="779645"/>
            <a:ext cx="7056656" cy="475313"/>
          </a:xfrm>
        </p:spPr>
        <p:txBody>
          <a:bodyPr>
            <a:noAutofit/>
          </a:bodyPr>
          <a:lstStyle/>
          <a:p>
            <a:r>
              <a:rPr lang="en-GB" sz="2400"/>
              <a:t>Record your CPD for this event in Career Manager </a:t>
            </a:r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AB760480-13CD-3695-C8DC-848DA263F136}"/>
              </a:ext>
            </a:extLst>
          </p:cNvPr>
          <p:cNvSpPr txBox="1">
            <a:spLocks/>
          </p:cNvSpPr>
          <p:nvPr/>
        </p:nvSpPr>
        <p:spPr>
          <a:xfrm>
            <a:off x="4358906" y="4852987"/>
            <a:ext cx="7056656" cy="1655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>
                <a:ea typeface="Calibri" panose="020F0502020204030204" pitchFamily="34" charset="0"/>
              </a:rPr>
              <a:t>For IET members only </a:t>
            </a:r>
          </a:p>
          <a:p>
            <a:r>
              <a:rPr lang="en-GB" sz="1400">
                <a:ea typeface="Calibri" panose="020F0502020204030204" pitchFamily="34" charset="0"/>
              </a:rPr>
              <a:t>QR code valid for 3 months after event</a:t>
            </a:r>
            <a:endParaRPr lang="en-GB" sz="1600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B475574D-6614-2267-F8F4-2445270C52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Content Placeholder 4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D4AFA994-6415-00FA-F916-E046CD6BAAE3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194719"/>
            <a:ext cx="2468562" cy="2468562"/>
          </a:xfrm>
        </p:spPr>
      </p:pic>
      <p:sp>
        <p:nvSpPr>
          <p:cNvPr id="10" name="Rectangle 1">
            <a:extLst>
              <a:ext uri="{FF2B5EF4-FFF2-40B4-BE49-F238E27FC236}">
                <a16:creationId xmlns:a16="http://schemas.microsoft.com/office/drawing/2014/main" id="{76430608-392B-0157-B67C-00918A317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QrCode-CTN1058 (Microwave Materials Characterisation Techniques)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16186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7">
      <a:dk1>
        <a:srgbClr val="000000"/>
      </a:dk1>
      <a:lt1>
        <a:srgbClr val="FFFFFF"/>
      </a:lt1>
      <a:dk2>
        <a:srgbClr val="4F1B59"/>
      </a:dk2>
      <a:lt2>
        <a:srgbClr val="BB97C3"/>
      </a:lt2>
      <a:accent1>
        <a:srgbClr val="9C67A8"/>
      </a:accent1>
      <a:accent2>
        <a:srgbClr val="41BADA"/>
      </a:accent2>
      <a:accent3>
        <a:srgbClr val="AAC73D"/>
      </a:accent3>
      <a:accent4>
        <a:srgbClr val="E6753D"/>
      </a:accent4>
      <a:accent5>
        <a:srgbClr val="4F1B59"/>
      </a:accent5>
      <a:accent6>
        <a:srgbClr val="063963"/>
      </a:accent6>
      <a:hlink>
        <a:srgbClr val="4F1B59"/>
      </a:hlink>
      <a:folHlink>
        <a:srgbClr val="4F1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ET 2019 Default IET Template - 16.9 September 2019 (1)" id="{81BC53E1-9B57-4CAE-A3FB-F2875CD63787}" vid="{34E8E057-D481-4E18-ACF0-CCD8A3AEC2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31af5b9d-5c5e-48d0-98c5-affe1f8e5bd9" xsi:nil="true"/>
    <lcf76f155ced4ddcb4097134ff3c332f xmlns="31af5b9d-5c5e-48d0-98c5-affe1f8e5bd9">
      <Terms xmlns="http://schemas.microsoft.com/office/infopath/2007/PartnerControls"/>
    </lcf76f155ced4ddcb4097134ff3c332f>
    <TaxCatchAll xmlns="207b8a46-e0be-4144-911e-dbce4cbd9b4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CA2CF3E200094B9D6146C000A7FABF" ma:contentTypeVersion="16" ma:contentTypeDescription="Create a new document." ma:contentTypeScope="" ma:versionID="7425e4feb47ab6346a91dcf924691819">
  <xsd:schema xmlns:xsd="http://www.w3.org/2001/XMLSchema" xmlns:xs="http://www.w3.org/2001/XMLSchema" xmlns:p="http://schemas.microsoft.com/office/2006/metadata/properties" xmlns:ns2="31af5b9d-5c5e-48d0-98c5-affe1f8e5bd9" xmlns:ns3="207b8a46-e0be-4144-911e-dbce4cbd9b4a" targetNamespace="http://schemas.microsoft.com/office/2006/metadata/properties" ma:root="true" ma:fieldsID="f27a24c21470a421b3a13a85ba50bd7b" ns2:_="" ns3:_="">
    <xsd:import namespace="31af5b9d-5c5e-48d0-98c5-affe1f8e5bd9"/>
    <xsd:import namespace="207b8a46-e0be-4144-911e-dbce4cbd9b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DateandTime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af5b9d-5c5e-48d0-98c5-affe1f8e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DateandTime" ma:index="12" nillable="true" ma:displayName="Date and Time" ma:format="DateOnly" ma:internalName="DateandTime">
      <xsd:simpleType>
        <xsd:restriction base="dms:DateTime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6abfbd6e-a11e-487f-bb3f-9999447521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b8a46-e0be-4144-911e-dbce4cbd9b4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4f13421-923e-435c-ac00-9b52b1164971}" ma:internalName="TaxCatchAll" ma:showField="CatchAllData" ma:web="207b8a46-e0be-4144-911e-dbce4cbd9b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6014F68-7EA4-4EC9-82EF-CE6DD823DC07}">
  <ds:schemaRefs>
    <ds:schemaRef ds:uri="207b8a46-e0be-4144-911e-dbce4cbd9b4a"/>
    <ds:schemaRef ds:uri="31af5b9d-5c5e-48d0-98c5-affe1f8e5bd9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1F6D6C0-A11A-4866-9529-5E543838A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af5b9d-5c5e-48d0-98c5-affe1f8e5bd9"/>
    <ds:schemaRef ds:uri="207b8a46-e0be-4144-911e-dbce4cbd9b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1CE8E68-1B20-461A-875E-FD91A26636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IET Railway 26th November Webinar slides Lynsay</Template>
  <TotalTime>9</TotalTime>
  <Words>28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Regular</vt:lpstr>
      <vt:lpstr>Calibri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Lynsay Callaghan</dc:creator>
  <cp:lastModifiedBy>Deborah McKenzie</cp:lastModifiedBy>
  <cp:revision>7</cp:revision>
  <dcterms:created xsi:type="dcterms:W3CDTF">2019-11-18T20:02:44Z</dcterms:created>
  <dcterms:modified xsi:type="dcterms:W3CDTF">2025-11-18T09:36:19Z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c7122bf-0481-40fd-a8a1-34ccb616da00_Enabled">
    <vt:lpwstr>true</vt:lpwstr>
  </property>
  <property fmtid="{D5CDD505-2E9C-101B-9397-08002B2CF9AE}" pid="3" name="MSIP_Label_dc7122bf-0481-40fd-a8a1-34ccb616da00_SetDate">
    <vt:lpwstr>2023-05-28T12:54:09Z</vt:lpwstr>
  </property>
  <property fmtid="{D5CDD505-2E9C-101B-9397-08002B2CF9AE}" pid="4" name="MSIP_Label_dc7122bf-0481-40fd-a8a1-34ccb616da00_Method">
    <vt:lpwstr>Privileged</vt:lpwstr>
  </property>
  <property fmtid="{D5CDD505-2E9C-101B-9397-08002B2CF9AE}" pid="5" name="MSIP_Label_dc7122bf-0481-40fd-a8a1-34ccb616da00_Name">
    <vt:lpwstr>OFFICIAL - NO MARKING</vt:lpwstr>
  </property>
  <property fmtid="{D5CDD505-2E9C-101B-9397-08002B2CF9AE}" pid="6" name="MSIP_Label_dc7122bf-0481-40fd-a8a1-34ccb616da00_SiteId">
    <vt:lpwstr>c22cc3e1-5d7f-4f4d-be03-d5a158cc9409</vt:lpwstr>
  </property>
  <property fmtid="{D5CDD505-2E9C-101B-9397-08002B2CF9AE}" pid="7" name="MSIP_Label_dc7122bf-0481-40fd-a8a1-34ccb616da00_ActionId">
    <vt:lpwstr>48dcaa97-16b8-4379-a47e-6a9a6d395307</vt:lpwstr>
  </property>
  <property fmtid="{D5CDD505-2E9C-101B-9397-08002B2CF9AE}" pid="8" name="MSIP_Label_dc7122bf-0481-40fd-a8a1-34ccb616da00_ContentBits">
    <vt:lpwstr>0</vt:lpwstr>
  </property>
  <property fmtid="{D5CDD505-2E9C-101B-9397-08002B2CF9AE}" pid="9" name="ContentTypeId">
    <vt:lpwstr>0x01010015CA2CF3E200094B9D6146C000A7FABF</vt:lpwstr>
  </property>
  <property fmtid="{D5CDD505-2E9C-101B-9397-08002B2CF9AE}" pid="10" name="MediaServiceImageTags">
    <vt:lpwstr/>
  </property>
</Properties>
</file>