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A8"/>
    <a:srgbClr val="4F1B59"/>
    <a:srgbClr val="53274E"/>
    <a:srgbClr val="A0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B96E8D-AFE9-4283-BBD9-C2B90837530A}" v="4" dt="2025-09-24T16:42:26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36AD0-68DB-415F-9EE0-704F45DC5D70}" type="datetimeFigureOut"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E12-95F2-42EE-92DA-36AD035973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Divider title, this can go over more than one line</a:t>
            </a:r>
            <a:endParaRPr lang="en-GB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Divider sub-title goes here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8F20-8FCF-448A-A3AE-D3BCF055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DB09-0A05-45EF-B122-3E549BB873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11959"/>
            <a:ext cx="10515600" cy="1377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subtitle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9AF5-B6A8-4F71-9B40-C50FCEC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0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CF65-AAF0-42DD-88B5-15081C06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12"/>
            <a:ext cx="11132976" cy="62392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EC1A-C0F2-45ED-B0CA-8FD8273CA06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FEBF-28E4-44AC-A32D-1949567B45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5337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D63C-5B5A-4A0C-A99D-9A377EFEB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77289"/>
            <a:ext cx="5157787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1E48-FE96-45A4-9CE8-55058494A62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5337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4701F-DD53-4579-B554-919BF4B6276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77289"/>
            <a:ext cx="5183188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C3CFD-53B1-4402-AB45-3A4B3F0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4DC0648-3FFA-45DA-9507-095BB0D4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1"/>
            <a:ext cx="10515600" cy="62392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0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138D72-AA37-4246-8E67-40CE93C9F81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72A47-7D8C-4A4B-BB3E-CDFE0B5C38A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77412"/>
            <a:ext cx="11132975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b="1">
                <a:latin typeface="+mj-lt"/>
              </a:defRPr>
            </a:lvl2pPr>
            <a:lvl3pPr marL="914400" indent="0">
              <a:buNone/>
              <a:defRPr b="1">
                <a:latin typeface="+mj-lt"/>
              </a:defRPr>
            </a:lvl3pPr>
            <a:lvl4pPr marL="1371600" indent="0">
              <a:buNone/>
              <a:defRPr b="1">
                <a:latin typeface="+mj-lt"/>
              </a:defRPr>
            </a:lvl4pPr>
            <a:lvl5pPr marL="1828800" indent="0">
              <a:buNone/>
              <a:defRPr b="1">
                <a:latin typeface="+mj-lt"/>
              </a:defRPr>
            </a:lvl5pPr>
          </a:lstStyle>
          <a:p>
            <a:r>
              <a:rPr lang="en-US"/>
              <a:t>Click to edit Master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D8FAA-527A-4D35-9B78-6E7E951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0DCA77-9F0F-41CE-A653-16E9F5A0094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67641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07A0AD-EFE2-4D69-936B-2ACF49C937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67641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BC90C-D280-4615-AABD-1C500D7E98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870992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2BA190-4146-45E5-8303-ED0E03025F7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70992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F7723F-B1AF-46EF-9611-BD994371028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4343" y="4287497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E93A30-AF3D-4020-99AC-975F3E67A9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674343" y="5632838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B19B2-7661-4EB7-A927-34107A41136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9477694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8176F1-924B-4E72-B2E2-2A37E138B744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9477694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5FE57-5E50-40A4-AEA0-B29699E72D4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38199" y="177800"/>
            <a:ext cx="11151637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+mj-lt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3A1F6-3D99-46A1-A021-16E2D750A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1035050"/>
            <a:ext cx="11152188" cy="2836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8F3-89DA-4622-A4E2-791EFF28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274"/>
            <a:ext cx="3932237" cy="1735494"/>
          </a:xfrm>
          <a:prstGeom prst="rect">
            <a:avLst/>
          </a:prstGeom>
        </p:spPr>
        <p:txBody>
          <a:bodyPr anchor="t"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36C-C0F0-4D60-AC1E-926ACFF1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205272"/>
            <a:ext cx="6722673" cy="6074229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 sz="3200"/>
            </a:lvl1pPr>
            <a:lvl2pPr marL="685800" indent="-228600">
              <a:buFont typeface="Arial" panose="020B0604020202020204" pitchFamily="34" charset="0"/>
              <a:buChar char="−"/>
              <a:defRPr sz="2800"/>
            </a:lvl2pPr>
            <a:lvl3pPr marL="1143000" indent="-228600">
              <a:buFont typeface="Arial" panose="020B0604020202020204" pitchFamily="34" charset="0"/>
              <a:buChar char="−"/>
              <a:defRPr sz="2400"/>
            </a:lvl3pPr>
            <a:lvl4pPr marL="1600200" indent="-228600">
              <a:buFont typeface="Arial" panose="020B0604020202020204" pitchFamily="34" charset="0"/>
              <a:buChar char="−"/>
              <a:defRPr sz="2000"/>
            </a:lvl4pPr>
            <a:lvl5pPr marL="2057400" indent="-228600">
              <a:buFont typeface="Arial" panose="020B0604020202020204" pitchFamily="34" charset="0"/>
              <a:buChar char="−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004B7-E7FE-4070-BADD-15805B4363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222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2E49-340A-4B50-9CB4-AB6A6408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FB900-79E2-4A0E-AB2A-297DAF4BBE03}"/>
              </a:ext>
            </a:extLst>
          </p:cNvPr>
          <p:cNvSpPr/>
          <p:nvPr userDrawn="1"/>
        </p:nvSpPr>
        <p:spPr>
          <a:xfrm>
            <a:off x="0" y="2825"/>
            <a:ext cx="683568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C2E88-1677-40E0-825B-29082C5EB0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760" y="275537"/>
            <a:ext cx="432048" cy="3499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FEF1A-836B-4924-9592-831FC95F7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43" y="6356349"/>
            <a:ext cx="4105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7A723A4-B207-4971-A884-C6351F186E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7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5" r:id="rId3"/>
    <p:sldLayoutId id="2147483688" r:id="rId4"/>
    <p:sldLayoutId id="2147483672" r:id="rId5"/>
    <p:sldLayoutId id="2147483689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Content Placeholder 7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1122DDC5-7CE7-BF5D-3EC7-206A7113B44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69" y="1935163"/>
            <a:ext cx="2468562" cy="2468562"/>
          </a:xfrm>
        </p:spPr>
      </p:pic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7">
      <a:dk1>
        <a:srgbClr val="000000"/>
      </a:dk1>
      <a:lt1>
        <a:srgbClr val="FFFFFF"/>
      </a:lt1>
      <a:dk2>
        <a:srgbClr val="4F1B59"/>
      </a:dk2>
      <a:lt2>
        <a:srgbClr val="BB97C3"/>
      </a:lt2>
      <a:accent1>
        <a:srgbClr val="9C67A8"/>
      </a:accent1>
      <a:accent2>
        <a:srgbClr val="41BADA"/>
      </a:accent2>
      <a:accent3>
        <a:srgbClr val="AAC73D"/>
      </a:accent3>
      <a:accent4>
        <a:srgbClr val="E6753D"/>
      </a:accent4>
      <a:accent5>
        <a:srgbClr val="4F1B59"/>
      </a:accent5>
      <a:accent6>
        <a:srgbClr val="063963"/>
      </a:accent6>
      <a:hlink>
        <a:srgbClr val="4F1B59"/>
      </a:hlink>
      <a:folHlink>
        <a:srgbClr val="4F1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T 2019 Default IET Template - 16.9 September 2019 (1)" id="{81BC53E1-9B57-4CAE-A3FB-F2875CD63787}" vid="{34E8E057-D481-4E18-ACF0-CCD8A3AEC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1af5b9d-5c5e-48d0-98c5-affe1f8e5bd9" xsi:nil="true"/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6" ma:contentTypeDescription="Create a new document." ma:contentTypeScope="" ma:versionID="7425e4feb47ab6346a91dcf924691819">
  <xsd:schema xmlns:xsd="http://www.w3.org/2001/XMLSchema" xmlns:xs="http://www.w3.org/2001/XMLSchema" xmlns:p="http://schemas.microsoft.com/office/2006/metadata/properties" xmlns:ns2="31af5b9d-5c5e-48d0-98c5-affe1f8e5bd9" xmlns:ns3="207b8a46-e0be-4144-911e-dbce4cbd9b4a" targetNamespace="http://schemas.microsoft.com/office/2006/metadata/properties" ma:root="true" ma:fieldsID="f27a24c21470a421b3a13a85ba50bd7b" ns2:_="" ns3:_="">
    <xsd:import namespace="31af5b9d-5c5e-48d0-98c5-affe1f8e5bd9"/>
    <xsd:import namespace="207b8a46-e0be-4144-911e-dbce4cbd9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ateandTime" ma:index="12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4f13421-923e-435c-ac00-9b52b1164971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E8E68-1B20-461A-875E-FD91A2663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014F68-7EA4-4EC9-82EF-CE6DD823DC07}">
  <ds:schemaRefs>
    <ds:schemaRef ds:uri="207b8a46-e0be-4144-911e-dbce4cbd9b4a"/>
    <ds:schemaRef ds:uri="31af5b9d-5c5e-48d0-98c5-affe1f8e5bd9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1F6D6C0-A11A-4866-9529-5E543838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f5b9d-5c5e-48d0-98c5-affe1f8e5bd9"/>
    <ds:schemaRef ds:uri="207b8a46-e0be-4144-911e-dbce4cbd9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Railway 26th November Webinar slides Lynsay</Template>
  <TotalTime>8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Regular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Lynsay Callaghan</dc:creator>
  <cp:lastModifiedBy>Deborah McKenzie</cp:lastModifiedBy>
  <cp:revision>6</cp:revision>
  <dcterms:created xsi:type="dcterms:W3CDTF">2019-11-18T20:02:44Z</dcterms:created>
  <dcterms:modified xsi:type="dcterms:W3CDTF">2025-09-24T16:42:56Z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122bf-0481-40fd-a8a1-34ccb616da00_Enabled">
    <vt:lpwstr>true</vt:lpwstr>
  </property>
  <property fmtid="{D5CDD505-2E9C-101B-9397-08002B2CF9AE}" pid="3" name="MSIP_Label_dc7122bf-0481-40fd-a8a1-34ccb616da00_SetDate">
    <vt:lpwstr>2023-05-28T12:54:09Z</vt:lpwstr>
  </property>
  <property fmtid="{D5CDD505-2E9C-101B-9397-08002B2CF9AE}" pid="4" name="MSIP_Label_dc7122bf-0481-40fd-a8a1-34ccb616da00_Method">
    <vt:lpwstr>Privileged</vt:lpwstr>
  </property>
  <property fmtid="{D5CDD505-2E9C-101B-9397-08002B2CF9AE}" pid="5" name="MSIP_Label_dc7122bf-0481-40fd-a8a1-34ccb616da00_Name">
    <vt:lpwstr>OFFICIAL - NO MARKING</vt:lpwstr>
  </property>
  <property fmtid="{D5CDD505-2E9C-101B-9397-08002B2CF9AE}" pid="6" name="MSIP_Label_dc7122bf-0481-40fd-a8a1-34ccb616da00_SiteId">
    <vt:lpwstr>c22cc3e1-5d7f-4f4d-be03-d5a158cc9409</vt:lpwstr>
  </property>
  <property fmtid="{D5CDD505-2E9C-101B-9397-08002B2CF9AE}" pid="7" name="MSIP_Label_dc7122bf-0481-40fd-a8a1-34ccb616da00_ActionId">
    <vt:lpwstr>48dcaa97-16b8-4379-a47e-6a9a6d395307</vt:lpwstr>
  </property>
  <property fmtid="{D5CDD505-2E9C-101B-9397-08002B2CF9AE}" pid="8" name="MSIP_Label_dc7122bf-0481-40fd-a8a1-34ccb616da00_ContentBits">
    <vt:lpwstr>0</vt:lpwstr>
  </property>
  <property fmtid="{D5CDD505-2E9C-101B-9397-08002B2CF9AE}" pid="9" name="ContentTypeId">
    <vt:lpwstr>0x01010015CA2CF3E200094B9D6146C000A7FABF</vt:lpwstr>
  </property>
  <property fmtid="{D5CDD505-2E9C-101B-9397-08002B2CF9AE}" pid="10" name="MediaServiceImageTags">
    <vt:lpwstr/>
  </property>
</Properties>
</file>