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32"/>
  </p:notesMasterIdLst>
  <p:handoutMasterIdLst>
    <p:handoutMasterId r:id="rId33"/>
  </p:handoutMasterIdLst>
  <p:sldIdLst>
    <p:sldId id="306" r:id="rId5"/>
    <p:sldId id="307" r:id="rId6"/>
    <p:sldId id="315" r:id="rId7"/>
    <p:sldId id="308" r:id="rId8"/>
    <p:sldId id="317" r:id="rId9"/>
    <p:sldId id="319" r:id="rId10"/>
    <p:sldId id="318" r:id="rId11"/>
    <p:sldId id="316" r:id="rId12"/>
    <p:sldId id="330" r:id="rId13"/>
    <p:sldId id="331" r:id="rId14"/>
    <p:sldId id="332" r:id="rId15"/>
    <p:sldId id="333" r:id="rId16"/>
    <p:sldId id="334" r:id="rId17"/>
    <p:sldId id="335" r:id="rId18"/>
    <p:sldId id="329" r:id="rId19"/>
    <p:sldId id="328" r:id="rId20"/>
    <p:sldId id="321" r:id="rId21"/>
    <p:sldId id="338" r:id="rId22"/>
    <p:sldId id="327" r:id="rId23"/>
    <p:sldId id="339" r:id="rId24"/>
    <p:sldId id="325" r:id="rId25"/>
    <p:sldId id="323" r:id="rId26"/>
    <p:sldId id="320" r:id="rId27"/>
    <p:sldId id="337" r:id="rId28"/>
    <p:sldId id="336" r:id="rId29"/>
    <p:sldId id="311" r:id="rId30"/>
    <p:sldId id="312" r:id="rId31"/>
  </p:sldIdLst>
  <p:sldSz cx="12192000" cy="6858000"/>
  <p:notesSz cx="6858000" cy="91440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92" userDrawn="1">
          <p15:clr>
            <a:srgbClr val="A4A3A4"/>
          </p15:clr>
        </p15:guide>
        <p15:guide id="2" pos="7056" userDrawn="1">
          <p15:clr>
            <a:srgbClr val="A4A3A4"/>
          </p15:clr>
        </p15:guide>
        <p15:guide id="3" orient="horz" pos="316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826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E77478-AEB5-4384-8B49-E8CFD8926DE7}" v="47" dt="2024-04-08T16:54:52.5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84967" autoAdjust="0"/>
  </p:normalViewPr>
  <p:slideViewPr>
    <p:cSldViewPr snapToGrid="0">
      <p:cViewPr varScale="1">
        <p:scale>
          <a:sx n="56" d="100"/>
          <a:sy n="56" d="100"/>
        </p:scale>
        <p:origin x="216" y="48"/>
      </p:cViewPr>
      <p:guideLst>
        <p:guide orient="horz" pos="1392"/>
        <p:guide pos="7056"/>
        <p:guide orient="horz" pos="316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7" d="100"/>
          <a:sy n="87" d="100"/>
        </p:scale>
        <p:origin x="3798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microsoft.com/office/2015/10/relationships/revisionInfo" Target="revisionInfo.xml"/><Relationship Id="rId21" Type="http://schemas.openxmlformats.org/officeDocument/2006/relationships/slide" Target="slides/slide17.xml"/><Relationship Id="rId34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handoutMaster" Target="handoutMasters/handoutMaster1.xml"/><Relationship Id="rId38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40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lcolm Macleod" userId="a8250b1d4a8a33a5" providerId="LiveId" clId="{6BE77478-AEB5-4384-8B49-E8CFD8926DE7}"/>
    <pc:docChg chg="undo custSel delSld modSld sldOrd">
      <pc:chgData name="Malcolm Macleod" userId="a8250b1d4a8a33a5" providerId="LiveId" clId="{6BE77478-AEB5-4384-8B49-E8CFD8926DE7}" dt="2024-04-08T16:57:39.213" v="1509" actId="20577"/>
      <pc:docMkLst>
        <pc:docMk/>
      </pc:docMkLst>
      <pc:sldChg chg="addSp modSp mod">
        <pc:chgData name="Malcolm Macleod" userId="a8250b1d4a8a33a5" providerId="LiveId" clId="{6BE77478-AEB5-4384-8B49-E8CFD8926DE7}" dt="2024-04-08T16:00:43.068" v="183" actId="20577"/>
        <pc:sldMkLst>
          <pc:docMk/>
          <pc:sldMk cId="114769864" sldId="306"/>
        </pc:sldMkLst>
        <pc:spChg chg="mod">
          <ac:chgData name="Malcolm Macleod" userId="a8250b1d4a8a33a5" providerId="LiveId" clId="{6BE77478-AEB5-4384-8B49-E8CFD8926DE7}" dt="2024-04-08T15:59:45.184" v="180" actId="27636"/>
          <ac:spMkLst>
            <pc:docMk/>
            <pc:sldMk cId="114769864" sldId="306"/>
            <ac:spMk id="2" creationId="{C3A9968B-2619-4F71-AB00-4C493E120805}"/>
          </ac:spMkLst>
        </pc:spChg>
        <pc:spChg chg="add mod">
          <ac:chgData name="Malcolm Macleod" userId="a8250b1d4a8a33a5" providerId="LiveId" clId="{6BE77478-AEB5-4384-8B49-E8CFD8926DE7}" dt="2024-04-08T16:00:43.068" v="183" actId="20577"/>
          <ac:spMkLst>
            <pc:docMk/>
            <pc:sldMk cId="114769864" sldId="306"/>
            <ac:spMk id="9" creationId="{4C9D37DF-3462-A06D-7D9B-565A13CBBC33}"/>
          </ac:spMkLst>
        </pc:spChg>
      </pc:sldChg>
      <pc:sldChg chg="modSp mod">
        <pc:chgData name="Malcolm Macleod" userId="a8250b1d4a8a33a5" providerId="LiveId" clId="{6BE77478-AEB5-4384-8B49-E8CFD8926DE7}" dt="2024-04-08T15:46:09.403" v="22" actId="20577"/>
        <pc:sldMkLst>
          <pc:docMk/>
          <pc:sldMk cId="1613598062" sldId="307"/>
        </pc:sldMkLst>
        <pc:spChg chg="mod">
          <ac:chgData name="Malcolm Macleod" userId="a8250b1d4a8a33a5" providerId="LiveId" clId="{6BE77478-AEB5-4384-8B49-E8CFD8926DE7}" dt="2024-04-08T15:46:09.403" v="22" actId="20577"/>
          <ac:spMkLst>
            <pc:docMk/>
            <pc:sldMk cId="1613598062" sldId="307"/>
            <ac:spMk id="4" creationId="{65DE74E9-AA78-46C1-845A-0B72FA8AF35E}"/>
          </ac:spMkLst>
        </pc:spChg>
      </pc:sldChg>
      <pc:sldChg chg="modSp mod modAnim">
        <pc:chgData name="Malcolm Macleod" userId="a8250b1d4a8a33a5" providerId="LiveId" clId="{6BE77478-AEB5-4384-8B49-E8CFD8926DE7}" dt="2024-04-08T15:48:29.856" v="81" actId="20577"/>
        <pc:sldMkLst>
          <pc:docMk/>
          <pc:sldMk cId="365334912" sldId="308"/>
        </pc:sldMkLst>
        <pc:spChg chg="mod">
          <ac:chgData name="Malcolm Macleod" userId="a8250b1d4a8a33a5" providerId="LiveId" clId="{6BE77478-AEB5-4384-8B49-E8CFD8926DE7}" dt="2024-04-08T15:47:55.487" v="57" actId="20577"/>
          <ac:spMkLst>
            <pc:docMk/>
            <pc:sldMk cId="365334912" sldId="308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5:48:29.856" v="81" actId="20577"/>
          <ac:spMkLst>
            <pc:docMk/>
            <pc:sldMk cId="365334912" sldId="308"/>
            <ac:spMk id="4" creationId="{B0881FA9-F3B0-4912-B0E1-352094195C30}"/>
          </ac:spMkLst>
        </pc:spChg>
      </pc:sldChg>
      <pc:sldChg chg="modSp mod ord">
        <pc:chgData name="Malcolm Macleod" userId="a8250b1d4a8a33a5" providerId="LiveId" clId="{6BE77478-AEB5-4384-8B49-E8CFD8926DE7}" dt="2024-04-08T15:47:17.089" v="55" actId="20577"/>
        <pc:sldMkLst>
          <pc:docMk/>
          <pc:sldMk cId="3988473449" sldId="315"/>
        </pc:sldMkLst>
        <pc:spChg chg="mod">
          <ac:chgData name="Malcolm Macleod" userId="a8250b1d4a8a33a5" providerId="LiveId" clId="{6BE77478-AEB5-4384-8B49-E8CFD8926DE7}" dt="2024-04-08T15:47:17.089" v="55" actId="20577"/>
          <ac:spMkLst>
            <pc:docMk/>
            <pc:sldMk cId="3988473449" sldId="315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10:28.573" v="215" actId="20577"/>
        <pc:sldMkLst>
          <pc:docMk/>
          <pc:sldMk cId="2797954768" sldId="316"/>
        </pc:sldMkLst>
        <pc:spChg chg="mod">
          <ac:chgData name="Malcolm Macleod" userId="a8250b1d4a8a33a5" providerId="LiveId" clId="{6BE77478-AEB5-4384-8B49-E8CFD8926DE7}" dt="2024-04-08T16:10:28.573" v="215" actId="20577"/>
          <ac:spMkLst>
            <pc:docMk/>
            <pc:sldMk cId="2797954768" sldId="316"/>
            <ac:spMk id="4" creationId="{B0881FA9-F3B0-4912-B0E1-352094195C30}"/>
          </ac:spMkLst>
        </pc:spChg>
      </pc:sldChg>
      <pc:sldChg chg="modSp">
        <pc:chgData name="Malcolm Macleod" userId="a8250b1d4a8a33a5" providerId="LiveId" clId="{6BE77478-AEB5-4384-8B49-E8CFD8926DE7}" dt="2024-04-08T15:48:54.816" v="82" actId="14100"/>
        <pc:sldMkLst>
          <pc:docMk/>
          <pc:sldMk cId="2327949160" sldId="317"/>
        </pc:sldMkLst>
        <pc:spChg chg="mod">
          <ac:chgData name="Malcolm Macleod" userId="a8250b1d4a8a33a5" providerId="LiveId" clId="{6BE77478-AEB5-4384-8B49-E8CFD8926DE7}" dt="2024-04-08T15:48:54.816" v="82" actId="14100"/>
          <ac:spMkLst>
            <pc:docMk/>
            <pc:sldMk cId="2327949160" sldId="317"/>
            <ac:spMk id="13" creationId="{8A5FFC1D-790D-A5A0-5A9C-72EFF9700D6B}"/>
          </ac:spMkLst>
        </pc:spChg>
      </pc:sldChg>
      <pc:sldChg chg="modSp mod">
        <pc:chgData name="Malcolm Macleod" userId="a8250b1d4a8a33a5" providerId="LiveId" clId="{6BE77478-AEB5-4384-8B49-E8CFD8926DE7}" dt="2024-04-08T16:03:33.525" v="210" actId="20577"/>
        <pc:sldMkLst>
          <pc:docMk/>
          <pc:sldMk cId="2655064851" sldId="318"/>
        </pc:sldMkLst>
        <pc:spChg chg="mod">
          <ac:chgData name="Malcolm Macleod" userId="a8250b1d4a8a33a5" providerId="LiveId" clId="{6BE77478-AEB5-4384-8B49-E8CFD8926DE7}" dt="2024-04-08T16:03:33.525" v="210" actId="20577"/>
          <ac:spMkLst>
            <pc:docMk/>
            <pc:sldMk cId="2655064851" sldId="318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02:35.785" v="192" actId="20577"/>
        <pc:sldMkLst>
          <pc:docMk/>
          <pc:sldMk cId="2934212942" sldId="319"/>
        </pc:sldMkLst>
        <pc:spChg chg="mod">
          <ac:chgData name="Malcolm Macleod" userId="a8250b1d4a8a33a5" providerId="LiveId" clId="{6BE77478-AEB5-4384-8B49-E8CFD8926DE7}" dt="2024-04-08T16:02:35.785" v="192" actId="20577"/>
          <ac:spMkLst>
            <pc:docMk/>
            <pc:sldMk cId="2934212942" sldId="319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5:51:18.277" v="105" actId="20577"/>
          <ac:spMkLst>
            <pc:docMk/>
            <pc:sldMk cId="2934212942" sldId="319"/>
            <ac:spMk id="4" creationId="{B0881FA9-F3B0-4912-B0E1-352094195C30}"/>
          </ac:spMkLst>
        </pc:spChg>
      </pc:sldChg>
      <pc:sldChg chg="addSp delSp modSp mod">
        <pc:chgData name="Malcolm Macleod" userId="a8250b1d4a8a33a5" providerId="LiveId" clId="{6BE77478-AEB5-4384-8B49-E8CFD8926DE7}" dt="2024-04-08T16:56:58.376" v="1493" actId="20577"/>
        <pc:sldMkLst>
          <pc:docMk/>
          <pc:sldMk cId="2377807675" sldId="321"/>
        </pc:sldMkLst>
        <pc:spChg chg="mod">
          <ac:chgData name="Malcolm Macleod" userId="a8250b1d4a8a33a5" providerId="LiveId" clId="{6BE77478-AEB5-4384-8B49-E8CFD8926DE7}" dt="2024-04-08T16:56:58.376" v="1493" actId="20577"/>
          <ac:spMkLst>
            <pc:docMk/>
            <pc:sldMk cId="2377807675" sldId="321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6:42:18.895" v="1162" actId="27636"/>
          <ac:spMkLst>
            <pc:docMk/>
            <pc:sldMk cId="2377807675" sldId="321"/>
            <ac:spMk id="4" creationId="{B0881FA9-F3B0-4912-B0E1-352094195C30}"/>
          </ac:spMkLst>
        </pc:spChg>
        <pc:spChg chg="del mod">
          <ac:chgData name="Malcolm Macleod" userId="a8250b1d4a8a33a5" providerId="LiveId" clId="{6BE77478-AEB5-4384-8B49-E8CFD8926DE7}" dt="2024-04-08T16:39:11.227" v="994" actId="478"/>
          <ac:spMkLst>
            <pc:docMk/>
            <pc:sldMk cId="2377807675" sldId="321"/>
            <ac:spMk id="7" creationId="{05F7E555-49CA-2492-3402-B3A2CB4A4F3A}"/>
          </ac:spMkLst>
        </pc:spChg>
        <pc:spChg chg="del">
          <ac:chgData name="Malcolm Macleod" userId="a8250b1d4a8a33a5" providerId="LiveId" clId="{6BE77478-AEB5-4384-8B49-E8CFD8926DE7}" dt="2024-04-08T16:39:13.590" v="995" actId="478"/>
          <ac:spMkLst>
            <pc:docMk/>
            <pc:sldMk cId="2377807675" sldId="321"/>
            <ac:spMk id="8" creationId="{FCC7471F-B296-BBB0-F560-5625B4C3D777}"/>
          </ac:spMkLst>
        </pc:spChg>
        <pc:spChg chg="mod">
          <ac:chgData name="Malcolm Macleod" userId="a8250b1d4a8a33a5" providerId="LiveId" clId="{6BE77478-AEB5-4384-8B49-E8CFD8926DE7}" dt="2024-04-08T16:47:00.170" v="1211" actId="1076"/>
          <ac:spMkLst>
            <pc:docMk/>
            <pc:sldMk cId="2377807675" sldId="321"/>
            <ac:spMk id="9" creationId="{047CA250-5D4D-6A73-5858-348DBE04B2A3}"/>
          </ac:spMkLst>
        </pc:spChg>
        <pc:spChg chg="mod">
          <ac:chgData name="Malcolm Macleod" userId="a8250b1d4a8a33a5" providerId="LiveId" clId="{6BE77478-AEB5-4384-8B49-E8CFD8926DE7}" dt="2024-04-08T16:47:00.170" v="1211" actId="1076"/>
          <ac:spMkLst>
            <pc:docMk/>
            <pc:sldMk cId="2377807675" sldId="321"/>
            <ac:spMk id="12" creationId="{E8FC9058-45A7-F24A-B090-8BA057A294E0}"/>
          </ac:spMkLst>
        </pc:spChg>
        <pc:spChg chg="mod">
          <ac:chgData name="Malcolm Macleod" userId="a8250b1d4a8a33a5" providerId="LiveId" clId="{6BE77478-AEB5-4384-8B49-E8CFD8926DE7}" dt="2024-04-08T16:47:00.170" v="1211" actId="1076"/>
          <ac:spMkLst>
            <pc:docMk/>
            <pc:sldMk cId="2377807675" sldId="321"/>
            <ac:spMk id="16" creationId="{571B309B-ED2C-1FB5-4E1D-BC28CF7466B0}"/>
          </ac:spMkLst>
        </pc:spChg>
        <pc:spChg chg="mod">
          <ac:chgData name="Malcolm Macleod" userId="a8250b1d4a8a33a5" providerId="LiveId" clId="{6BE77478-AEB5-4384-8B49-E8CFD8926DE7}" dt="2024-04-08T16:47:00.170" v="1211" actId="1076"/>
          <ac:spMkLst>
            <pc:docMk/>
            <pc:sldMk cId="2377807675" sldId="321"/>
            <ac:spMk id="17" creationId="{EAA66BF2-54D6-1250-A546-9CE57FD7ABA6}"/>
          </ac:spMkLst>
        </pc:spChg>
        <pc:spChg chg="add mod">
          <ac:chgData name="Malcolm Macleod" userId="a8250b1d4a8a33a5" providerId="LiveId" clId="{6BE77478-AEB5-4384-8B49-E8CFD8926DE7}" dt="2024-04-08T16:44:52.622" v="1171" actId="1076"/>
          <ac:spMkLst>
            <pc:docMk/>
            <pc:sldMk cId="2377807675" sldId="321"/>
            <ac:spMk id="18" creationId="{FEF9D000-6E6E-1376-79DD-16D5644F1074}"/>
          </ac:spMkLst>
        </pc:spChg>
        <pc:spChg chg="add mod">
          <ac:chgData name="Malcolm Macleod" userId="a8250b1d4a8a33a5" providerId="LiveId" clId="{6BE77478-AEB5-4384-8B49-E8CFD8926DE7}" dt="2024-04-08T16:45:34.196" v="1199" actId="1076"/>
          <ac:spMkLst>
            <pc:docMk/>
            <pc:sldMk cId="2377807675" sldId="321"/>
            <ac:spMk id="19" creationId="{120AB490-653D-22A8-5417-AEB894EE4553}"/>
          </ac:spMkLst>
        </pc:spChg>
        <pc:spChg chg="add mod">
          <ac:chgData name="Malcolm Macleod" userId="a8250b1d4a8a33a5" providerId="LiveId" clId="{6BE77478-AEB5-4384-8B49-E8CFD8926DE7}" dt="2024-04-08T16:46:08.880" v="1204" actId="1076"/>
          <ac:spMkLst>
            <pc:docMk/>
            <pc:sldMk cId="2377807675" sldId="321"/>
            <ac:spMk id="20" creationId="{E8451F63-3B8B-6B60-D784-55A048E06FBD}"/>
          </ac:spMkLst>
        </pc:spChg>
        <pc:spChg chg="add mod">
          <ac:chgData name="Malcolm Macleod" userId="a8250b1d4a8a33a5" providerId="LiveId" clId="{6BE77478-AEB5-4384-8B49-E8CFD8926DE7}" dt="2024-04-08T16:46:35.614" v="1207" actId="1076"/>
          <ac:spMkLst>
            <pc:docMk/>
            <pc:sldMk cId="2377807675" sldId="321"/>
            <ac:spMk id="21" creationId="{796C8B99-F9D6-3615-B05A-DD6373D241DC}"/>
          </ac:spMkLst>
        </pc:spChg>
        <pc:spChg chg="add mod">
          <ac:chgData name="Malcolm Macleod" userId="a8250b1d4a8a33a5" providerId="LiveId" clId="{6BE77478-AEB5-4384-8B49-E8CFD8926DE7}" dt="2024-04-08T16:47:05.049" v="1212" actId="1076"/>
          <ac:spMkLst>
            <pc:docMk/>
            <pc:sldMk cId="2377807675" sldId="321"/>
            <ac:spMk id="22" creationId="{6EE94035-6DD7-E999-0E05-3CBB98FB71AD}"/>
          </ac:spMkLst>
        </pc:spChg>
        <pc:spChg chg="add mod">
          <ac:chgData name="Malcolm Macleod" userId="a8250b1d4a8a33a5" providerId="LiveId" clId="{6BE77478-AEB5-4384-8B49-E8CFD8926DE7}" dt="2024-04-08T16:47:38.429" v="1214" actId="1076"/>
          <ac:spMkLst>
            <pc:docMk/>
            <pc:sldMk cId="2377807675" sldId="321"/>
            <ac:spMk id="23" creationId="{C7F22AF5-2098-A523-37F9-6E0549512373}"/>
          </ac:spMkLst>
        </pc:spChg>
        <pc:grpChg chg="add mod">
          <ac:chgData name="Malcolm Macleod" userId="a8250b1d4a8a33a5" providerId="LiveId" clId="{6BE77478-AEB5-4384-8B49-E8CFD8926DE7}" dt="2024-04-08T16:47:00.170" v="1211" actId="1076"/>
          <ac:grpSpMkLst>
            <pc:docMk/>
            <pc:sldMk cId="2377807675" sldId="321"/>
            <ac:grpSpMk id="14" creationId="{B51EA819-BF6C-ECB3-414D-35D7D237F1B3}"/>
          </ac:grpSpMkLst>
        </pc:grpChg>
        <pc:picChg chg="mod">
          <ac:chgData name="Malcolm Macleod" userId="a8250b1d4a8a33a5" providerId="LiveId" clId="{6BE77478-AEB5-4384-8B49-E8CFD8926DE7}" dt="2024-04-08T16:43:23.327" v="1168" actId="14100"/>
          <ac:picMkLst>
            <pc:docMk/>
            <pc:sldMk cId="2377807675" sldId="321"/>
            <ac:picMk id="2" creationId="{12FD7489-BF48-955A-5764-28463E92D0F2}"/>
          </ac:picMkLst>
        </pc:picChg>
        <pc:picChg chg="del">
          <ac:chgData name="Malcolm Macleod" userId="a8250b1d4a8a33a5" providerId="LiveId" clId="{6BE77478-AEB5-4384-8B49-E8CFD8926DE7}" dt="2024-04-08T16:39:06.866" v="992" actId="478"/>
          <ac:picMkLst>
            <pc:docMk/>
            <pc:sldMk cId="2377807675" sldId="321"/>
            <ac:picMk id="5" creationId="{9C2A8E7C-2069-9816-C257-AA54837AAE0B}"/>
          </ac:picMkLst>
        </pc:picChg>
        <pc:picChg chg="mod">
          <ac:chgData name="Malcolm Macleod" userId="a8250b1d4a8a33a5" providerId="LiveId" clId="{6BE77478-AEB5-4384-8B49-E8CFD8926DE7}" dt="2024-04-08T16:47:00.170" v="1211" actId="1076"/>
          <ac:picMkLst>
            <pc:docMk/>
            <pc:sldMk cId="2377807675" sldId="321"/>
            <ac:picMk id="6" creationId="{11D290F5-3112-4CB5-EB5E-0BA05AA32D6E}"/>
          </ac:picMkLst>
        </pc:picChg>
        <pc:picChg chg="mod">
          <ac:chgData name="Malcolm Macleod" userId="a8250b1d4a8a33a5" providerId="LiveId" clId="{6BE77478-AEB5-4384-8B49-E8CFD8926DE7}" dt="2024-04-08T16:47:00.170" v="1211" actId="1076"/>
          <ac:picMkLst>
            <pc:docMk/>
            <pc:sldMk cId="2377807675" sldId="321"/>
            <ac:picMk id="13" creationId="{89587A23-6D6D-42B1-7BFC-95162DAEC0C7}"/>
          </ac:picMkLst>
        </pc:picChg>
        <pc:picChg chg="mod">
          <ac:chgData name="Malcolm Macleod" userId="a8250b1d4a8a33a5" providerId="LiveId" clId="{6BE77478-AEB5-4384-8B49-E8CFD8926DE7}" dt="2024-04-08T16:47:00.170" v="1211" actId="1076"/>
          <ac:picMkLst>
            <pc:docMk/>
            <pc:sldMk cId="2377807675" sldId="321"/>
            <ac:picMk id="15" creationId="{CEBF8A17-1201-7965-6AE8-4B499F5DB2D5}"/>
          </ac:picMkLst>
        </pc:picChg>
      </pc:sldChg>
      <pc:sldChg chg="delSp del mod">
        <pc:chgData name="Malcolm Macleod" userId="a8250b1d4a8a33a5" providerId="LiveId" clId="{6BE77478-AEB5-4384-8B49-E8CFD8926DE7}" dt="2024-04-08T16:47:45.648" v="1215" actId="47"/>
        <pc:sldMkLst>
          <pc:docMk/>
          <pc:sldMk cId="3740026611" sldId="322"/>
        </pc:sldMkLst>
        <pc:spChg chg="del">
          <ac:chgData name="Malcolm Macleod" userId="a8250b1d4a8a33a5" providerId="LiveId" clId="{6BE77478-AEB5-4384-8B49-E8CFD8926DE7}" dt="2024-04-08T16:46:18.892" v="1205" actId="21"/>
          <ac:spMkLst>
            <pc:docMk/>
            <pc:sldMk cId="3740026611" sldId="322"/>
            <ac:spMk id="11" creationId="{796C8B99-F9D6-3615-B05A-DD6373D241DC}"/>
          </ac:spMkLst>
        </pc:spChg>
        <pc:spChg chg="del">
          <ac:chgData name="Malcolm Macleod" userId="a8250b1d4a8a33a5" providerId="LiveId" clId="{6BE77478-AEB5-4384-8B49-E8CFD8926DE7}" dt="2024-04-08T16:46:44.764" v="1208" actId="21"/>
          <ac:spMkLst>
            <pc:docMk/>
            <pc:sldMk cId="3740026611" sldId="322"/>
            <ac:spMk id="15" creationId="{6EE94035-6DD7-E999-0E05-3CBB98FB71AD}"/>
          </ac:spMkLst>
        </pc:spChg>
        <pc:spChg chg="del">
          <ac:chgData name="Malcolm Macleod" userId="a8250b1d4a8a33a5" providerId="LiveId" clId="{6BE77478-AEB5-4384-8B49-E8CFD8926DE7}" dt="2024-04-08T16:45:10.182" v="1172" actId="21"/>
          <ac:spMkLst>
            <pc:docMk/>
            <pc:sldMk cId="3740026611" sldId="322"/>
            <ac:spMk id="18" creationId="{120AB490-653D-22A8-5417-AEB894EE4553}"/>
          </ac:spMkLst>
        </pc:spChg>
        <pc:spChg chg="del">
          <ac:chgData name="Malcolm Macleod" userId="a8250b1d4a8a33a5" providerId="LiveId" clId="{6BE77478-AEB5-4384-8B49-E8CFD8926DE7}" dt="2024-04-08T16:45:48.573" v="1200" actId="21"/>
          <ac:spMkLst>
            <pc:docMk/>
            <pc:sldMk cId="3740026611" sldId="322"/>
            <ac:spMk id="20" creationId="{E8451F63-3B8B-6B60-D784-55A048E06FBD}"/>
          </ac:spMkLst>
        </pc:spChg>
        <pc:grpChg chg="del">
          <ac:chgData name="Malcolm Macleod" userId="a8250b1d4a8a33a5" providerId="LiveId" clId="{6BE77478-AEB5-4384-8B49-E8CFD8926DE7}" dt="2024-04-08T16:42:31.503" v="1163" actId="21"/>
          <ac:grpSpMkLst>
            <pc:docMk/>
            <pc:sldMk cId="3740026611" sldId="322"/>
            <ac:grpSpMk id="14" creationId="{B51EA819-BF6C-ECB3-414D-35D7D237F1B3}"/>
          </ac:grpSpMkLst>
        </pc:grpChg>
      </pc:sldChg>
      <pc:sldChg chg="del">
        <pc:chgData name="Malcolm Macleod" userId="a8250b1d4a8a33a5" providerId="LiveId" clId="{6BE77478-AEB5-4384-8B49-E8CFD8926DE7}" dt="2024-04-08T16:47:49.773" v="1216" actId="47"/>
        <pc:sldMkLst>
          <pc:docMk/>
          <pc:sldMk cId="1303717719" sldId="324"/>
        </pc:sldMkLst>
      </pc:sldChg>
      <pc:sldChg chg="del">
        <pc:chgData name="Malcolm Macleod" userId="a8250b1d4a8a33a5" providerId="LiveId" clId="{6BE77478-AEB5-4384-8B49-E8CFD8926DE7}" dt="2024-04-08T16:57:03.715" v="1494" actId="47"/>
        <pc:sldMkLst>
          <pc:docMk/>
          <pc:sldMk cId="2283066916" sldId="326"/>
        </pc:sldMkLst>
      </pc:sldChg>
      <pc:sldChg chg="modSp mod">
        <pc:chgData name="Malcolm Macleod" userId="a8250b1d4a8a33a5" providerId="LiveId" clId="{6BE77478-AEB5-4384-8B49-E8CFD8926DE7}" dt="2024-04-08T16:57:39.213" v="1509" actId="20577"/>
        <pc:sldMkLst>
          <pc:docMk/>
          <pc:sldMk cId="3204657653" sldId="327"/>
        </pc:sldMkLst>
        <pc:spChg chg="mod">
          <ac:chgData name="Malcolm Macleod" userId="a8250b1d4a8a33a5" providerId="LiveId" clId="{6BE77478-AEB5-4384-8B49-E8CFD8926DE7}" dt="2024-04-08T16:57:39.213" v="1509" actId="20577"/>
          <ac:spMkLst>
            <pc:docMk/>
            <pc:sldMk cId="3204657653" sldId="327"/>
            <ac:spMk id="3" creationId="{0115FF41-AFA4-4D25-AB42-AB034F4B4FEC}"/>
          </ac:spMkLst>
        </pc:spChg>
      </pc:sldChg>
      <pc:sldChg chg="modSp mod">
        <pc:chgData name="Malcolm Macleod" userId="a8250b1d4a8a33a5" providerId="LiveId" clId="{6BE77478-AEB5-4384-8B49-E8CFD8926DE7}" dt="2024-04-08T16:33:42.559" v="896" actId="20577"/>
        <pc:sldMkLst>
          <pc:docMk/>
          <pc:sldMk cId="1770820653" sldId="328"/>
        </pc:sldMkLst>
        <pc:spChg chg="mod">
          <ac:chgData name="Malcolm Macleod" userId="a8250b1d4a8a33a5" providerId="LiveId" clId="{6BE77478-AEB5-4384-8B49-E8CFD8926DE7}" dt="2024-04-08T16:33:42.559" v="896" actId="20577"/>
          <ac:spMkLst>
            <pc:docMk/>
            <pc:sldMk cId="1770820653" sldId="328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34:20.202" v="897" actId="20577"/>
        <pc:sldMkLst>
          <pc:docMk/>
          <pc:sldMk cId="104604527" sldId="329"/>
        </pc:sldMkLst>
        <pc:spChg chg="mod">
          <ac:chgData name="Malcolm Macleod" userId="a8250b1d4a8a33a5" providerId="LiveId" clId="{6BE77478-AEB5-4384-8B49-E8CFD8926DE7}" dt="2024-04-08T16:34:20.202" v="897" actId="20577"/>
          <ac:spMkLst>
            <pc:docMk/>
            <pc:sldMk cId="104604527" sldId="329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15:51.603" v="429"/>
        <pc:sldMkLst>
          <pc:docMk/>
          <pc:sldMk cId="2872645556" sldId="330"/>
        </pc:sldMkLst>
        <pc:spChg chg="mod">
          <ac:chgData name="Malcolm Macleod" userId="a8250b1d4a8a33a5" providerId="LiveId" clId="{6BE77478-AEB5-4384-8B49-E8CFD8926DE7}" dt="2024-04-08T16:15:51.603" v="429"/>
          <ac:spMkLst>
            <pc:docMk/>
            <pc:sldMk cId="2872645556" sldId="330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27:22.165" v="761" actId="20577"/>
        <pc:sldMkLst>
          <pc:docMk/>
          <pc:sldMk cId="3889700295" sldId="331"/>
        </pc:sldMkLst>
        <pc:spChg chg="mod">
          <ac:chgData name="Malcolm Macleod" userId="a8250b1d4a8a33a5" providerId="LiveId" clId="{6BE77478-AEB5-4384-8B49-E8CFD8926DE7}" dt="2024-04-08T16:18:56.471" v="453" actId="20577"/>
          <ac:spMkLst>
            <pc:docMk/>
            <pc:sldMk cId="3889700295" sldId="331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6:27:22.165" v="761" actId="20577"/>
          <ac:spMkLst>
            <pc:docMk/>
            <pc:sldMk cId="3889700295" sldId="331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29:00.336" v="820" actId="20577"/>
        <pc:sldMkLst>
          <pc:docMk/>
          <pc:sldMk cId="2703664419" sldId="332"/>
        </pc:sldMkLst>
        <pc:spChg chg="mod">
          <ac:chgData name="Malcolm Macleod" userId="a8250b1d4a8a33a5" providerId="LiveId" clId="{6BE77478-AEB5-4384-8B49-E8CFD8926DE7}" dt="2024-04-08T16:27:45.533" v="766" actId="20577"/>
          <ac:spMkLst>
            <pc:docMk/>
            <pc:sldMk cId="2703664419" sldId="332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6:29:00.336" v="820" actId="20577"/>
          <ac:spMkLst>
            <pc:docMk/>
            <pc:sldMk cId="2703664419" sldId="332"/>
            <ac:spMk id="4" creationId="{B0881FA9-F3B0-4912-B0E1-352094195C30}"/>
          </ac:spMkLst>
        </pc:spChg>
        <pc:picChg chg="mod">
          <ac:chgData name="Malcolm Macleod" userId="a8250b1d4a8a33a5" providerId="LiveId" clId="{6BE77478-AEB5-4384-8B49-E8CFD8926DE7}" dt="2024-04-08T16:27:00.444" v="757" actId="1076"/>
          <ac:picMkLst>
            <pc:docMk/>
            <pc:sldMk cId="2703664419" sldId="332"/>
            <ac:picMk id="2" creationId="{78664868-E30D-9AB1-CDF4-5BCF5BAD3F70}"/>
          </ac:picMkLst>
        </pc:picChg>
        <pc:picChg chg="mod">
          <ac:chgData name="Malcolm Macleod" userId="a8250b1d4a8a33a5" providerId="LiveId" clId="{6BE77478-AEB5-4384-8B49-E8CFD8926DE7}" dt="2024-04-08T16:27:06.763" v="758" actId="1076"/>
          <ac:picMkLst>
            <pc:docMk/>
            <pc:sldMk cId="2703664419" sldId="332"/>
            <ac:picMk id="5" creationId="{A584EE65-EE28-DA7B-8699-FB33F0927FA0}"/>
          </ac:picMkLst>
        </pc:picChg>
        <pc:picChg chg="mod">
          <ac:chgData name="Malcolm Macleod" userId="a8250b1d4a8a33a5" providerId="LiveId" clId="{6BE77478-AEB5-4384-8B49-E8CFD8926DE7}" dt="2024-04-08T16:27:06.763" v="758" actId="1076"/>
          <ac:picMkLst>
            <pc:docMk/>
            <pc:sldMk cId="2703664419" sldId="332"/>
            <ac:picMk id="6" creationId="{A655DAF8-9D20-5711-C1FD-E8E4F5C197CD}"/>
          </ac:picMkLst>
        </pc:picChg>
      </pc:sldChg>
      <pc:sldChg chg="modSp mod">
        <pc:chgData name="Malcolm Macleod" userId="a8250b1d4a8a33a5" providerId="LiveId" clId="{6BE77478-AEB5-4384-8B49-E8CFD8926DE7}" dt="2024-04-08T16:30:03.237" v="857" actId="20577"/>
        <pc:sldMkLst>
          <pc:docMk/>
          <pc:sldMk cId="4195158115" sldId="333"/>
        </pc:sldMkLst>
        <pc:spChg chg="mod">
          <ac:chgData name="Malcolm Macleod" userId="a8250b1d4a8a33a5" providerId="LiveId" clId="{6BE77478-AEB5-4384-8B49-E8CFD8926DE7}" dt="2024-04-08T16:29:26.057" v="828" actId="6549"/>
          <ac:spMkLst>
            <pc:docMk/>
            <pc:sldMk cId="4195158115" sldId="333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6:30:03.237" v="857" actId="20577"/>
          <ac:spMkLst>
            <pc:docMk/>
            <pc:sldMk cId="4195158115" sldId="333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31:16.127" v="865" actId="20577"/>
        <pc:sldMkLst>
          <pc:docMk/>
          <pc:sldMk cId="2566492899" sldId="334"/>
        </pc:sldMkLst>
        <pc:spChg chg="mod">
          <ac:chgData name="Malcolm Macleod" userId="a8250b1d4a8a33a5" providerId="LiveId" clId="{6BE77478-AEB5-4384-8B49-E8CFD8926DE7}" dt="2024-04-08T16:31:16.127" v="865" actId="20577"/>
          <ac:spMkLst>
            <pc:docMk/>
            <pc:sldMk cId="2566492899" sldId="334"/>
            <ac:spMk id="4" creationId="{B0881FA9-F3B0-4912-B0E1-352094195C30}"/>
          </ac:spMkLst>
        </pc:spChg>
      </pc:sldChg>
      <pc:sldChg chg="modSp mod">
        <pc:chgData name="Malcolm Macleod" userId="a8250b1d4a8a33a5" providerId="LiveId" clId="{6BE77478-AEB5-4384-8B49-E8CFD8926DE7}" dt="2024-04-08T16:31:53.360" v="889" actId="20577"/>
        <pc:sldMkLst>
          <pc:docMk/>
          <pc:sldMk cId="815096526" sldId="335"/>
        </pc:sldMkLst>
        <pc:spChg chg="mod">
          <ac:chgData name="Malcolm Macleod" userId="a8250b1d4a8a33a5" providerId="LiveId" clId="{6BE77478-AEB5-4384-8B49-E8CFD8926DE7}" dt="2024-04-08T16:31:53.360" v="889" actId="20577"/>
          <ac:spMkLst>
            <pc:docMk/>
            <pc:sldMk cId="815096526" sldId="335"/>
            <ac:spMk id="3" creationId="{0115FF41-AFA4-4D25-AB42-AB034F4B4FEC}"/>
          </ac:spMkLst>
        </pc:spChg>
      </pc:sldChg>
      <pc:sldChg chg="delSp modSp mod">
        <pc:chgData name="Malcolm Macleod" userId="a8250b1d4a8a33a5" providerId="LiveId" clId="{6BE77478-AEB5-4384-8B49-E8CFD8926DE7}" dt="2024-04-08T16:56:43.448" v="1486" actId="113"/>
        <pc:sldMkLst>
          <pc:docMk/>
          <pc:sldMk cId="1257208935" sldId="338"/>
        </pc:sldMkLst>
        <pc:spChg chg="mod">
          <ac:chgData name="Malcolm Macleod" userId="a8250b1d4a8a33a5" providerId="LiveId" clId="{6BE77478-AEB5-4384-8B49-E8CFD8926DE7}" dt="2024-04-08T16:48:24.278" v="1229" actId="20577"/>
          <ac:spMkLst>
            <pc:docMk/>
            <pc:sldMk cId="1257208935" sldId="338"/>
            <ac:spMk id="3" creationId="{0115FF41-AFA4-4D25-AB42-AB034F4B4FEC}"/>
          </ac:spMkLst>
        </pc:spChg>
        <pc:spChg chg="mod">
          <ac:chgData name="Malcolm Macleod" userId="a8250b1d4a8a33a5" providerId="LiveId" clId="{6BE77478-AEB5-4384-8B49-E8CFD8926DE7}" dt="2024-04-08T16:56:43.448" v="1486" actId="113"/>
          <ac:spMkLst>
            <pc:docMk/>
            <pc:sldMk cId="1257208935" sldId="338"/>
            <ac:spMk id="4" creationId="{B0881FA9-F3B0-4912-B0E1-352094195C30}"/>
          </ac:spMkLst>
        </pc:spChg>
        <pc:spChg chg="mod">
          <ac:chgData name="Malcolm Macleod" userId="a8250b1d4a8a33a5" providerId="LiveId" clId="{6BE77478-AEB5-4384-8B49-E8CFD8926DE7}" dt="2024-04-08T16:56:36.682" v="1485" actId="14100"/>
          <ac:spMkLst>
            <pc:docMk/>
            <pc:sldMk cId="1257208935" sldId="338"/>
            <ac:spMk id="7" creationId="{7E52D91E-6758-86F9-1E77-EB75EE8F4A61}"/>
          </ac:spMkLst>
        </pc:spChg>
        <pc:picChg chg="del">
          <ac:chgData name="Malcolm Macleod" userId="a8250b1d4a8a33a5" providerId="LiveId" clId="{6BE77478-AEB5-4384-8B49-E8CFD8926DE7}" dt="2024-04-08T16:54:52.595" v="1322" actId="478"/>
          <ac:picMkLst>
            <pc:docMk/>
            <pc:sldMk cId="1257208935" sldId="338"/>
            <ac:picMk id="19" creationId="{A1DB8946-B23F-6B47-C112-79B19465A52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57B86346-59A2-4282-9A64-05524C79D88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1D54C-AFC8-47F5-B030-A8ED60D0880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36B27D-C1ED-4C55-9062-2279210E96ED}" type="datetime1">
              <a:rPr lang="en-GB" smtClean="0"/>
              <a:t>08/04/2024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43D8396-DC49-433C-84C0-BD573781E57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DA06B3-9442-49D9-BE03-080DCCEA199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C5AD26-F754-4E27-9D95-B069583ABB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0840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61EAF8-BEF3-4EDD-99CF-6435314FE1C9}" type="datetime1">
              <a:rPr lang="en-GB" smtClean="0"/>
              <a:pPr/>
              <a:t>08/04/2024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5939589-3E79-4C82-AA4A-FE78234FAA59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9496896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2726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9722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351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30160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0706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7200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12952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50257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44269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5910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411888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12270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668706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0507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10440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5897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497683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019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31375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543835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33485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07193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16545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52904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171300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0384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5939589-3E79-4C82-AA4A-FE78234FAA59}" type="slidenum">
              <a:rPr lang="en-GB" smtClean="0"/>
              <a:t>27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5072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l">
              <a:defRPr sz="6000" b="1" i="0" cap="all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9780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 Slide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8448" y="594360"/>
            <a:ext cx="6272784" cy="2843784"/>
          </a:xfrm>
        </p:spPr>
        <p:txBody>
          <a:bodyPr rtlCol="0" anchor="b"/>
          <a:lstStyle>
            <a:lvl1pPr algn="l">
              <a:defRPr sz="54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641848" y="4700016"/>
            <a:ext cx="5093208" cy="1197864"/>
          </a:xfrm>
        </p:spPr>
        <p:txBody>
          <a:bodyPr rtlCol="0">
            <a:norm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E825845-66DD-4B77-A729-CD97D156FE6C}"/>
              </a:ext>
            </a:extLst>
          </p:cNvPr>
          <p:cNvCxnSpPr>
            <a:cxnSpLocks/>
          </p:cNvCxnSpPr>
          <p:nvPr userDrawn="1"/>
        </p:nvCxnSpPr>
        <p:spPr>
          <a:xfrm>
            <a:off x="1301262" y="3496322"/>
            <a:ext cx="0" cy="335280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Graphic 12">
            <a:extLst>
              <a:ext uri="{FF2B5EF4-FFF2-40B4-BE49-F238E27FC236}">
                <a16:creationId xmlns:a16="http://schemas.microsoft.com/office/drawing/2014/main" id="{818B4386-1FCF-4ACE-BE25-AF9CC5E2256F}"/>
              </a:ext>
            </a:extLst>
          </p:cNvPr>
          <p:cNvSpPr/>
          <p:nvPr userDrawn="1"/>
        </p:nvSpPr>
        <p:spPr>
          <a:xfrm>
            <a:off x="8217780" y="2973840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1" name="Graphic 13">
            <a:extLst>
              <a:ext uri="{FF2B5EF4-FFF2-40B4-BE49-F238E27FC236}">
                <a16:creationId xmlns:a16="http://schemas.microsoft.com/office/drawing/2014/main" id="{19319560-50ED-4963-A2CF-74663239D426}"/>
              </a:ext>
            </a:extLst>
          </p:cNvPr>
          <p:cNvSpPr/>
          <p:nvPr userDrawn="1"/>
        </p:nvSpPr>
        <p:spPr>
          <a:xfrm>
            <a:off x="7859002" y="2744546"/>
            <a:ext cx="139038" cy="139038"/>
          </a:xfrm>
          <a:custGeom>
            <a:avLst/>
            <a:gdLst>
              <a:gd name="connsiteX0" fmla="*/ 129601 w 139038"/>
              <a:gd name="connsiteY0" fmla="*/ 60082 h 139038"/>
              <a:gd name="connsiteX1" fmla="*/ 78956 w 139038"/>
              <a:gd name="connsiteY1" fmla="*/ 60082 h 139038"/>
              <a:gd name="connsiteX2" fmla="*/ 78956 w 139038"/>
              <a:gd name="connsiteY2" fmla="*/ 9437 h 139038"/>
              <a:gd name="connsiteX3" fmla="*/ 69519 w 139038"/>
              <a:gd name="connsiteY3" fmla="*/ 0 h 139038"/>
              <a:gd name="connsiteX4" fmla="*/ 60082 w 139038"/>
              <a:gd name="connsiteY4" fmla="*/ 9437 h 139038"/>
              <a:gd name="connsiteX5" fmla="*/ 60082 w 139038"/>
              <a:gd name="connsiteY5" fmla="*/ 60082 h 139038"/>
              <a:gd name="connsiteX6" fmla="*/ 9437 w 139038"/>
              <a:gd name="connsiteY6" fmla="*/ 60082 h 139038"/>
              <a:gd name="connsiteX7" fmla="*/ 0 w 139038"/>
              <a:gd name="connsiteY7" fmla="*/ 69519 h 139038"/>
              <a:gd name="connsiteX8" fmla="*/ 9437 w 139038"/>
              <a:gd name="connsiteY8" fmla="*/ 78956 h 139038"/>
              <a:gd name="connsiteX9" fmla="*/ 60082 w 139038"/>
              <a:gd name="connsiteY9" fmla="*/ 78956 h 139038"/>
              <a:gd name="connsiteX10" fmla="*/ 60082 w 139038"/>
              <a:gd name="connsiteY10" fmla="*/ 129601 h 139038"/>
              <a:gd name="connsiteX11" fmla="*/ 69519 w 139038"/>
              <a:gd name="connsiteY11" fmla="*/ 139038 h 139038"/>
              <a:gd name="connsiteX12" fmla="*/ 78956 w 139038"/>
              <a:gd name="connsiteY12" fmla="*/ 129601 h 139038"/>
              <a:gd name="connsiteX13" fmla="*/ 78956 w 139038"/>
              <a:gd name="connsiteY13" fmla="*/ 78956 h 139038"/>
              <a:gd name="connsiteX14" fmla="*/ 129601 w 139038"/>
              <a:gd name="connsiteY14" fmla="*/ 78956 h 139038"/>
              <a:gd name="connsiteX15" fmla="*/ 139038 w 139038"/>
              <a:gd name="connsiteY15" fmla="*/ 69519 h 139038"/>
              <a:gd name="connsiteX16" fmla="*/ 129601 w 139038"/>
              <a:gd name="connsiteY16" fmla="*/ 60082 h 139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8" h="139038">
                <a:moveTo>
                  <a:pt x="129601" y="60082"/>
                </a:moveTo>
                <a:lnTo>
                  <a:pt x="78956" y="60082"/>
                </a:lnTo>
                <a:lnTo>
                  <a:pt x="78956" y="9437"/>
                </a:lnTo>
                <a:cubicBezTo>
                  <a:pt x="78956" y="4225"/>
                  <a:pt x="74731" y="0"/>
                  <a:pt x="69519" y="0"/>
                </a:cubicBezTo>
                <a:cubicBezTo>
                  <a:pt x="64307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7"/>
                  <a:pt x="0" y="69519"/>
                </a:cubicBezTo>
                <a:cubicBezTo>
                  <a:pt x="0" y="74731"/>
                  <a:pt x="4225" y="78956"/>
                  <a:pt x="9437" y="78956"/>
                </a:cubicBezTo>
                <a:lnTo>
                  <a:pt x="60082" y="78956"/>
                </a:lnTo>
                <a:lnTo>
                  <a:pt x="60082" y="129601"/>
                </a:lnTo>
                <a:cubicBezTo>
                  <a:pt x="60082" y="134813"/>
                  <a:pt x="64307" y="139038"/>
                  <a:pt x="69519" y="139038"/>
                </a:cubicBezTo>
                <a:cubicBezTo>
                  <a:pt x="74731" y="139038"/>
                  <a:pt x="78956" y="134813"/>
                  <a:pt x="78956" y="129601"/>
                </a:cubicBezTo>
                <a:lnTo>
                  <a:pt x="78956" y="78956"/>
                </a:lnTo>
                <a:lnTo>
                  <a:pt x="129601" y="78956"/>
                </a:lnTo>
                <a:cubicBezTo>
                  <a:pt x="134813" y="78956"/>
                  <a:pt x="139038" y="74731"/>
                  <a:pt x="139038" y="69519"/>
                </a:cubicBezTo>
                <a:cubicBezTo>
                  <a:pt x="139038" y="64307"/>
                  <a:pt x="134813" y="60082"/>
                  <a:pt x="129601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23" name="Graphic 15">
            <a:extLst>
              <a:ext uri="{FF2B5EF4-FFF2-40B4-BE49-F238E27FC236}">
                <a16:creationId xmlns:a16="http://schemas.microsoft.com/office/drawing/2014/main" id="{E5ABBDAD-943D-48F3-9C80-B29C48966C79}"/>
              </a:ext>
            </a:extLst>
          </p:cNvPr>
          <p:cNvSpPr/>
          <p:nvPr userDrawn="1"/>
        </p:nvSpPr>
        <p:spPr>
          <a:xfrm>
            <a:off x="7843462" y="3198265"/>
            <a:ext cx="127713" cy="127713"/>
          </a:xfrm>
          <a:custGeom>
            <a:avLst/>
            <a:gdLst>
              <a:gd name="connsiteX0" fmla="*/ 63857 w 127713"/>
              <a:gd name="connsiteY0" fmla="*/ 18874 h 127713"/>
              <a:gd name="connsiteX1" fmla="*/ 108839 w 127713"/>
              <a:gd name="connsiteY1" fmla="*/ 63857 h 127713"/>
              <a:gd name="connsiteX2" fmla="*/ 63857 w 127713"/>
              <a:gd name="connsiteY2" fmla="*/ 108839 h 127713"/>
              <a:gd name="connsiteX3" fmla="*/ 18874 w 127713"/>
              <a:gd name="connsiteY3" fmla="*/ 63857 h 127713"/>
              <a:gd name="connsiteX4" fmla="*/ 63857 w 127713"/>
              <a:gd name="connsiteY4" fmla="*/ 18874 h 127713"/>
              <a:gd name="connsiteX5" fmla="*/ 63857 w 127713"/>
              <a:gd name="connsiteY5" fmla="*/ 0 h 127713"/>
              <a:gd name="connsiteX6" fmla="*/ 0 w 127713"/>
              <a:gd name="connsiteY6" fmla="*/ 63857 h 127713"/>
              <a:gd name="connsiteX7" fmla="*/ 63857 w 127713"/>
              <a:gd name="connsiteY7" fmla="*/ 127713 h 127713"/>
              <a:gd name="connsiteX8" fmla="*/ 127713 w 127713"/>
              <a:gd name="connsiteY8" fmla="*/ 63857 h 127713"/>
              <a:gd name="connsiteX9" fmla="*/ 63857 w 127713"/>
              <a:gd name="connsiteY9" fmla="*/ 0 h 1277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3" h="127713">
                <a:moveTo>
                  <a:pt x="63857" y="18874"/>
                </a:moveTo>
                <a:cubicBezTo>
                  <a:pt x="88700" y="18874"/>
                  <a:pt x="108839" y="39013"/>
                  <a:pt x="108839" y="63857"/>
                </a:cubicBezTo>
                <a:cubicBezTo>
                  <a:pt x="108839" y="88700"/>
                  <a:pt x="88700" y="108839"/>
                  <a:pt x="63857" y="108839"/>
                </a:cubicBezTo>
                <a:cubicBezTo>
                  <a:pt x="39013" y="108839"/>
                  <a:pt x="18874" y="88700"/>
                  <a:pt x="18874" y="63857"/>
                </a:cubicBezTo>
                <a:cubicBezTo>
                  <a:pt x="18898" y="39023"/>
                  <a:pt x="39023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3"/>
                  <a:pt x="63857" y="127713"/>
                </a:cubicBezTo>
                <a:cubicBezTo>
                  <a:pt x="99124" y="127713"/>
                  <a:pt x="127713" y="99124"/>
                  <a:pt x="127713" y="63857"/>
                </a:cubicBezTo>
                <a:cubicBezTo>
                  <a:pt x="127713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1379060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34120D15-E48C-4FBE-BB95-24DB36D9F45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366432" y="2530058"/>
            <a:ext cx="3707972" cy="3707971"/>
          </a:xfrm>
          <a:custGeom>
            <a:avLst/>
            <a:gdLst>
              <a:gd name="connsiteX0" fmla="*/ 1853986 w 3707972"/>
              <a:gd name="connsiteY0" fmla="*/ 0 h 3707971"/>
              <a:gd name="connsiteX1" fmla="*/ 3707972 w 3707972"/>
              <a:gd name="connsiteY1" fmla="*/ 1853986 h 3707971"/>
              <a:gd name="connsiteX2" fmla="*/ 2043545 w 3707972"/>
              <a:gd name="connsiteY2" fmla="*/ 3698400 h 3707971"/>
              <a:gd name="connsiteX3" fmla="*/ 1854006 w 3707972"/>
              <a:gd name="connsiteY3" fmla="*/ 3707971 h 3707971"/>
              <a:gd name="connsiteX4" fmla="*/ 1853966 w 3707972"/>
              <a:gd name="connsiteY4" fmla="*/ 3707971 h 3707971"/>
              <a:gd name="connsiteX5" fmla="*/ 1664427 w 3707972"/>
              <a:gd name="connsiteY5" fmla="*/ 3698400 h 3707971"/>
              <a:gd name="connsiteX6" fmla="*/ 0 w 3707972"/>
              <a:gd name="connsiteY6" fmla="*/ 1853986 h 3707971"/>
              <a:gd name="connsiteX7" fmla="*/ 1853986 w 3707972"/>
              <a:gd name="connsiteY7" fmla="*/ 0 h 37079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707972" h="3707971">
                <a:moveTo>
                  <a:pt x="1853986" y="0"/>
                </a:moveTo>
                <a:cubicBezTo>
                  <a:pt x="2877914" y="0"/>
                  <a:pt x="3707972" y="830058"/>
                  <a:pt x="3707972" y="1853986"/>
                </a:cubicBezTo>
                <a:cubicBezTo>
                  <a:pt x="3707972" y="2813919"/>
                  <a:pt x="2978429" y="3603458"/>
                  <a:pt x="2043545" y="3698400"/>
                </a:cubicBezTo>
                <a:lnTo>
                  <a:pt x="1854006" y="3707971"/>
                </a:lnTo>
                <a:lnTo>
                  <a:pt x="1853966" y="3707971"/>
                </a:lnTo>
                <a:lnTo>
                  <a:pt x="1664427" y="3698400"/>
                </a:lnTo>
                <a:cubicBezTo>
                  <a:pt x="729543" y="3603458"/>
                  <a:pt x="0" y="2813919"/>
                  <a:pt x="0" y="1853986"/>
                </a:cubicBezTo>
                <a:cubicBezTo>
                  <a:pt x="0" y="830058"/>
                  <a:pt x="830058" y="0"/>
                  <a:pt x="1853986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600" b="1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02936" y="585216"/>
            <a:ext cx="5833872" cy="2276856"/>
          </a:xfrm>
        </p:spPr>
        <p:txBody>
          <a:bodyPr rtlCol="0" anchor="b"/>
          <a:lstStyle>
            <a:lvl1pPr algn="r">
              <a:defRPr sz="60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3127248"/>
            <a:ext cx="5833872" cy="3118104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1" name="Graphic 12">
            <a:extLst>
              <a:ext uri="{FF2B5EF4-FFF2-40B4-BE49-F238E27FC236}">
                <a16:creationId xmlns:a16="http://schemas.microsoft.com/office/drawing/2014/main" id="{EA1B6985-3E5A-40F4-9268-D4AB3BBF8C91}"/>
              </a:ext>
            </a:extLst>
          </p:cNvPr>
          <p:cNvSpPr/>
          <p:nvPr userDrawn="1"/>
        </p:nvSpPr>
        <p:spPr>
          <a:xfrm>
            <a:off x="4745394" y="276027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13">
            <a:extLst>
              <a:ext uri="{FF2B5EF4-FFF2-40B4-BE49-F238E27FC236}">
                <a16:creationId xmlns:a16="http://schemas.microsoft.com/office/drawing/2014/main" id="{338BC906-9D03-4280-85E8-21A81BC21D73}"/>
              </a:ext>
            </a:extLst>
          </p:cNvPr>
          <p:cNvSpPr/>
          <p:nvPr userDrawn="1"/>
        </p:nvSpPr>
        <p:spPr>
          <a:xfrm>
            <a:off x="4386614" y="253098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7" name="Graphic 15">
            <a:extLst>
              <a:ext uri="{FF2B5EF4-FFF2-40B4-BE49-F238E27FC236}">
                <a16:creationId xmlns:a16="http://schemas.microsoft.com/office/drawing/2014/main" id="{C5C06D53-C9F6-47E8-BFE1-B8193A1AED8B}"/>
              </a:ext>
            </a:extLst>
          </p:cNvPr>
          <p:cNvSpPr/>
          <p:nvPr userDrawn="1"/>
        </p:nvSpPr>
        <p:spPr>
          <a:xfrm>
            <a:off x="1669987" y="6031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24907687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E62FC6D8-DD87-4B93-8491-43C84EE63F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51965" y="1665520"/>
            <a:ext cx="4266960" cy="4266968"/>
          </a:xfrm>
          <a:custGeom>
            <a:avLst/>
            <a:gdLst>
              <a:gd name="connsiteX0" fmla="*/ 2133823 w 4266960"/>
              <a:gd name="connsiteY0" fmla="*/ 0 h 4266968"/>
              <a:gd name="connsiteX1" fmla="*/ 4256628 w 4266960"/>
              <a:gd name="connsiteY1" fmla="*/ 1915652 h 4266968"/>
              <a:gd name="connsiteX2" fmla="*/ 4266960 w 4266960"/>
              <a:gd name="connsiteY2" fmla="*/ 2120258 h 4266968"/>
              <a:gd name="connsiteX3" fmla="*/ 4266960 w 4266960"/>
              <a:gd name="connsiteY3" fmla="*/ 2147389 h 4266968"/>
              <a:gd name="connsiteX4" fmla="*/ 4256628 w 4266960"/>
              <a:gd name="connsiteY4" fmla="*/ 2351994 h 4266968"/>
              <a:gd name="connsiteX5" fmla="*/ 2351994 w 4266960"/>
              <a:gd name="connsiteY5" fmla="*/ 4256629 h 4266968"/>
              <a:gd name="connsiteX6" fmla="*/ 2147230 w 4266960"/>
              <a:gd name="connsiteY6" fmla="*/ 4266968 h 4266968"/>
              <a:gd name="connsiteX7" fmla="*/ 2120416 w 4266960"/>
              <a:gd name="connsiteY7" fmla="*/ 4266968 h 4266968"/>
              <a:gd name="connsiteX8" fmla="*/ 1915652 w 4266960"/>
              <a:gd name="connsiteY8" fmla="*/ 4256629 h 4266968"/>
              <a:gd name="connsiteX9" fmla="*/ 0 w 4266960"/>
              <a:gd name="connsiteY9" fmla="*/ 2133823 h 4266968"/>
              <a:gd name="connsiteX10" fmla="*/ 2133823 w 4266960"/>
              <a:gd name="connsiteY10" fmla="*/ 0 h 4266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66960" h="4266968">
                <a:moveTo>
                  <a:pt x="2133823" y="0"/>
                </a:moveTo>
                <a:cubicBezTo>
                  <a:pt x="3238644" y="0"/>
                  <a:pt x="4147355" y="839660"/>
                  <a:pt x="4256628" y="1915652"/>
                </a:cubicBezTo>
                <a:lnTo>
                  <a:pt x="4266960" y="2120258"/>
                </a:lnTo>
                <a:lnTo>
                  <a:pt x="4266960" y="2147389"/>
                </a:lnTo>
                <a:lnTo>
                  <a:pt x="4256628" y="2351994"/>
                </a:lnTo>
                <a:cubicBezTo>
                  <a:pt x="4154640" y="3356254"/>
                  <a:pt x="3356253" y="4154640"/>
                  <a:pt x="2351994" y="4256629"/>
                </a:cubicBezTo>
                <a:lnTo>
                  <a:pt x="2147230" y="4266968"/>
                </a:lnTo>
                <a:lnTo>
                  <a:pt x="2120416" y="4266968"/>
                </a:lnTo>
                <a:lnTo>
                  <a:pt x="1915652" y="4256629"/>
                </a:lnTo>
                <a:cubicBezTo>
                  <a:pt x="839660" y="4147356"/>
                  <a:pt x="0" y="3238645"/>
                  <a:pt x="0" y="2133823"/>
                </a:cubicBezTo>
                <a:cubicBezTo>
                  <a:pt x="0" y="955346"/>
                  <a:pt x="955346" y="0"/>
                  <a:pt x="2133823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/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335024"/>
            <a:ext cx="6190488" cy="1179576"/>
          </a:xfrm>
        </p:spPr>
        <p:txBody>
          <a:bodyPr lIns="91440" tIns="45720" rIns="91440" bIns="45720" rtlCol="0" anchor="b"/>
          <a:lstStyle>
            <a:lvl1pPr>
              <a:defRPr sz="54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825496"/>
            <a:ext cx="6190488" cy="3346704"/>
          </a:xfrm>
        </p:spPr>
        <p:txBody>
          <a:bodyPr rtlCol="0"/>
          <a:lstStyle>
            <a:lvl1pPr marL="0" indent="0">
              <a:lnSpc>
                <a:spcPct val="110000"/>
              </a:lnSpc>
              <a:buNone/>
              <a:defRPr sz="2000"/>
            </a:lvl1pPr>
            <a:lvl2pPr marL="228600">
              <a:defRPr sz="1800"/>
            </a:lvl2pPr>
            <a:lvl3pPr marL="457200">
              <a:defRPr sz="1600"/>
            </a:lvl3pPr>
            <a:lvl4pPr marL="685800"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964424" y="621792"/>
            <a:ext cx="4114800" cy="365125"/>
          </a:xfrm>
        </p:spPr>
        <p:txBody>
          <a:bodyPr rtlCol="0"/>
          <a:lstStyle>
            <a:lvl1pPr>
              <a:defRPr baseline="0"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A8B3D0E-ED3F-46FA-AE79-5FEFDE9168E3}"/>
              </a:ext>
            </a:extLst>
          </p:cNvPr>
          <p:cNvCxnSpPr>
            <a:cxnSpLocks/>
          </p:cNvCxnSpPr>
          <p:nvPr userDrawn="1"/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08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71113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Header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27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463040"/>
            <a:ext cx="9144000" cy="2340864"/>
          </a:xfrm>
        </p:spPr>
        <p:txBody>
          <a:bodyPr rtlCol="0" anchor="b">
            <a:normAutofit/>
          </a:bodyPr>
          <a:lstStyle>
            <a:lvl1pPr algn="ctr">
              <a:defRPr sz="6000" b="1" i="0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7048" y="3858768"/>
            <a:ext cx="9144000" cy="1325880"/>
          </a:xfrm>
        </p:spPr>
        <p:txBody>
          <a:bodyPr rtlCol="0"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4" name="Graphic 12">
            <a:extLst>
              <a:ext uri="{FF2B5EF4-FFF2-40B4-BE49-F238E27FC236}">
                <a16:creationId xmlns:a16="http://schemas.microsoft.com/office/drawing/2014/main" id="{8A41917E-4B97-447C-98AB-970D625F1DE6}"/>
              </a:ext>
            </a:extLst>
          </p:cNvPr>
          <p:cNvSpPr/>
          <p:nvPr userDrawn="1"/>
        </p:nvSpPr>
        <p:spPr>
          <a:xfrm>
            <a:off x="10772266" y="3054359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5" name="Graphic 13">
            <a:extLst>
              <a:ext uri="{FF2B5EF4-FFF2-40B4-BE49-F238E27FC236}">
                <a16:creationId xmlns:a16="http://schemas.microsoft.com/office/drawing/2014/main" id="{3B3FD238-4561-4AF8-A1F1-185B0CAFE2AC}"/>
              </a:ext>
            </a:extLst>
          </p:cNvPr>
          <p:cNvSpPr/>
          <p:nvPr userDrawn="1"/>
        </p:nvSpPr>
        <p:spPr>
          <a:xfrm>
            <a:off x="10724364" y="2515838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6" name="Graphic 15">
            <a:extLst>
              <a:ext uri="{FF2B5EF4-FFF2-40B4-BE49-F238E27FC236}">
                <a16:creationId xmlns:a16="http://schemas.microsoft.com/office/drawing/2014/main" id="{BAB9414C-AE69-4648-873E-9CE6B2DF8A71}"/>
              </a:ext>
            </a:extLst>
          </p:cNvPr>
          <p:cNvSpPr/>
          <p:nvPr userDrawn="1"/>
        </p:nvSpPr>
        <p:spPr>
          <a:xfrm>
            <a:off x="11024834" y="2787572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7" name="Graphic 22">
            <a:extLst>
              <a:ext uri="{FF2B5EF4-FFF2-40B4-BE49-F238E27FC236}">
                <a16:creationId xmlns:a16="http://schemas.microsoft.com/office/drawing/2014/main" id="{3BF75235-4E6E-4184-82A5-EE6FE7993BBC}"/>
              </a:ext>
            </a:extLst>
          </p:cNvPr>
          <p:cNvSpPr/>
          <p:nvPr userDrawn="1"/>
        </p:nvSpPr>
        <p:spPr>
          <a:xfrm>
            <a:off x="1261869" y="2633448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21">
            <a:extLst>
              <a:ext uri="{FF2B5EF4-FFF2-40B4-BE49-F238E27FC236}">
                <a16:creationId xmlns:a16="http://schemas.microsoft.com/office/drawing/2014/main" id="{E66FE37C-2F4B-42DA-BFF6-92DD00BDC49B}"/>
              </a:ext>
            </a:extLst>
          </p:cNvPr>
          <p:cNvSpPr/>
          <p:nvPr userDrawn="1"/>
        </p:nvSpPr>
        <p:spPr>
          <a:xfrm>
            <a:off x="1064053" y="3083338"/>
            <a:ext cx="95759" cy="95759"/>
          </a:xfrm>
          <a:custGeom>
            <a:avLst/>
            <a:gdLst>
              <a:gd name="connsiteX0" fmla="*/ 95759 w 95759"/>
              <a:gd name="connsiteY0" fmla="*/ 47880 h 95759"/>
              <a:gd name="connsiteX1" fmla="*/ 47880 w 95759"/>
              <a:gd name="connsiteY1" fmla="*/ 95759 h 95759"/>
              <a:gd name="connsiteX2" fmla="*/ 0 w 95759"/>
              <a:gd name="connsiteY2" fmla="*/ 47880 h 95759"/>
              <a:gd name="connsiteX3" fmla="*/ 47880 w 95759"/>
              <a:gd name="connsiteY3" fmla="*/ 0 h 95759"/>
              <a:gd name="connsiteX4" fmla="*/ 95759 w 95759"/>
              <a:gd name="connsiteY4" fmla="*/ 47880 h 95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5759" h="95759">
                <a:moveTo>
                  <a:pt x="95759" y="47880"/>
                </a:moveTo>
                <a:cubicBezTo>
                  <a:pt x="95759" y="74323"/>
                  <a:pt x="74323" y="95759"/>
                  <a:pt x="47880" y="95759"/>
                </a:cubicBezTo>
                <a:cubicBezTo>
                  <a:pt x="21436" y="95759"/>
                  <a:pt x="0" y="74323"/>
                  <a:pt x="0" y="47880"/>
                </a:cubicBezTo>
                <a:cubicBezTo>
                  <a:pt x="0" y="21436"/>
                  <a:pt x="21436" y="0"/>
                  <a:pt x="47880" y="0"/>
                </a:cubicBezTo>
                <a:cubicBezTo>
                  <a:pt x="74323" y="0"/>
                  <a:pt x="95759" y="21436"/>
                  <a:pt x="95759" y="47880"/>
                </a:cubicBezTo>
                <a:close/>
              </a:path>
            </a:pathLst>
          </a:custGeom>
          <a:solidFill>
            <a:schemeClr val="bg1"/>
          </a:solidFill>
          <a:ln w="469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3" name="Graphic 23">
            <a:extLst>
              <a:ext uri="{FF2B5EF4-FFF2-40B4-BE49-F238E27FC236}">
                <a16:creationId xmlns:a16="http://schemas.microsoft.com/office/drawing/2014/main" id="{DDD38822-731A-48DA-A8A0-FBBAF7A6D65D}"/>
              </a:ext>
            </a:extLst>
          </p:cNvPr>
          <p:cNvSpPr/>
          <p:nvPr userDrawn="1"/>
        </p:nvSpPr>
        <p:spPr>
          <a:xfrm>
            <a:off x="1413405" y="349287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34424820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sz="54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21745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91656" y="841248"/>
            <a:ext cx="4434840" cy="3236976"/>
          </a:xfrm>
        </p:spPr>
        <p:txBody>
          <a:bodyPr rtlCol="0" anchor="b"/>
          <a:lstStyle>
            <a:lvl1pPr algn="l">
              <a:lnSpc>
                <a:spcPct val="110000"/>
              </a:lnSpc>
              <a:spcBef>
                <a:spcPts val="1000"/>
              </a:spcBef>
              <a:defRPr sz="3600" b="0" i="0" cap="none" baseline="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5" y="4498848"/>
            <a:ext cx="4434835" cy="510474"/>
          </a:xfrm>
        </p:spPr>
        <p:txBody>
          <a:bodyPr rtlCol="0"/>
          <a:lstStyle>
            <a:lvl1pPr marL="0" indent="0" algn="l">
              <a:lnSpc>
                <a:spcPct val="110000"/>
              </a:lnSpc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01752"/>
            <a:ext cx="5221224" cy="6263640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99048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72" y="365125"/>
            <a:ext cx="10771632" cy="1325563"/>
          </a:xfrm>
        </p:spPr>
        <p:txBody>
          <a:bodyPr rtlCol="0"/>
          <a:lstStyle>
            <a:lvl1pPr>
              <a:defRPr sz="5400" b="1" cap="all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72" y="1825625"/>
            <a:ext cx="10771632" cy="4351338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6356350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503920" y="841248"/>
            <a:ext cx="3630168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9" name="Graphic 22">
            <a:extLst>
              <a:ext uri="{FF2B5EF4-FFF2-40B4-BE49-F238E27FC236}">
                <a16:creationId xmlns:a16="http://schemas.microsoft.com/office/drawing/2014/main" id="{4EADA2ED-8A8C-4D17-8798-F26BF3B4CE25}"/>
              </a:ext>
            </a:extLst>
          </p:cNvPr>
          <p:cNvSpPr/>
          <p:nvPr userDrawn="1"/>
        </p:nvSpPr>
        <p:spPr>
          <a:xfrm>
            <a:off x="11202264" y="344083"/>
            <a:ext cx="151536" cy="151536"/>
          </a:xfrm>
          <a:custGeom>
            <a:avLst/>
            <a:gdLst>
              <a:gd name="connsiteX0" fmla="*/ 141251 w 151536"/>
              <a:gd name="connsiteY0" fmla="*/ 65483 h 151536"/>
              <a:gd name="connsiteX1" fmla="*/ 86053 w 151536"/>
              <a:gd name="connsiteY1" fmla="*/ 65483 h 151536"/>
              <a:gd name="connsiteX2" fmla="*/ 86053 w 151536"/>
              <a:gd name="connsiteY2" fmla="*/ 10285 h 151536"/>
              <a:gd name="connsiteX3" fmla="*/ 75768 w 151536"/>
              <a:gd name="connsiteY3" fmla="*/ 0 h 151536"/>
              <a:gd name="connsiteX4" fmla="*/ 65483 w 151536"/>
              <a:gd name="connsiteY4" fmla="*/ 10285 h 151536"/>
              <a:gd name="connsiteX5" fmla="*/ 65483 w 151536"/>
              <a:gd name="connsiteY5" fmla="*/ 65483 h 151536"/>
              <a:gd name="connsiteX6" fmla="*/ 10285 w 151536"/>
              <a:gd name="connsiteY6" fmla="*/ 65483 h 151536"/>
              <a:gd name="connsiteX7" fmla="*/ 0 w 151536"/>
              <a:gd name="connsiteY7" fmla="*/ 75768 h 151536"/>
              <a:gd name="connsiteX8" fmla="*/ 10285 w 151536"/>
              <a:gd name="connsiteY8" fmla="*/ 86053 h 151536"/>
              <a:gd name="connsiteX9" fmla="*/ 65483 w 151536"/>
              <a:gd name="connsiteY9" fmla="*/ 86053 h 151536"/>
              <a:gd name="connsiteX10" fmla="*/ 65483 w 151536"/>
              <a:gd name="connsiteY10" fmla="*/ 141251 h 151536"/>
              <a:gd name="connsiteX11" fmla="*/ 75768 w 151536"/>
              <a:gd name="connsiteY11" fmla="*/ 151536 h 151536"/>
              <a:gd name="connsiteX12" fmla="*/ 86053 w 151536"/>
              <a:gd name="connsiteY12" fmla="*/ 141251 h 151536"/>
              <a:gd name="connsiteX13" fmla="*/ 86053 w 151536"/>
              <a:gd name="connsiteY13" fmla="*/ 86053 h 151536"/>
              <a:gd name="connsiteX14" fmla="*/ 141251 w 151536"/>
              <a:gd name="connsiteY14" fmla="*/ 86053 h 151536"/>
              <a:gd name="connsiteX15" fmla="*/ 151536 w 151536"/>
              <a:gd name="connsiteY15" fmla="*/ 75768 h 151536"/>
              <a:gd name="connsiteX16" fmla="*/ 141251 w 151536"/>
              <a:gd name="connsiteY16" fmla="*/ 65483 h 1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51536" h="151536">
                <a:moveTo>
                  <a:pt x="141251" y="65483"/>
                </a:moveTo>
                <a:lnTo>
                  <a:pt x="86053" y="65483"/>
                </a:lnTo>
                <a:lnTo>
                  <a:pt x="86053" y="10285"/>
                </a:lnTo>
                <a:cubicBezTo>
                  <a:pt x="86053" y="4605"/>
                  <a:pt x="81448" y="0"/>
                  <a:pt x="75768" y="0"/>
                </a:cubicBezTo>
                <a:cubicBezTo>
                  <a:pt x="70088" y="0"/>
                  <a:pt x="65483" y="4605"/>
                  <a:pt x="65483" y="10285"/>
                </a:cubicBezTo>
                <a:lnTo>
                  <a:pt x="65483" y="65483"/>
                </a:lnTo>
                <a:lnTo>
                  <a:pt x="10285" y="65483"/>
                </a:lnTo>
                <a:cubicBezTo>
                  <a:pt x="4605" y="65483"/>
                  <a:pt x="0" y="70088"/>
                  <a:pt x="0" y="75768"/>
                </a:cubicBezTo>
                <a:cubicBezTo>
                  <a:pt x="0" y="81448"/>
                  <a:pt x="4605" y="86053"/>
                  <a:pt x="10285" y="86053"/>
                </a:cubicBezTo>
                <a:lnTo>
                  <a:pt x="65483" y="86053"/>
                </a:lnTo>
                <a:lnTo>
                  <a:pt x="65483" y="141251"/>
                </a:lnTo>
                <a:cubicBezTo>
                  <a:pt x="65483" y="146931"/>
                  <a:pt x="70088" y="151536"/>
                  <a:pt x="75768" y="151536"/>
                </a:cubicBezTo>
                <a:cubicBezTo>
                  <a:pt x="81448" y="151536"/>
                  <a:pt x="86053" y="146931"/>
                  <a:pt x="86053" y="141251"/>
                </a:cubicBezTo>
                <a:lnTo>
                  <a:pt x="86053" y="86053"/>
                </a:lnTo>
                <a:lnTo>
                  <a:pt x="141251" y="86053"/>
                </a:lnTo>
                <a:cubicBezTo>
                  <a:pt x="146931" y="86053"/>
                  <a:pt x="151536" y="81448"/>
                  <a:pt x="151536" y="75768"/>
                </a:cubicBezTo>
                <a:cubicBezTo>
                  <a:pt x="151536" y="70088"/>
                  <a:pt x="146931" y="65483"/>
                  <a:pt x="141251" y="65483"/>
                </a:cubicBezTo>
                <a:close/>
              </a:path>
            </a:pathLst>
          </a:custGeom>
          <a:solidFill>
            <a:schemeClr val="bg1"/>
          </a:solidFill>
          <a:ln w="64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1" name="Graphic 23">
            <a:extLst>
              <a:ext uri="{FF2B5EF4-FFF2-40B4-BE49-F238E27FC236}">
                <a16:creationId xmlns:a16="http://schemas.microsoft.com/office/drawing/2014/main" id="{54AB3A25-6605-4446-9E53-ACEECD25E27B}"/>
              </a:ext>
            </a:extLst>
          </p:cNvPr>
          <p:cNvSpPr/>
          <p:nvPr userDrawn="1"/>
        </p:nvSpPr>
        <p:spPr>
          <a:xfrm>
            <a:off x="11563141" y="590910"/>
            <a:ext cx="108625" cy="108625"/>
          </a:xfrm>
          <a:custGeom>
            <a:avLst/>
            <a:gdLst>
              <a:gd name="connsiteX0" fmla="*/ 54313 w 108625"/>
              <a:gd name="connsiteY0" fmla="*/ 16053 h 108625"/>
              <a:gd name="connsiteX1" fmla="*/ 92572 w 108625"/>
              <a:gd name="connsiteY1" fmla="*/ 54313 h 108625"/>
              <a:gd name="connsiteX2" fmla="*/ 54313 w 108625"/>
              <a:gd name="connsiteY2" fmla="*/ 92572 h 108625"/>
              <a:gd name="connsiteX3" fmla="*/ 16053 w 108625"/>
              <a:gd name="connsiteY3" fmla="*/ 54313 h 108625"/>
              <a:gd name="connsiteX4" fmla="*/ 54313 w 108625"/>
              <a:gd name="connsiteY4" fmla="*/ 16053 h 108625"/>
              <a:gd name="connsiteX5" fmla="*/ 54313 w 108625"/>
              <a:gd name="connsiteY5" fmla="*/ 0 h 108625"/>
              <a:gd name="connsiteX6" fmla="*/ 0 w 108625"/>
              <a:gd name="connsiteY6" fmla="*/ 54313 h 108625"/>
              <a:gd name="connsiteX7" fmla="*/ 54313 w 108625"/>
              <a:gd name="connsiteY7" fmla="*/ 108625 h 108625"/>
              <a:gd name="connsiteX8" fmla="*/ 108625 w 108625"/>
              <a:gd name="connsiteY8" fmla="*/ 54313 h 108625"/>
              <a:gd name="connsiteX9" fmla="*/ 54313 w 108625"/>
              <a:gd name="connsiteY9" fmla="*/ 0 h 10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8625" h="108625">
                <a:moveTo>
                  <a:pt x="54313" y="16053"/>
                </a:moveTo>
                <a:cubicBezTo>
                  <a:pt x="75442" y="16053"/>
                  <a:pt x="92572" y="33182"/>
                  <a:pt x="92572" y="54313"/>
                </a:cubicBezTo>
                <a:cubicBezTo>
                  <a:pt x="92572" y="75442"/>
                  <a:pt x="75442" y="92572"/>
                  <a:pt x="54313" y="92572"/>
                </a:cubicBezTo>
                <a:cubicBezTo>
                  <a:pt x="33182" y="92572"/>
                  <a:pt x="16053" y="75442"/>
                  <a:pt x="16053" y="54313"/>
                </a:cubicBezTo>
                <a:cubicBezTo>
                  <a:pt x="16074" y="33191"/>
                  <a:pt x="33191" y="16074"/>
                  <a:pt x="54313" y="16053"/>
                </a:cubicBezTo>
                <a:moveTo>
                  <a:pt x="54313" y="0"/>
                </a:moveTo>
                <a:cubicBezTo>
                  <a:pt x="24317" y="0"/>
                  <a:pt x="0" y="24317"/>
                  <a:pt x="0" y="54313"/>
                </a:cubicBezTo>
                <a:cubicBezTo>
                  <a:pt x="0" y="84309"/>
                  <a:pt x="24317" y="108625"/>
                  <a:pt x="54313" y="108625"/>
                </a:cubicBezTo>
                <a:cubicBezTo>
                  <a:pt x="84309" y="108625"/>
                  <a:pt x="108625" y="84309"/>
                  <a:pt x="108625" y="54313"/>
                </a:cubicBezTo>
                <a:cubicBezTo>
                  <a:pt x="108625" y="24317"/>
                  <a:pt x="84309" y="0"/>
                  <a:pt x="54313" y="0"/>
                </a:cubicBezTo>
                <a:close/>
              </a:path>
            </a:pathLst>
          </a:custGeom>
          <a:solidFill>
            <a:schemeClr val="bg1"/>
          </a:solidFill>
          <a:ln w="516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2263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44752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784848" y="1825625"/>
            <a:ext cx="4553712" cy="4351338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Graphic 15">
            <a:extLst>
              <a:ext uri="{FF2B5EF4-FFF2-40B4-BE49-F238E27FC236}">
                <a16:creationId xmlns:a16="http://schemas.microsoft.com/office/drawing/2014/main" id="{D8685329-C6A1-4CB4-8AAE-150D0341F6A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16">
            <a:extLst>
              <a:ext uri="{FF2B5EF4-FFF2-40B4-BE49-F238E27FC236}">
                <a16:creationId xmlns:a16="http://schemas.microsoft.com/office/drawing/2014/main" id="{83CE1DAA-30A3-41AE-8AE1-A7EE5C48A6F3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4">
            <a:extLst>
              <a:ext uri="{FF2B5EF4-FFF2-40B4-BE49-F238E27FC236}">
                <a16:creationId xmlns:a16="http://schemas.microsoft.com/office/drawing/2014/main" id="{065162DD-7ACB-4F9C-90DD-24C743035892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2052880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84848" y="1681163"/>
            <a:ext cx="4553712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784848" y="2505075"/>
            <a:ext cx="4553712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937595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44752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44752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983480" y="1681163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983480" y="2505075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Graphic 15">
            <a:extLst>
              <a:ext uri="{FF2B5EF4-FFF2-40B4-BE49-F238E27FC236}">
                <a16:creationId xmlns:a16="http://schemas.microsoft.com/office/drawing/2014/main" id="{A9475260-301F-4744-B1DA-7B00F6FB4342}"/>
              </a:ext>
            </a:extLst>
          </p:cNvPr>
          <p:cNvSpPr/>
          <p:nvPr userDrawn="1"/>
        </p:nvSpPr>
        <p:spPr>
          <a:xfrm>
            <a:off x="10508317" y="492206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2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4" name="Graphic 16">
            <a:extLst>
              <a:ext uri="{FF2B5EF4-FFF2-40B4-BE49-F238E27FC236}">
                <a16:creationId xmlns:a16="http://schemas.microsoft.com/office/drawing/2014/main" id="{9BBD3F4B-0836-48C5-AC68-747456D1DD50}"/>
              </a:ext>
            </a:extLst>
          </p:cNvPr>
          <p:cNvSpPr/>
          <p:nvPr userDrawn="1"/>
        </p:nvSpPr>
        <p:spPr>
          <a:xfrm>
            <a:off x="11477944" y="1055581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accent2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6" name="Graphic 14">
            <a:extLst>
              <a:ext uri="{FF2B5EF4-FFF2-40B4-BE49-F238E27FC236}">
                <a16:creationId xmlns:a16="http://schemas.microsoft.com/office/drawing/2014/main" id="{9B4398D5-99F4-4F83-AA77-9B4177648CAF}"/>
              </a:ext>
            </a:extLst>
          </p:cNvPr>
          <p:cNvSpPr/>
          <p:nvPr userDrawn="1"/>
        </p:nvSpPr>
        <p:spPr>
          <a:xfrm>
            <a:off x="11241555" y="446637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2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2D693B15-7265-4478-9579-62FCD5222D0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31352" y="1769269"/>
            <a:ext cx="2834640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17" name="Content Placeholder 5">
            <a:extLst>
              <a:ext uri="{FF2B5EF4-FFF2-40B4-BE49-F238E27FC236}">
                <a16:creationId xmlns:a16="http://schemas.microsoft.com/office/drawing/2014/main" id="{48F9E92F-BB16-4896-A47F-6497C3D705B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531352" y="2593181"/>
            <a:ext cx="2834640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730798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391656" y="804672"/>
            <a:ext cx="4434840" cy="886968"/>
          </a:xfrm>
        </p:spPr>
        <p:txBody>
          <a:bodyPr rtlCol="0" anchor="b"/>
          <a:lstStyle>
            <a:lvl1pPr algn="l">
              <a:defRPr sz="5400" b="0" i="0" cap="none" baseline="0"/>
            </a:lvl1pPr>
          </a:lstStyle>
          <a:p>
            <a:pPr rtl="0"/>
            <a:r>
              <a:rPr lang="en-GB" noProof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4" y="1801368"/>
            <a:ext cx="4434840" cy="4754880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GB" noProof="0"/>
              <a:t>Click to edit Master subtitle style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9811512" y="1591056"/>
            <a:ext cx="3547872" cy="365125"/>
          </a:xfrm>
        </p:spPr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939C974-0ED4-4915-BBF7-1FB00C18AD45}"/>
              </a:ext>
            </a:extLst>
          </p:cNvPr>
          <p:cNvCxnSpPr>
            <a:cxnSpLocks/>
          </p:cNvCxnSpPr>
          <p:nvPr userDrawn="1"/>
        </p:nvCxnSpPr>
        <p:spPr>
          <a:xfrm>
            <a:off x="11586162" y="3619272"/>
            <a:ext cx="0" cy="3238728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515930B2-E36D-4D05-A6B3-CA1BF61D50CC}"/>
              </a:ext>
            </a:extLst>
          </p:cNvPr>
          <p:cNvSpPr/>
          <p:nvPr userDrawn="1"/>
        </p:nvSpPr>
        <p:spPr>
          <a:xfrm>
            <a:off x="0" y="0"/>
            <a:ext cx="5779911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 noProof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9CEC7E0F-60E8-418B-978D-C607C82E97F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283464" y="3108960"/>
            <a:ext cx="5221224" cy="3447288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0" name="Picture Placeholder 12">
            <a:extLst>
              <a:ext uri="{FF2B5EF4-FFF2-40B4-BE49-F238E27FC236}">
                <a16:creationId xmlns:a16="http://schemas.microsoft.com/office/drawing/2014/main" id="{F146D6C1-343E-4F97-A565-55BBB15F4C7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283464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11" name="Picture Placeholder 12">
            <a:extLst>
              <a:ext uri="{FF2B5EF4-FFF2-40B4-BE49-F238E27FC236}">
                <a16:creationId xmlns:a16="http://schemas.microsoft.com/office/drawing/2014/main" id="{BA123E2D-4554-47D5-B0EC-0C47EDB416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044952" y="301752"/>
            <a:ext cx="2459736" cy="2505456"/>
          </a:xfrm>
        </p:spPr>
        <p:txBody>
          <a:bodyPr rtlCol="0" anchor="ctr"/>
          <a:lstStyle>
            <a:lvl1pPr algn="ctr">
              <a:buNone/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78914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Only">
    <p:bg>
      <p:bgPr>
        <a:gradFill>
          <a:gsLst>
            <a:gs pos="100000">
              <a:schemeClr val="accent4"/>
            </a:gs>
            <a:gs pos="0">
              <a:schemeClr val="accent2"/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icture Placeholder 32">
            <a:extLst>
              <a:ext uri="{FF2B5EF4-FFF2-40B4-BE49-F238E27FC236}">
                <a16:creationId xmlns:a16="http://schemas.microsoft.com/office/drawing/2014/main" id="{3186EA6A-5CD5-4DF7-9C8A-EDFAF28A80D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777111" y="407499"/>
            <a:ext cx="1952279" cy="1952279"/>
          </a:xfrm>
          <a:custGeom>
            <a:avLst/>
            <a:gdLst>
              <a:gd name="connsiteX0" fmla="*/ 976140 w 1952279"/>
              <a:gd name="connsiteY0" fmla="*/ 0 h 1952279"/>
              <a:gd name="connsiteX1" fmla="*/ 1952279 w 1952279"/>
              <a:gd name="connsiteY1" fmla="*/ 976140 h 1952279"/>
              <a:gd name="connsiteX2" fmla="*/ 976140 w 1952279"/>
              <a:gd name="connsiteY2" fmla="*/ 1952279 h 1952279"/>
              <a:gd name="connsiteX3" fmla="*/ 0 w 1952279"/>
              <a:gd name="connsiteY3" fmla="*/ 976140 h 1952279"/>
              <a:gd name="connsiteX4" fmla="*/ 976140 w 1952279"/>
              <a:gd name="connsiteY4" fmla="*/ 0 h 1952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52279" h="1952279">
                <a:moveTo>
                  <a:pt x="976140" y="0"/>
                </a:moveTo>
                <a:cubicBezTo>
                  <a:pt x="1515247" y="0"/>
                  <a:pt x="1952279" y="437033"/>
                  <a:pt x="1952279" y="976140"/>
                </a:cubicBezTo>
                <a:cubicBezTo>
                  <a:pt x="1952279" y="1515246"/>
                  <a:pt x="1515247" y="1952279"/>
                  <a:pt x="976140" y="1952279"/>
                </a:cubicBezTo>
                <a:cubicBezTo>
                  <a:pt x="437033" y="1952279"/>
                  <a:pt x="0" y="1515246"/>
                  <a:pt x="0" y="976140"/>
                </a:cubicBezTo>
                <a:cubicBezTo>
                  <a:pt x="0" y="437033"/>
                  <a:pt x="437033" y="0"/>
                  <a:pt x="976140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32" name="Picture Placeholder 31">
            <a:extLst>
              <a:ext uri="{FF2B5EF4-FFF2-40B4-BE49-F238E27FC236}">
                <a16:creationId xmlns:a16="http://schemas.microsoft.com/office/drawing/2014/main" id="{83D5117F-F235-498D-99A5-9DE2D665576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528345" y="1972581"/>
            <a:ext cx="2290065" cy="2273502"/>
          </a:xfrm>
          <a:custGeom>
            <a:avLst/>
            <a:gdLst>
              <a:gd name="connsiteX0" fmla="*/ 1145032 w 2290065"/>
              <a:gd name="connsiteY0" fmla="*/ 0 h 2273502"/>
              <a:gd name="connsiteX1" fmla="*/ 2290065 w 2290065"/>
              <a:gd name="connsiteY1" fmla="*/ 1145033 h 2273502"/>
              <a:gd name="connsiteX2" fmla="*/ 1375797 w 2290065"/>
              <a:gd name="connsiteY2" fmla="*/ 2266803 h 2273502"/>
              <a:gd name="connsiteX3" fmla="*/ 1331903 w 2290065"/>
              <a:gd name="connsiteY3" fmla="*/ 2273502 h 2273502"/>
              <a:gd name="connsiteX4" fmla="*/ 958162 w 2290065"/>
              <a:gd name="connsiteY4" fmla="*/ 2273502 h 2273502"/>
              <a:gd name="connsiteX5" fmla="*/ 914268 w 2290065"/>
              <a:gd name="connsiteY5" fmla="*/ 2266803 h 2273502"/>
              <a:gd name="connsiteX6" fmla="*/ 5911 w 2290065"/>
              <a:gd name="connsiteY6" fmla="*/ 1262106 h 2273502"/>
              <a:gd name="connsiteX7" fmla="*/ 0 w 2290065"/>
              <a:gd name="connsiteY7" fmla="*/ 1145053 h 2273502"/>
              <a:gd name="connsiteX8" fmla="*/ 0 w 2290065"/>
              <a:gd name="connsiteY8" fmla="*/ 1145014 h 2273502"/>
              <a:gd name="connsiteX9" fmla="*/ 5911 w 2290065"/>
              <a:gd name="connsiteY9" fmla="*/ 1027960 h 2273502"/>
              <a:gd name="connsiteX10" fmla="*/ 1145032 w 2290065"/>
              <a:gd name="connsiteY10" fmla="*/ 0 h 2273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290065" h="2273502">
                <a:moveTo>
                  <a:pt x="1145032" y="0"/>
                </a:moveTo>
                <a:cubicBezTo>
                  <a:pt x="1777417" y="0"/>
                  <a:pt x="2290065" y="512649"/>
                  <a:pt x="2290065" y="1145033"/>
                </a:cubicBezTo>
                <a:cubicBezTo>
                  <a:pt x="2290065" y="1698370"/>
                  <a:pt x="1897569" y="2160033"/>
                  <a:pt x="1375797" y="2266803"/>
                </a:cubicBezTo>
                <a:lnTo>
                  <a:pt x="1331903" y="2273502"/>
                </a:lnTo>
                <a:lnTo>
                  <a:pt x="958162" y="2273502"/>
                </a:lnTo>
                <a:lnTo>
                  <a:pt x="914268" y="2266803"/>
                </a:lnTo>
                <a:cubicBezTo>
                  <a:pt x="429765" y="2167660"/>
                  <a:pt x="56730" y="1762511"/>
                  <a:pt x="5911" y="1262106"/>
                </a:cubicBezTo>
                <a:lnTo>
                  <a:pt x="0" y="1145053"/>
                </a:lnTo>
                <a:lnTo>
                  <a:pt x="0" y="1145014"/>
                </a:lnTo>
                <a:lnTo>
                  <a:pt x="5911" y="1027960"/>
                </a:lnTo>
                <a:cubicBezTo>
                  <a:pt x="64548" y="450571"/>
                  <a:pt x="552172" y="0"/>
                  <a:pt x="1145032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31" name="Picture Placeholder 30">
            <a:extLst>
              <a:ext uri="{FF2B5EF4-FFF2-40B4-BE49-F238E27FC236}">
                <a16:creationId xmlns:a16="http://schemas.microsoft.com/office/drawing/2014/main" id="{E1E0A794-F1D3-4628-B5B1-9D48AB34C3D4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579539" y="4386312"/>
            <a:ext cx="3119293" cy="2462810"/>
          </a:xfrm>
          <a:custGeom>
            <a:avLst/>
            <a:gdLst>
              <a:gd name="connsiteX0" fmla="*/ 1559647 w 3119293"/>
              <a:gd name="connsiteY0" fmla="*/ 0 h 2462810"/>
              <a:gd name="connsiteX1" fmla="*/ 3119293 w 3119293"/>
              <a:gd name="connsiteY1" fmla="*/ 1559647 h 2462810"/>
              <a:gd name="connsiteX2" fmla="*/ 2852930 w 3119293"/>
              <a:gd name="connsiteY2" fmla="*/ 2431660 h 2462810"/>
              <a:gd name="connsiteX3" fmla="*/ 2829636 w 3119293"/>
              <a:gd name="connsiteY3" fmla="*/ 2462810 h 2462810"/>
              <a:gd name="connsiteX4" fmla="*/ 289658 w 3119293"/>
              <a:gd name="connsiteY4" fmla="*/ 2462810 h 2462810"/>
              <a:gd name="connsiteX5" fmla="*/ 266363 w 3119293"/>
              <a:gd name="connsiteY5" fmla="*/ 2431660 h 2462810"/>
              <a:gd name="connsiteX6" fmla="*/ 0 w 3119293"/>
              <a:gd name="connsiteY6" fmla="*/ 1559647 h 2462810"/>
              <a:gd name="connsiteX7" fmla="*/ 1559647 w 3119293"/>
              <a:gd name="connsiteY7" fmla="*/ 0 h 246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119293" h="2462810">
                <a:moveTo>
                  <a:pt x="1559647" y="0"/>
                </a:moveTo>
                <a:cubicBezTo>
                  <a:pt x="2421016" y="0"/>
                  <a:pt x="3119293" y="698278"/>
                  <a:pt x="3119293" y="1559647"/>
                </a:cubicBezTo>
                <a:cubicBezTo>
                  <a:pt x="3119293" y="1882660"/>
                  <a:pt x="3021098" y="2182739"/>
                  <a:pt x="2852930" y="2431660"/>
                </a:cubicBezTo>
                <a:lnTo>
                  <a:pt x="2829636" y="2462810"/>
                </a:lnTo>
                <a:lnTo>
                  <a:pt x="289658" y="2462810"/>
                </a:lnTo>
                <a:lnTo>
                  <a:pt x="266363" y="2431660"/>
                </a:lnTo>
                <a:cubicBezTo>
                  <a:pt x="98195" y="2182739"/>
                  <a:pt x="0" y="1882660"/>
                  <a:pt x="0" y="1559647"/>
                </a:cubicBezTo>
                <a:cubicBezTo>
                  <a:pt x="0" y="698278"/>
                  <a:pt x="698278" y="0"/>
                  <a:pt x="1559647" y="0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B8D3F45B-B631-47D3-A33C-71CEC2B3602C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092905" y="4018982"/>
            <a:ext cx="3854161" cy="2839018"/>
          </a:xfrm>
          <a:custGeom>
            <a:avLst/>
            <a:gdLst>
              <a:gd name="connsiteX0" fmla="*/ 1927061 w 3854161"/>
              <a:gd name="connsiteY0" fmla="*/ 0 h 2839018"/>
              <a:gd name="connsiteX1" fmla="*/ 1927101 w 3854161"/>
              <a:gd name="connsiteY1" fmla="*/ 0 h 2839018"/>
              <a:gd name="connsiteX2" fmla="*/ 2124114 w 3854161"/>
              <a:gd name="connsiteY2" fmla="*/ 9948 h 2839018"/>
              <a:gd name="connsiteX3" fmla="*/ 3854161 w 3854161"/>
              <a:gd name="connsiteY3" fmla="*/ 1927080 h 2839018"/>
              <a:gd name="connsiteX4" fmla="*/ 3702722 w 3854161"/>
              <a:gd name="connsiteY4" fmla="*/ 2677187 h 2839018"/>
              <a:gd name="connsiteX5" fmla="*/ 3624763 w 3854161"/>
              <a:gd name="connsiteY5" fmla="*/ 2839018 h 2839018"/>
              <a:gd name="connsiteX6" fmla="*/ 229398 w 3854161"/>
              <a:gd name="connsiteY6" fmla="*/ 2839018 h 2839018"/>
              <a:gd name="connsiteX7" fmla="*/ 151440 w 3854161"/>
              <a:gd name="connsiteY7" fmla="*/ 2677187 h 2839018"/>
              <a:gd name="connsiteX8" fmla="*/ 0 w 3854161"/>
              <a:gd name="connsiteY8" fmla="*/ 1927080 h 2839018"/>
              <a:gd name="connsiteX9" fmla="*/ 1730048 w 3854161"/>
              <a:gd name="connsiteY9" fmla="*/ 9948 h 2839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854161" h="2839018">
                <a:moveTo>
                  <a:pt x="1927061" y="0"/>
                </a:moveTo>
                <a:lnTo>
                  <a:pt x="1927101" y="0"/>
                </a:lnTo>
                <a:lnTo>
                  <a:pt x="2124114" y="9948"/>
                </a:lnTo>
                <a:cubicBezTo>
                  <a:pt x="3095856" y="108634"/>
                  <a:pt x="3854161" y="929301"/>
                  <a:pt x="3854161" y="1927080"/>
                </a:cubicBezTo>
                <a:cubicBezTo>
                  <a:pt x="3854161" y="2193154"/>
                  <a:pt x="3800237" y="2446634"/>
                  <a:pt x="3702722" y="2677187"/>
                </a:cubicBezTo>
                <a:lnTo>
                  <a:pt x="3624763" y="2839018"/>
                </a:lnTo>
                <a:lnTo>
                  <a:pt x="229398" y="2839018"/>
                </a:lnTo>
                <a:lnTo>
                  <a:pt x="151440" y="2677187"/>
                </a:lnTo>
                <a:cubicBezTo>
                  <a:pt x="53924" y="2446634"/>
                  <a:pt x="0" y="2193154"/>
                  <a:pt x="0" y="1927080"/>
                </a:cubicBezTo>
                <a:cubicBezTo>
                  <a:pt x="0" y="929301"/>
                  <a:pt x="758305" y="108634"/>
                  <a:pt x="1730048" y="9948"/>
                </a:cubicBez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algn="ctr">
              <a:buNone/>
              <a:defRPr sz="180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60720" y="585216"/>
            <a:ext cx="5276088" cy="2276856"/>
          </a:xfrm>
        </p:spPr>
        <p:txBody>
          <a:bodyPr rtlCol="0" anchor="b"/>
          <a:lstStyle>
            <a:lvl1pPr algn="r">
              <a:defRPr sz="4800" b="1" cap="all" spc="400" baseline="0"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58368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16200000">
            <a:off x="-548640" y="1938528"/>
            <a:ext cx="278892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8" name="Graphic 32">
            <a:extLst>
              <a:ext uri="{FF2B5EF4-FFF2-40B4-BE49-F238E27FC236}">
                <a16:creationId xmlns:a16="http://schemas.microsoft.com/office/drawing/2014/main" id="{846CD0EA-B0AA-4845-81A5-4ADD7C58B12F}"/>
              </a:ext>
            </a:extLst>
          </p:cNvPr>
          <p:cNvSpPr/>
          <p:nvPr userDrawn="1"/>
        </p:nvSpPr>
        <p:spPr>
          <a:xfrm>
            <a:off x="1472366" y="1859534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bg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0" name="Graphic 33">
            <a:extLst>
              <a:ext uri="{FF2B5EF4-FFF2-40B4-BE49-F238E27FC236}">
                <a16:creationId xmlns:a16="http://schemas.microsoft.com/office/drawing/2014/main" id="{0E97A0CB-7CB1-47F0-BD48-EEECBAC39CD2}"/>
              </a:ext>
            </a:extLst>
          </p:cNvPr>
          <p:cNvSpPr/>
          <p:nvPr userDrawn="1"/>
        </p:nvSpPr>
        <p:spPr>
          <a:xfrm>
            <a:off x="2014523" y="3146867"/>
            <a:ext cx="127714" cy="127714"/>
          </a:xfrm>
          <a:custGeom>
            <a:avLst/>
            <a:gdLst>
              <a:gd name="connsiteX0" fmla="*/ 63857 w 127714"/>
              <a:gd name="connsiteY0" fmla="*/ 18874 h 127714"/>
              <a:gd name="connsiteX1" fmla="*/ 108840 w 127714"/>
              <a:gd name="connsiteY1" fmla="*/ 63857 h 127714"/>
              <a:gd name="connsiteX2" fmla="*/ 63857 w 127714"/>
              <a:gd name="connsiteY2" fmla="*/ 108840 h 127714"/>
              <a:gd name="connsiteX3" fmla="*/ 18874 w 127714"/>
              <a:gd name="connsiteY3" fmla="*/ 63857 h 127714"/>
              <a:gd name="connsiteX4" fmla="*/ 63857 w 127714"/>
              <a:gd name="connsiteY4" fmla="*/ 18874 h 127714"/>
              <a:gd name="connsiteX5" fmla="*/ 63857 w 127714"/>
              <a:gd name="connsiteY5" fmla="*/ 0 h 127714"/>
              <a:gd name="connsiteX6" fmla="*/ 0 w 127714"/>
              <a:gd name="connsiteY6" fmla="*/ 63857 h 127714"/>
              <a:gd name="connsiteX7" fmla="*/ 63857 w 127714"/>
              <a:gd name="connsiteY7" fmla="*/ 127714 h 127714"/>
              <a:gd name="connsiteX8" fmla="*/ 127714 w 127714"/>
              <a:gd name="connsiteY8" fmla="*/ 63857 h 127714"/>
              <a:gd name="connsiteX9" fmla="*/ 63857 w 127714"/>
              <a:gd name="connsiteY9" fmla="*/ 0 h 127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7714" h="127714">
                <a:moveTo>
                  <a:pt x="63857" y="18874"/>
                </a:moveTo>
                <a:cubicBezTo>
                  <a:pt x="88700" y="18874"/>
                  <a:pt x="108840" y="39014"/>
                  <a:pt x="108840" y="63857"/>
                </a:cubicBezTo>
                <a:cubicBezTo>
                  <a:pt x="108840" y="88700"/>
                  <a:pt x="88700" y="108840"/>
                  <a:pt x="63857" y="108840"/>
                </a:cubicBezTo>
                <a:cubicBezTo>
                  <a:pt x="39014" y="108840"/>
                  <a:pt x="18874" y="88700"/>
                  <a:pt x="18874" y="63857"/>
                </a:cubicBezTo>
                <a:cubicBezTo>
                  <a:pt x="18898" y="39024"/>
                  <a:pt x="39024" y="18898"/>
                  <a:pt x="63857" y="18874"/>
                </a:cubicBezTo>
                <a:moveTo>
                  <a:pt x="63857" y="0"/>
                </a:moveTo>
                <a:cubicBezTo>
                  <a:pt x="28590" y="0"/>
                  <a:pt x="0" y="28590"/>
                  <a:pt x="0" y="63857"/>
                </a:cubicBezTo>
                <a:cubicBezTo>
                  <a:pt x="0" y="99124"/>
                  <a:pt x="28590" y="127714"/>
                  <a:pt x="63857" y="127714"/>
                </a:cubicBezTo>
                <a:cubicBezTo>
                  <a:pt x="99124" y="127714"/>
                  <a:pt x="127714" y="99124"/>
                  <a:pt x="127714" y="63857"/>
                </a:cubicBezTo>
                <a:cubicBezTo>
                  <a:pt x="127714" y="28590"/>
                  <a:pt x="99124" y="0"/>
                  <a:pt x="63857" y="0"/>
                </a:cubicBezTo>
                <a:close/>
              </a:path>
            </a:pathLst>
          </a:custGeom>
          <a:solidFill>
            <a:schemeClr val="bg1"/>
          </a:solidFill>
          <a:ln w="610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sp>
        <p:nvSpPr>
          <p:cNvPr id="12" name="Graphic 31">
            <a:extLst>
              <a:ext uri="{FF2B5EF4-FFF2-40B4-BE49-F238E27FC236}">
                <a16:creationId xmlns:a16="http://schemas.microsoft.com/office/drawing/2014/main" id="{477816C9-06CB-4BC5-B26B-6A2877BD941A}"/>
              </a:ext>
            </a:extLst>
          </p:cNvPr>
          <p:cNvSpPr/>
          <p:nvPr userDrawn="1"/>
        </p:nvSpPr>
        <p:spPr>
          <a:xfrm>
            <a:off x="5404920" y="4508295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bg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pPr rtl="0"/>
            <a:endParaRPr lang="en-GB" noProof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3AE7F8D-AE68-4A83-BAB5-3A97D473CE3C}"/>
              </a:ext>
            </a:extLst>
          </p:cNvPr>
          <p:cNvCxnSpPr>
            <a:cxnSpLocks/>
          </p:cNvCxnSpPr>
          <p:nvPr userDrawn="1"/>
        </p:nvCxnSpPr>
        <p:spPr>
          <a:xfrm>
            <a:off x="856114" y="3503032"/>
            <a:ext cx="0" cy="3346090"/>
          </a:xfrm>
          <a:prstGeom prst="line">
            <a:avLst/>
          </a:prstGeom>
          <a:ln w="25400" cap="sq">
            <a:solidFill>
              <a:schemeClr val="bg1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A928810C-E773-43AE-A2A1-4073955CC8D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760720" y="3127248"/>
            <a:ext cx="5276088" cy="1124712"/>
          </a:xfrm>
        </p:spPr>
        <p:txBody>
          <a:bodyPr rtlCol="0"/>
          <a:lstStyle>
            <a:lvl1pPr marL="0" indent="0" algn="r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1045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32910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867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Fourth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68059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GB" noProof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en-GB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GB" noProof="0"/>
              <a:t>9/3/20XX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40775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GB" noProof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 noProof="0"/>
              <a:t>Click to edit Master text styles</a:t>
            </a:r>
          </a:p>
          <a:p>
            <a:pPr lvl="1" rtl="0"/>
            <a:r>
              <a:rPr lang="en-GB" noProof="0"/>
              <a:t>Second level</a:t>
            </a:r>
          </a:p>
          <a:p>
            <a:pPr lvl="2" rtl="0"/>
            <a:r>
              <a:rPr lang="en-GB" noProof="0"/>
              <a:t>Third level</a:t>
            </a:r>
          </a:p>
          <a:p>
            <a:pPr lvl="3" rtl="0"/>
            <a:r>
              <a:rPr lang="en-GB" noProof="0"/>
              <a:t>Quarter level</a:t>
            </a:r>
          </a:p>
          <a:p>
            <a:pPr lvl="4" rtl="0"/>
            <a:r>
              <a:rPr lang="en-GB" noProof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9/3/20XX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r>
              <a:rPr lang="en-GB" noProof="0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D8DA9DAA-006C-4F4B-980E-E3DF019B24E2}" type="slidenum">
              <a:rPr lang="en-GB" noProof="0" smtClean="0"/>
              <a:t>‹#›</a:t>
            </a:fld>
            <a:endParaRPr lang="en-GB" noProof="0"/>
          </a:p>
        </p:txBody>
      </p:sp>
    </p:spTree>
    <p:extLst>
      <p:ext uri="{BB962C8B-B14F-4D97-AF65-F5344CB8AC3E}">
        <p14:creationId xmlns:p14="http://schemas.microsoft.com/office/powerpoint/2010/main" val="1999713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708" r:id="rId2"/>
    <p:sldLayoutId id="2147483717" r:id="rId3"/>
    <p:sldLayoutId id="2147483710" r:id="rId4"/>
    <p:sldLayoutId id="2147483709" r:id="rId5"/>
    <p:sldLayoutId id="2147483698" r:id="rId6"/>
    <p:sldLayoutId id="2147483713" r:id="rId7"/>
    <p:sldLayoutId id="2147483712" r:id="rId8"/>
    <p:sldLayoutId id="2147483700" r:id="rId9"/>
    <p:sldLayoutId id="2147483701" r:id="rId10"/>
    <p:sldLayoutId id="2147483716" r:id="rId11"/>
    <p:sldLayoutId id="2147483714" r:id="rId12"/>
    <p:sldLayoutId id="2147483715" r:id="rId13"/>
    <p:sldLayoutId id="2147483702" r:id="rId14"/>
    <p:sldLayoutId id="2147483703" r:id="rId15"/>
    <p:sldLayoutId id="2147483704" r:id="rId16"/>
    <p:sldLayoutId id="2147483705" r:id="rId1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emf"/><Relationship Id="rId5" Type="http://schemas.openxmlformats.org/officeDocument/2006/relationships/image" Target="../media/image26.emf"/><Relationship Id="rId4" Type="http://schemas.openxmlformats.org/officeDocument/2006/relationships/image" Target="../media/image25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svg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2.jpg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9968B-2619-4F71-AB00-4C493E1208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4676" y="585216"/>
            <a:ext cx="5346794" cy="1117854"/>
          </a:xfrm>
        </p:spPr>
        <p:txBody>
          <a:bodyPr rtlCol="0" anchor="b">
            <a:normAutofit fontScale="90000"/>
          </a:bodyPr>
          <a:lstStyle/>
          <a:p>
            <a:pPr algn="l" rtl="0"/>
            <a:r>
              <a:rPr lang="en-GB" sz="5400" cap="small" spc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Sat Nav</a:t>
            </a:r>
            <a:r>
              <a:rPr lang="en-GB" sz="4400" b="0" cap="small" spc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4400" b="0" spc="100" dirty="0">
                <a:effectLst/>
              </a:rPr>
              <a:t>(GNSS)</a:t>
            </a:r>
            <a:r>
              <a:rPr lang="en-GB" sz="4400" cap="small" spc="1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endParaRPr lang="en-GB" sz="2400" spc="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35" name="Slide Number Placeholder 6">
            <a:extLst>
              <a:ext uri="{FF2B5EF4-FFF2-40B4-BE49-F238E27FC236}">
                <a16:creationId xmlns:a16="http://schemas.microsoft.com/office/drawing/2014/main" id="{28BB0254-4401-D1CC-898C-92F33895FE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201168"/>
            <a:ext cx="2743200" cy="365125"/>
          </a:xfrm>
        </p:spPr>
        <p:txBody>
          <a:bodyPr anchor="ctr">
            <a:normAutofit/>
          </a:bodyPr>
          <a:lstStyle/>
          <a:p>
            <a:pPr rtl="0">
              <a:spcAft>
                <a:spcPts val="600"/>
              </a:spcAft>
            </a:pPr>
            <a:fld id="{D8DA9DAA-006C-4F4B-980E-E3DF019B24E2}" type="slidenum">
              <a:rPr lang="en-GB" noProof="0" smtClean="0"/>
              <a:pPr rtl="0">
                <a:spcAft>
                  <a:spcPts val="600"/>
                </a:spcAft>
              </a:pPr>
              <a:t>1</a:t>
            </a:fld>
            <a:endParaRPr lang="en-GB" noProof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5F14073-9F68-4B7E-A576-26899D58C7A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202936" y="4009136"/>
            <a:ext cx="5833872" cy="2276856"/>
          </a:xfrm>
        </p:spPr>
        <p:txBody>
          <a:bodyPr rtlCol="0">
            <a:normAutofit/>
          </a:bodyPr>
          <a:lstStyle/>
          <a:p>
            <a:pPr rtl="0"/>
            <a:r>
              <a:rPr lang="en-GB" sz="2400" dirty="0">
                <a:solidFill>
                  <a:schemeClr val="accent1">
                    <a:lumMod val="50000"/>
                  </a:schemeClr>
                </a:solidFill>
                <a:effectLst/>
              </a:rPr>
              <a:t>Prof Malcolm Macleod</a:t>
            </a:r>
            <a:endParaRPr lang="en-GB" sz="2400" dirty="0">
              <a:solidFill>
                <a:schemeClr val="accent1">
                  <a:lumMod val="50000"/>
                </a:schemeClr>
              </a:solidFill>
            </a:endParaRPr>
          </a:p>
          <a:p>
            <a:pPr rtl="0"/>
            <a:endParaRPr lang="en-GB" spc="1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CC07E9B-F060-8E74-D978-705CCCFBD1B5}"/>
              </a:ext>
            </a:extLst>
          </p:cNvPr>
          <p:cNvSpPr/>
          <p:nvPr/>
        </p:nvSpPr>
        <p:spPr>
          <a:xfrm>
            <a:off x="7732162" y="5415280"/>
            <a:ext cx="3166256" cy="1016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Picture 26" descr="Branding | University of Strathclyde">
            <a:extLst>
              <a:ext uri="{FF2B5EF4-FFF2-40B4-BE49-F238E27FC236}">
                <a16:creationId xmlns:a16="http://schemas.microsoft.com/office/drawing/2014/main" id="{42861E93-B3DA-11D1-56E4-3D904E8A37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5879" y="5495556"/>
            <a:ext cx="1066630" cy="774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B725E6-C792-617F-A0EA-336D1630E0C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8256" y="5761723"/>
            <a:ext cx="1526651" cy="35598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62917CD-FEE2-513C-11B6-D5B4CFA073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556" y="300160"/>
            <a:ext cx="5623120" cy="5623120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C9D37DF-3462-A06D-7D9B-565A13CBBC33}"/>
              </a:ext>
            </a:extLst>
          </p:cNvPr>
          <p:cNvSpPr txBox="1"/>
          <p:nvPr/>
        </p:nvSpPr>
        <p:spPr>
          <a:xfrm>
            <a:off x="7242397" y="2226028"/>
            <a:ext cx="4225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effectLst/>
              </a:rPr>
              <a:t>From GPS </a:t>
            </a:r>
            <a:r>
              <a:rPr lang="en-GB" sz="2800">
                <a:solidFill>
                  <a:schemeClr val="bg1"/>
                </a:solidFill>
                <a:effectLst/>
              </a:rPr>
              <a:t>to </a:t>
            </a:r>
            <a:r>
              <a:rPr lang="en-GB" sz="2800" cap="small" dirty="0">
                <a:solidFill>
                  <a:schemeClr val="bg1"/>
                </a:solidFill>
              </a:rPr>
              <a:t>G</a:t>
            </a:r>
            <a:r>
              <a:rPr lang="en-GB" sz="2800" cap="small">
                <a:solidFill>
                  <a:schemeClr val="bg1"/>
                </a:solidFill>
                <a:effectLst/>
              </a:rPr>
              <a:t>alileo</a:t>
            </a:r>
            <a:r>
              <a:rPr lang="en-GB" sz="2800" dirty="0">
                <a:solidFill>
                  <a:schemeClr val="bg1"/>
                </a:solidFill>
                <a:effectLst/>
              </a:rPr>
              <a:t>, </a:t>
            </a:r>
            <a:br>
              <a:rPr lang="en-GB" sz="2800" dirty="0">
                <a:solidFill>
                  <a:schemeClr val="bg1"/>
                </a:solidFill>
                <a:effectLst/>
              </a:rPr>
            </a:br>
            <a:r>
              <a:rPr lang="en-GB" sz="2800" dirty="0">
                <a:solidFill>
                  <a:schemeClr val="bg1"/>
                </a:solidFill>
                <a:effectLst/>
              </a:rPr>
              <a:t>but under threat</a:t>
            </a:r>
            <a:endParaRPr lang="en-GB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698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DE74E9-AA78-46C1-845A-0B72FA8AF3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8564" y="111760"/>
            <a:ext cx="6020556" cy="6461760"/>
          </a:xfrm>
        </p:spPr>
        <p:txBody>
          <a:bodyPr rtlCol="0"/>
          <a:lstStyle/>
          <a:p>
            <a:pPr algn="l" rtl="0"/>
            <a:r>
              <a:rPr lang="en-GB" sz="3600" dirty="0">
                <a:solidFill>
                  <a:schemeClr val="bg1"/>
                </a:solidFill>
              </a:rPr>
              <a:t>Topics</a:t>
            </a:r>
          </a:p>
          <a:p>
            <a:pPr algn="l" rtl="0"/>
            <a:endParaRPr lang="en-GB" sz="1800" dirty="0">
              <a:solidFill>
                <a:schemeClr val="bg1"/>
              </a:solidFill>
            </a:endParaRPr>
          </a:p>
          <a:p>
            <a:pPr algn="l" rtl="0"/>
            <a:r>
              <a:rPr lang="en-GB" sz="2000" dirty="0"/>
              <a:t>What was Sat Nav designed to do?</a:t>
            </a:r>
          </a:p>
          <a:p>
            <a:pPr algn="l" rtl="0"/>
            <a:r>
              <a:rPr lang="en-GB" sz="2000" dirty="0"/>
              <a:t>How it works</a:t>
            </a:r>
          </a:p>
          <a:p>
            <a:pPr algn="l" rtl="0"/>
            <a:r>
              <a:rPr lang="en-GB" sz="2000" dirty="0"/>
              <a:t>How it has developed over 50 years</a:t>
            </a:r>
          </a:p>
          <a:p>
            <a:pPr algn="l" rtl="0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GNSS on smartphones, and the tricks they use</a:t>
            </a:r>
          </a:p>
          <a:p>
            <a:pPr algn="l" rtl="0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The proliferating applications of Sat Nav</a:t>
            </a:r>
          </a:p>
          <a:p>
            <a:pPr algn="l" rtl="0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Sat Nav’s global impact</a:t>
            </a:r>
          </a:p>
          <a:p>
            <a:pPr algn="l" rtl="0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Its weaknesses and vulnerabilities</a:t>
            </a:r>
          </a:p>
          <a:p>
            <a:pPr algn="l" rtl="0"/>
            <a:r>
              <a:rPr lang="en-GB" sz="2000" dirty="0">
                <a:solidFill>
                  <a:schemeClr val="bg2">
                    <a:lumMod val="50000"/>
                  </a:schemeClr>
                </a:solidFill>
              </a:rPr>
              <a:t>Combatting those </a:t>
            </a:r>
            <a:r>
              <a:rPr lang="en-GB" sz="2000" dirty="0" err="1">
                <a:solidFill>
                  <a:schemeClr val="bg2">
                    <a:lumMod val="50000"/>
                  </a:schemeClr>
                </a:solidFill>
              </a:rPr>
              <a:t>vulnerabilites</a:t>
            </a:r>
            <a:endParaRPr lang="en-GB" dirty="0">
              <a:solidFill>
                <a:schemeClr val="bg2">
                  <a:lumMod val="50000"/>
                </a:schemeClr>
              </a:solidFill>
            </a:endParaRPr>
          </a:p>
          <a:p>
            <a:pPr algn="l" rtl="0"/>
            <a:endParaRPr lang="en-GB" sz="1800" dirty="0">
              <a:solidFill>
                <a:schemeClr val="bg1"/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CF8D89-56D9-4E2B-9838-07DFB6E9D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/>
              <a:t>2</a:t>
            </a:fld>
            <a:endParaRPr lang="en-GB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88ED988-3FA8-378D-9D90-ABAE14CCB0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392" y="160528"/>
            <a:ext cx="5048244" cy="504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3598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87050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GPS &amp; GLONASS – the first GNSSs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8037068" cy="458851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The US DOD required a system to enable military platforms to find their location, and the time,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Anywhere in the world (land/ ocean/ in the air)</a:t>
            </a:r>
          </a:p>
          <a:p>
            <a:pPr marL="342900" indent="-342900" rtl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/>
              <a:t>24/7, in any weather</a:t>
            </a:r>
          </a:p>
          <a:p>
            <a:pPr marL="342900" indent="-342900" rtl="0"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/>
              <a:t>Without access to any other system (e.g. communications)</a:t>
            </a:r>
          </a:p>
          <a:p>
            <a:pPr rtl="0"/>
            <a:r>
              <a:rPr lang="en-GB" dirty="0"/>
              <a:t>Sat Nav was the only feasible solution – and was based on predecessors (e.g. TRANSIT, 1958-1960)</a:t>
            </a:r>
          </a:p>
          <a:p>
            <a:pPr rtl="0"/>
            <a:r>
              <a:rPr lang="en-GB" dirty="0"/>
              <a:t>“</a:t>
            </a:r>
            <a:r>
              <a:rPr lang="en-GB" b="1" dirty="0" err="1"/>
              <a:t>Navstar</a:t>
            </a:r>
            <a:r>
              <a:rPr lang="en-GB" b="1" dirty="0"/>
              <a:t> GPS</a:t>
            </a:r>
            <a:r>
              <a:rPr lang="en-GB" dirty="0"/>
              <a:t>” started development in 1973 – first satellite launch 1978, fully operational in 1993.</a:t>
            </a:r>
          </a:p>
          <a:p>
            <a:pPr rtl="0"/>
            <a:endParaRPr lang="en-GB" dirty="0"/>
          </a:p>
          <a:p>
            <a:pPr rtl="0"/>
            <a:r>
              <a:rPr lang="en-GB" dirty="0"/>
              <a:t>The Soviet Union started GLONASS in 1976; first launch 1982.</a:t>
            </a:r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3</a:t>
            </a:fld>
            <a:endParaRPr lang="en-GB"/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F2D3CD8B-76DE-BAC8-AB31-0FE1A6A97B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7792" y="1368192"/>
            <a:ext cx="2771775" cy="2543175"/>
          </a:xfrm>
          <a:prstGeom prst="rect">
            <a:avLst/>
          </a:prstGeom>
        </p:spPr>
      </p:pic>
      <p:pic>
        <p:nvPicPr>
          <p:cNvPr id="13" name="Picture 12" descr="Logo&#10;&#10;Description automatically generated">
            <a:extLst>
              <a:ext uri="{FF2B5EF4-FFF2-40B4-BE49-F238E27FC236}">
                <a16:creationId xmlns:a16="http://schemas.microsoft.com/office/drawing/2014/main" id="{AC2BE964-87C5-6C7A-4283-5B9B09FB6D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232" y="3911367"/>
            <a:ext cx="2755667" cy="2755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4734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757732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It is an extraordinary approach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6190488" cy="4404360"/>
          </a:xfrm>
        </p:spPr>
        <p:txBody>
          <a:bodyPr rtlCol="0"/>
          <a:lstStyle/>
          <a:p>
            <a:pPr rtl="0"/>
            <a:r>
              <a:rPr lang="en-GB" sz="2000" dirty="0"/>
              <a:t>The satellites are about 21,000 km up</a:t>
            </a:r>
          </a:p>
          <a:p>
            <a:pPr rtl="0"/>
            <a:r>
              <a:rPr lang="en-GB" dirty="0"/>
              <a:t>They travel through space at about 1km/s</a:t>
            </a:r>
          </a:p>
          <a:p>
            <a:pPr rtl="0"/>
            <a:r>
              <a:rPr lang="en-GB" sz="2000" dirty="0"/>
              <a:t>To work out our pos</a:t>
            </a:r>
            <a:r>
              <a:rPr lang="en-GB" dirty="0"/>
              <a:t>ition to ~1m, we have to know the positions of the satellites to an accuracy of a few cm all the time.</a:t>
            </a:r>
          </a:p>
          <a:p>
            <a:pPr rtl="0"/>
            <a:r>
              <a:rPr lang="en-GB" sz="2000" dirty="0"/>
              <a:t>Challenging – but</a:t>
            </a:r>
            <a:r>
              <a:rPr lang="en-GB" dirty="0"/>
              <a:t> it’s the only way to meet the </a:t>
            </a:r>
            <a:r>
              <a:rPr lang="en-GB" sz="2000" dirty="0"/>
              <a:t>requirements!</a:t>
            </a:r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4</a:t>
            </a:fld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56ADE1-C08B-9B7A-11FC-4CCE56A8AE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5144" y="1493520"/>
            <a:ext cx="4030212" cy="403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34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Basic principles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6933692" cy="458851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dirty="0"/>
              <a:t>1. Assume we know exactly where one satellite is and measure the </a:t>
            </a:r>
            <a:r>
              <a:rPr lang="en-GB" b="1" dirty="0"/>
              <a:t>range</a:t>
            </a:r>
            <a:r>
              <a:rPr lang="en-GB" dirty="0"/>
              <a:t> from our receiver to it. We could be anywhere on a sphere centred on the satellite.</a:t>
            </a:r>
          </a:p>
          <a:p>
            <a:r>
              <a:rPr lang="en-GB" dirty="0"/>
              <a:t>2. If we know where </a:t>
            </a:r>
            <a:r>
              <a:rPr lang="en-GB" b="1" dirty="0"/>
              <a:t>2</a:t>
            </a:r>
            <a:r>
              <a:rPr lang="en-GB" dirty="0"/>
              <a:t> satellites are and measure the ranges to them. We could be anywhere on the red circle.</a:t>
            </a:r>
          </a:p>
          <a:p>
            <a:r>
              <a:rPr lang="en-GB" dirty="0"/>
              <a:t>3. If we know where </a:t>
            </a:r>
            <a:r>
              <a:rPr lang="en-GB" b="1" dirty="0"/>
              <a:t>3</a:t>
            </a:r>
            <a:r>
              <a:rPr lang="en-GB" dirty="0"/>
              <a:t> satellites are and measure the ranges to them, we could be in one of two places.</a:t>
            </a:r>
          </a:p>
          <a:p>
            <a:r>
              <a:rPr lang="en-GB" dirty="0"/>
              <a:t>This is “</a:t>
            </a:r>
            <a:r>
              <a:rPr lang="en-GB" b="1" dirty="0"/>
              <a:t>triangulation</a:t>
            </a:r>
            <a:r>
              <a:rPr lang="en-GB" dirty="0"/>
              <a:t>” (lower diagram).</a:t>
            </a:r>
          </a:p>
          <a:p>
            <a:r>
              <a:rPr lang="en-GB" dirty="0"/>
              <a:t>To get an accurate solution we need the satellites to be in 3 well-separated directions from the receiver</a:t>
            </a:r>
          </a:p>
          <a:p>
            <a:r>
              <a:rPr lang="en-GB" dirty="0"/>
              <a:t>But there are two problems …</a:t>
            </a:r>
          </a:p>
          <a:p>
            <a:endParaRPr lang="en-GB" dirty="0"/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5</a:t>
            </a:fld>
            <a:endParaRPr lang="en-GB"/>
          </a:p>
        </p:txBody>
      </p:sp>
      <p:pic>
        <p:nvPicPr>
          <p:cNvPr id="2" name="Picture 1" descr="A picture containing aircraft, dome&#10;&#10;Description automatically generated">
            <a:extLst>
              <a:ext uri="{FF2B5EF4-FFF2-40B4-BE49-F238E27FC236}">
                <a16:creationId xmlns:a16="http://schemas.microsoft.com/office/drawing/2014/main" id="{B630605A-1BDB-3C2A-8218-D3F428CA3B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3" b="5322"/>
          <a:stretch>
            <a:fillRect/>
          </a:stretch>
        </p:blipFill>
        <p:spPr bwMode="auto">
          <a:xfrm>
            <a:off x="7784084" y="973138"/>
            <a:ext cx="4147820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6D86476-7C80-B75F-8F03-E4DB904961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0"/>
          <a:stretch>
            <a:fillRect/>
          </a:stretch>
        </p:blipFill>
        <p:spPr bwMode="auto">
          <a:xfrm>
            <a:off x="7784084" y="3632200"/>
            <a:ext cx="4210050" cy="304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5">
            <a:extLst>
              <a:ext uri="{FF2B5EF4-FFF2-40B4-BE49-F238E27FC236}">
                <a16:creationId xmlns:a16="http://schemas.microsoft.com/office/drawing/2014/main" id="{77C559D4-E691-C992-1433-77BC51569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54272" y="3659188"/>
            <a:ext cx="1344612" cy="277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>
            <a:spAutoFit/>
          </a:bodyPr>
          <a:lstStyle>
            <a:lvl1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200" b="1">
                <a:solidFill>
                  <a:schemeClr val="bg1"/>
                </a:solidFill>
                <a:latin typeface="Arial" panose="020B0604020202020204" pitchFamily="34" charset="0"/>
              </a:rPr>
              <a:t>User position</a:t>
            </a:r>
          </a:p>
        </p:txBody>
      </p:sp>
      <p:sp>
        <p:nvSpPr>
          <p:cNvPr id="8" name="Line 6">
            <a:extLst>
              <a:ext uri="{FF2B5EF4-FFF2-40B4-BE49-F238E27FC236}">
                <a16:creationId xmlns:a16="http://schemas.microsoft.com/office/drawing/2014/main" id="{0B89BAFC-ACE0-C6C5-A153-0727AADE6A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9795447" y="3784600"/>
            <a:ext cx="884237" cy="7620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 anchor="ctr"/>
          <a:lstStyle/>
          <a:p>
            <a:endParaRPr lang="en-GB"/>
          </a:p>
        </p:txBody>
      </p:sp>
      <p:sp>
        <p:nvSpPr>
          <p:cNvPr id="9" name="Text Box 7">
            <a:extLst>
              <a:ext uri="{FF2B5EF4-FFF2-40B4-BE49-F238E27FC236}">
                <a16:creationId xmlns:a16="http://schemas.microsoft.com/office/drawing/2014/main" id="{59353A9A-8DD3-6C7D-49DC-959FF1608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084" y="6451600"/>
            <a:ext cx="3048000" cy="26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>
            <a:spAutoFit/>
          </a:bodyPr>
          <a:lstStyle>
            <a:lvl1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100" b="1" dirty="0">
                <a:latin typeface="Arial" panose="020B0604020202020204" pitchFamily="34" charset="0"/>
              </a:rPr>
              <a:t>Alternative solution - far out in space</a:t>
            </a:r>
          </a:p>
        </p:txBody>
      </p:sp>
      <p:sp>
        <p:nvSpPr>
          <p:cNvPr id="12" name="Line 8">
            <a:extLst>
              <a:ext uri="{FF2B5EF4-FFF2-40B4-BE49-F238E27FC236}">
                <a16:creationId xmlns:a16="http://schemas.microsoft.com/office/drawing/2014/main" id="{606E4CC4-6890-E9C9-DAEE-8161D2D57B8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707884" y="5697538"/>
            <a:ext cx="1949450" cy="906462"/>
          </a:xfrm>
          <a:prstGeom prst="line">
            <a:avLst/>
          </a:prstGeom>
          <a:noFill/>
          <a:ln w="31750">
            <a:solidFill>
              <a:srgbClr val="FF66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 anchor="ctr"/>
          <a:lstStyle/>
          <a:p>
            <a:endParaRPr lang="en-GB"/>
          </a:p>
        </p:txBody>
      </p:sp>
      <p:sp>
        <p:nvSpPr>
          <p:cNvPr id="13" name="Line 6">
            <a:extLst>
              <a:ext uri="{FF2B5EF4-FFF2-40B4-BE49-F238E27FC236}">
                <a16:creationId xmlns:a16="http://schemas.microsoft.com/office/drawing/2014/main" id="{8A5FFC1D-790D-A5A0-5A9C-72EFF9700D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85279" y="2336800"/>
            <a:ext cx="1279146" cy="38608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 anchor="ctr"/>
          <a:lstStyle/>
          <a:p>
            <a:endParaRPr lang="en-GB"/>
          </a:p>
        </p:txBody>
      </p:sp>
      <p:sp>
        <p:nvSpPr>
          <p:cNvPr id="6" name="Line 6">
            <a:extLst>
              <a:ext uri="{FF2B5EF4-FFF2-40B4-BE49-F238E27FC236}">
                <a16:creationId xmlns:a16="http://schemas.microsoft.com/office/drawing/2014/main" id="{4F5B6088-076D-DE59-FA24-475E682AE3D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34727" y="2336800"/>
            <a:ext cx="919545" cy="685800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 anchor="ctr"/>
          <a:lstStyle/>
          <a:p>
            <a:endParaRPr lang="en-GB"/>
          </a:p>
        </p:txBody>
      </p:sp>
      <p:sp>
        <p:nvSpPr>
          <p:cNvPr id="14" name="Line 6">
            <a:extLst>
              <a:ext uri="{FF2B5EF4-FFF2-40B4-BE49-F238E27FC236}">
                <a16:creationId xmlns:a16="http://schemas.microsoft.com/office/drawing/2014/main" id="{E6067B75-5A07-9C6D-BC62-14A315D76E2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181083" y="2194560"/>
            <a:ext cx="453644" cy="857694"/>
          </a:xfrm>
          <a:prstGeom prst="line">
            <a:avLst/>
          </a:prstGeom>
          <a:noFill/>
          <a:ln w="317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5783" tIns="47892" rIns="95783" bIns="47892" anchor="ctr"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79491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 err="1"/>
              <a:t>Pseudorange</a:t>
            </a:r>
            <a:endParaRPr lang="en-GB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8019288" cy="458851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dirty="0"/>
              <a:t>We can’t actually measure the </a:t>
            </a:r>
            <a:r>
              <a:rPr lang="en-GB" b="1" dirty="0"/>
              <a:t>range</a:t>
            </a:r>
            <a:r>
              <a:rPr lang="en-GB" dirty="0"/>
              <a:t> directly.</a:t>
            </a:r>
          </a:p>
          <a:p>
            <a:pPr rtl="0"/>
            <a:r>
              <a:rPr lang="en-GB" dirty="0"/>
              <a:t>Every satellite carries a very accurate clock (expensive, heavy) and transmits a signal that is “timestamped” so we can work out when it was transmitted.</a:t>
            </a:r>
          </a:p>
          <a:p>
            <a:pPr rtl="0"/>
            <a:r>
              <a:rPr lang="en-GB" dirty="0"/>
              <a:t>If we have a mathematical model of exactly where each satellite is as a function of time (its “ephemeris”) then if we also had a very accurate clock we could work out the range to it (</a:t>
            </a:r>
            <a:r>
              <a:rPr lang="en-GB" dirty="0" err="1"/>
              <a:t>tho</a:t>
            </a:r>
            <a:r>
              <a:rPr lang="en-GB" dirty="0"/>
              <a:t>’ tricky).</a:t>
            </a:r>
          </a:p>
          <a:p>
            <a:r>
              <a:rPr lang="en-GB" dirty="0"/>
              <a:t>But the receiver doesn’t have a very accurate clock so instead of “ranges” the measurements are “</a:t>
            </a:r>
            <a:r>
              <a:rPr lang="en-GB" dirty="0" err="1"/>
              <a:t>pseudoranges</a:t>
            </a:r>
            <a:r>
              <a:rPr lang="en-GB" dirty="0"/>
              <a:t>” – which all contain the same range error due to the receiver time error.</a:t>
            </a:r>
          </a:p>
          <a:p>
            <a:pPr rtl="0"/>
            <a:r>
              <a:rPr lang="en-GB" dirty="0"/>
              <a:t>But if </a:t>
            </a:r>
            <a:r>
              <a:rPr lang="en-GB" b="1" dirty="0"/>
              <a:t>we can see (at least) 4 satellites</a:t>
            </a:r>
            <a:r>
              <a:rPr lang="en-GB" dirty="0"/>
              <a:t>, we can work out position and accurate time, i.e. </a:t>
            </a:r>
            <a:r>
              <a:rPr lang="en-GB" b="1" dirty="0"/>
              <a:t>PVT</a:t>
            </a:r>
            <a:r>
              <a:rPr lang="en-GB" dirty="0"/>
              <a:t> (Position, Velocity, Time).</a:t>
            </a:r>
          </a:p>
          <a:p>
            <a:endParaRPr lang="en-GB" dirty="0"/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6</a:t>
            </a:fld>
            <a:endParaRPr lang="en-GB"/>
          </a:p>
        </p:txBody>
      </p:sp>
      <p:pic>
        <p:nvPicPr>
          <p:cNvPr id="7" name="Picture 6" descr="A diagram of a solar system&#10;&#10;Description automatically generated with low confidence">
            <a:extLst>
              <a:ext uri="{FF2B5EF4-FFF2-40B4-BE49-F238E27FC236}">
                <a16:creationId xmlns:a16="http://schemas.microsoft.com/office/drawing/2014/main" id="{5DC200EE-C744-8F80-C63C-200AF4D77F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0497" y="1368192"/>
            <a:ext cx="28289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12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The satellite orbits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8019288" cy="4588510"/>
          </a:xfrm>
        </p:spPr>
        <p:txBody>
          <a:bodyPr rtlCol="0">
            <a:normAutofit lnSpcReduction="10000"/>
          </a:bodyPr>
          <a:lstStyle/>
          <a:p>
            <a:pPr rtl="0"/>
            <a:r>
              <a:rPr lang="en-GB" dirty="0"/>
              <a:t>Geostationary (GEO) satellites are 35.8km up. And they’re directly above the equator – not good for position fixing over the whole world.</a:t>
            </a:r>
          </a:p>
          <a:p>
            <a:r>
              <a:rPr lang="en-GB" dirty="0"/>
              <a:t>So the satellites must be in non-GEO orbits, moving through the sky. And we require global coverage.</a:t>
            </a:r>
          </a:p>
          <a:p>
            <a:r>
              <a:rPr lang="en-GB" dirty="0"/>
              <a:t>With 24 satellites in Middle Earth Orbit (MEO) about 22km up, we can see at least 6 satellites from anywhere on earth.</a:t>
            </a:r>
          </a:p>
          <a:p>
            <a:r>
              <a:rPr lang="en-GB" dirty="0"/>
              <a:t>(Lower would mean the satellite could transmit less power, but would need more satellites)</a:t>
            </a:r>
          </a:p>
          <a:p>
            <a:r>
              <a:rPr lang="en-GB" dirty="0"/>
              <a:t>The satellites are constantly moving so which ones we see change with time (11 hour orbital period).</a:t>
            </a:r>
          </a:p>
          <a:p>
            <a:r>
              <a:rPr lang="en-GB" dirty="0"/>
              <a:t>The red lines are the ranges from the satellites to our receiver</a:t>
            </a:r>
          </a:p>
          <a:p>
            <a:endParaRPr lang="en-GB" dirty="0"/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7</a:t>
            </a:fld>
            <a:endParaRPr lang="en-GB"/>
          </a:p>
        </p:txBody>
      </p:sp>
      <p:pic>
        <p:nvPicPr>
          <p:cNvPr id="6" name="Picture 5" descr="Chart&#10;&#10;Description automatically generated">
            <a:extLst>
              <a:ext uri="{FF2B5EF4-FFF2-40B4-BE49-F238E27FC236}">
                <a16:creationId xmlns:a16="http://schemas.microsoft.com/office/drawing/2014/main" id="{4A2F6674-C213-1152-7E7C-EB460AC1B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91574" y="1198880"/>
            <a:ext cx="2787650" cy="2230120"/>
          </a:xfrm>
          <a:prstGeom prst="rect">
            <a:avLst/>
          </a:prstGeom>
        </p:spPr>
      </p:pic>
      <p:pic>
        <p:nvPicPr>
          <p:cNvPr id="7" name="Picture 6" descr="A diagram of a solar system&#10;&#10;Description automatically generated with low confidence">
            <a:extLst>
              <a:ext uri="{FF2B5EF4-FFF2-40B4-BE49-F238E27FC236}">
                <a16:creationId xmlns:a16="http://schemas.microsoft.com/office/drawing/2014/main" id="{5DC200EE-C744-8F80-C63C-200AF4D77F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96337" y="3429000"/>
            <a:ext cx="2828925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64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System and satellite </a:t>
            </a:r>
            <a:r>
              <a:rPr lang="en-GB" sz="3200" dirty="0" err="1"/>
              <a:t>tradeoffs</a:t>
            </a:r>
            <a:endParaRPr lang="en-GB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8546592" cy="2377137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Higher orbit would imply: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Fewer satellites needed (some advantages): </a:t>
            </a:r>
            <a:r>
              <a:rPr lang="en-GB" dirty="0">
                <a:sym typeface="Wingdings" panose="05000000000000000000" pitchFamily="2" charset="2"/>
              </a:rPr>
              <a:t></a:t>
            </a:r>
            <a:endParaRPr lang="en-GB" dirty="0"/>
          </a:p>
          <a:p>
            <a:pPr marL="342900" indent="-342900" rtl="0">
              <a:lnSpc>
                <a:spcPct val="100000"/>
              </a:lnSpc>
              <a:spcBef>
                <a:spcPts val="300"/>
              </a:spcBef>
              <a:buFont typeface="Arial" panose="020B0604020202020204" pitchFamily="34" charset="0"/>
              <a:buChar char="•"/>
            </a:pPr>
            <a:r>
              <a:rPr lang="en-GB" dirty="0"/>
              <a:t>More transmit power needed (hence bigger solar panels, more heat to dissipate, bigger satellite to launch) : </a:t>
            </a:r>
            <a:r>
              <a:rPr lang="en-GB" dirty="0">
                <a:sym typeface="Wingdings" panose="05000000000000000000" pitchFamily="2" charset="2"/>
              </a:rPr>
              <a:t></a:t>
            </a:r>
          </a:p>
          <a:p>
            <a:pPr rtl="0">
              <a:lnSpc>
                <a:spcPct val="100000"/>
              </a:lnSpc>
              <a:spcBef>
                <a:spcPts val="300"/>
              </a:spcBef>
            </a:pPr>
            <a:r>
              <a:rPr lang="en-GB" dirty="0"/>
              <a:t>GNSS satellites have got bigger – now 2.4 tons &amp; more powerful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9D18A6E7-04FC-F224-A8D3-5292F8C9F5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91"/>
          <a:stretch>
            <a:fillRect/>
          </a:stretch>
        </p:blipFill>
        <p:spPr bwMode="auto">
          <a:xfrm>
            <a:off x="9202420" y="1001040"/>
            <a:ext cx="2346960" cy="2001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7">
            <a:extLst>
              <a:ext uri="{FF2B5EF4-FFF2-40B4-BE49-F238E27FC236}">
                <a16:creationId xmlns:a16="http://schemas.microsoft.com/office/drawing/2014/main" id="{9710B7F5-8265-29A3-8112-6AEDF51ACC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64424" y="1089237"/>
            <a:ext cx="1386840" cy="26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5783" tIns="47892" rIns="95783" bIns="47892">
            <a:spAutoFit/>
          </a:bodyPr>
          <a:lstStyle>
            <a:lvl1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defTabSz="957263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defTabSz="9572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en-US" sz="1100" b="1" dirty="0">
                <a:latin typeface="Arial" panose="020B0604020202020204" pitchFamily="34" charset="0"/>
              </a:rPr>
              <a:t>Atomic clock</a:t>
            </a:r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463DAAF-3302-18A9-CD40-1F669AF785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280" y="3914157"/>
            <a:ext cx="4834880" cy="2662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68F9192-B2EE-C3EA-108A-B2DF14CD03A7}"/>
              </a:ext>
            </a:extLst>
          </p:cNvPr>
          <p:cNvSpPr txBox="1">
            <a:spLocks/>
          </p:cNvSpPr>
          <p:nvPr/>
        </p:nvSpPr>
        <p:spPr>
          <a:xfrm>
            <a:off x="2700020" y="1992653"/>
            <a:ext cx="5410200" cy="177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6" name="Picture 15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F32B1C31-45A3-634D-0F2B-1BDB78396F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6680" y="3920295"/>
            <a:ext cx="4834880" cy="2719620"/>
          </a:xfrm>
          <a:prstGeom prst="rect">
            <a:avLst/>
          </a:prstGeom>
        </p:spPr>
      </p:pic>
      <p:sp>
        <p:nvSpPr>
          <p:cNvPr id="17" name="Text Box 6">
            <a:extLst>
              <a:ext uri="{FF2B5EF4-FFF2-40B4-BE49-F238E27FC236}">
                <a16:creationId xmlns:a16="http://schemas.microsoft.com/office/drawing/2014/main" id="{028D2437-0954-AE8E-C2D3-32E45E789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3860" y="4317777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III GPS Satellite</a:t>
            </a:r>
          </a:p>
        </p:txBody>
      </p:sp>
    </p:spTree>
    <p:extLst>
      <p:ext uri="{BB962C8B-B14F-4D97-AF65-F5344CB8AC3E}">
        <p14:creationId xmlns:p14="http://schemas.microsoft.com/office/powerpoint/2010/main" val="27979547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GNSS position accuracy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5507096" cy="4297378"/>
          </a:xfrm>
        </p:spPr>
        <p:txBody>
          <a:bodyPr rtlCol="0">
            <a:normAutofit/>
          </a:bodyPr>
          <a:lstStyle/>
          <a:p>
            <a:r>
              <a:rPr lang="en-GB" dirty="0"/>
              <a:t>The radio waves are delayed by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troposphere (thin layer next to earth)</a:t>
            </a:r>
          </a:p>
          <a:p>
            <a:pPr marL="571500" lvl="1" indent="-342900"/>
            <a:r>
              <a:rPr lang="en-GB" dirty="0"/>
              <a:t>Fairly easy to model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the ionosphere (60 – 2000 km)</a:t>
            </a:r>
          </a:p>
          <a:p>
            <a:pPr marL="571500" lvl="1" indent="-342900"/>
            <a:r>
              <a:rPr lang="en-GB" dirty="0"/>
              <a:t>Much bigger delay so bigger PVT error</a:t>
            </a:r>
          </a:p>
          <a:p>
            <a:pPr marL="571500" lvl="1" indent="-342900"/>
            <a:r>
              <a:rPr lang="en-GB" dirty="0"/>
              <a:t>Affected by Total Electron Content (TEC) which is affected by the solar wind</a:t>
            </a:r>
          </a:p>
          <a:p>
            <a:pPr marL="571500" lvl="1" indent="-342900"/>
            <a:r>
              <a:rPr lang="en-GB" dirty="0"/>
              <a:t>Vertical delay is normally &lt;10m, but much worse during storms due to Solar Wind …</a:t>
            </a:r>
          </a:p>
          <a:p>
            <a:pPr rtl="0"/>
            <a:r>
              <a:rPr lang="en-GB" dirty="0"/>
              <a:t>For the earliest GPS signal (L1 C/A) the position accuracy is normally at best &lt;10m, 95% of the time.</a:t>
            </a:r>
            <a:endParaRPr lang="en-GB" sz="20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51F04F06-1BE7-1F53-5F4B-A58278371F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invGray">
          <a:xfrm>
            <a:off x="6311768" y="2142214"/>
            <a:ext cx="5767456" cy="4325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2645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Improving accuracy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7242048" cy="4730034"/>
          </a:xfrm>
        </p:spPr>
        <p:txBody>
          <a:bodyPr rtlCol="0">
            <a:normAutofit fontScale="92500"/>
          </a:bodyPr>
          <a:lstStyle/>
          <a:p>
            <a:pPr marL="457200" indent="-457200">
              <a:buAutoNum type="arabicPeriod"/>
            </a:pPr>
            <a:r>
              <a:rPr lang="en-GB" dirty="0"/>
              <a:t>Increasing chip rate (from 1 </a:t>
            </a:r>
            <a:r>
              <a:rPr lang="en-GB" dirty="0" err="1"/>
              <a:t>Mchip</a:t>
            </a:r>
            <a:r>
              <a:rPr lang="en-GB" dirty="0"/>
              <a:t>/s to 10Mchip/s) increases signal bandwidth and hence accuracy. So modern 10Mchip/s signals have been added.</a:t>
            </a:r>
          </a:p>
          <a:p>
            <a:pPr marL="457200" indent="-457200">
              <a:buAutoNum type="arabicPeriod"/>
            </a:pPr>
            <a:r>
              <a:rPr lang="en-GB" dirty="0"/>
              <a:t>Ionospheric delay can be modelled and compensated for.</a:t>
            </a:r>
          </a:p>
          <a:p>
            <a:r>
              <a:rPr lang="en-GB" dirty="0"/>
              <a:t>It is a function of the total electron content (TEC) of the ionosphere, the distance the radio wave has to travel through it, and the carrier frequency. So the TEC must be estimated.</a:t>
            </a:r>
          </a:p>
          <a:p>
            <a:r>
              <a:rPr lang="en-GB" dirty="0"/>
              <a:t>Because th</a:t>
            </a:r>
            <a:r>
              <a:rPr lang="en-GB" sz="2000" dirty="0"/>
              <a:t>e delay varies with frequency, measuring the delay at </a:t>
            </a:r>
            <a:r>
              <a:rPr lang="en-GB" sz="2000" b="1" dirty="0"/>
              <a:t>different frequencies </a:t>
            </a:r>
            <a:r>
              <a:rPr lang="en-GB" sz="2000" dirty="0"/>
              <a:t>enables the </a:t>
            </a:r>
            <a:r>
              <a:rPr lang="en-GB" sz="2000" b="1" dirty="0"/>
              <a:t>receiver</a:t>
            </a:r>
            <a:r>
              <a:rPr lang="en-GB" sz="2000" dirty="0"/>
              <a:t> to estimate TEC and correct for it. So GPS quite soon added a signal on a second frequency (L1 and L2). </a:t>
            </a:r>
            <a:r>
              <a:rPr lang="en-GB" dirty="0"/>
              <a:t>But this adds </a:t>
            </a:r>
            <a:r>
              <a:rPr lang="en-GB" b="1" dirty="0"/>
              <a:t>receiver complexity</a:t>
            </a:r>
            <a:r>
              <a:rPr lang="en-GB" dirty="0"/>
              <a:t> and is limited in what it can do.</a:t>
            </a:r>
          </a:p>
          <a:p>
            <a:pPr rtl="0"/>
            <a:endParaRPr lang="en-GB" dirty="0"/>
          </a:p>
          <a:p>
            <a:pPr rtl="0"/>
            <a:endParaRPr lang="en-GB" sz="20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id="{01ECB46D-57D2-79D8-CEE3-38AE5B5D18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6915" y="1665520"/>
            <a:ext cx="3841405" cy="211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9700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Improving accuracy with Differential GNSS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6561328" cy="4297378"/>
          </a:xfrm>
        </p:spPr>
        <p:txBody>
          <a:bodyPr rtlCol="0">
            <a:normAutofit fontScale="92500" lnSpcReduction="10000"/>
          </a:bodyPr>
          <a:lstStyle/>
          <a:p>
            <a:r>
              <a:rPr lang="en-GB" dirty="0"/>
              <a:t>Many GPS applications require </a:t>
            </a:r>
            <a:r>
              <a:rPr lang="en-GB" b="1" dirty="0"/>
              <a:t>better accuracy </a:t>
            </a:r>
            <a:r>
              <a:rPr lang="en-GB" dirty="0"/>
              <a:t>– e.g. precision agriculture, aircraft landing.</a:t>
            </a:r>
          </a:p>
          <a:p>
            <a:pPr rtl="0"/>
            <a:r>
              <a:rPr lang="en-GB" sz="2000" dirty="0"/>
              <a:t>Differential GNSS u</a:t>
            </a:r>
            <a:r>
              <a:rPr lang="en-GB" dirty="0"/>
              <a:t>ses a reference station, which sends messages to the nearby (up to 350km) user – e.g. an aircraft on the left.</a:t>
            </a:r>
          </a:p>
          <a:p>
            <a:pPr rtl="0"/>
            <a:r>
              <a:rPr lang="en-GB" dirty="0"/>
              <a:t>The radio wave paths to the reference station and user are very close so they have nearly </a:t>
            </a:r>
            <a:r>
              <a:rPr lang="en-GB" b="1" dirty="0"/>
              <a:t>the same delay</a:t>
            </a:r>
          </a:p>
          <a:p>
            <a:pPr rtl="0"/>
            <a:r>
              <a:rPr lang="en-GB" dirty="0"/>
              <a:t>The reference station’s messages to the user allow the user to correct for the delays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dirty="0"/>
              <a:t>this must be done for all satellites in view</a:t>
            </a:r>
          </a:p>
          <a:p>
            <a:r>
              <a:rPr lang="en-GB" dirty="0"/>
              <a:t>The history of </a:t>
            </a:r>
            <a:r>
              <a:rPr lang="en-GB" sz="2000" dirty="0"/>
              <a:t>Differential GNSS is interesting (motivated by “selective availability” – no longer)</a:t>
            </a: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68F9192-B2EE-C3EA-108A-B2DF14CD03A7}"/>
              </a:ext>
            </a:extLst>
          </p:cNvPr>
          <p:cNvSpPr txBox="1">
            <a:spLocks/>
          </p:cNvSpPr>
          <p:nvPr/>
        </p:nvSpPr>
        <p:spPr>
          <a:xfrm>
            <a:off x="2700020" y="1992653"/>
            <a:ext cx="5410200" cy="177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2" name="Picture 14" descr="DGPS System">
            <a:extLst>
              <a:ext uri="{FF2B5EF4-FFF2-40B4-BE49-F238E27FC236}">
                <a16:creationId xmlns:a16="http://schemas.microsoft.com/office/drawing/2014/main" id="{78664868-E30D-9AB1-CDF4-5BCF5BAD3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0658" y="1543380"/>
            <a:ext cx="3471862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8" descr="Uncorrect GPS">
            <a:extLst>
              <a:ext uri="{FF2B5EF4-FFF2-40B4-BE49-F238E27FC236}">
                <a16:creationId xmlns:a16="http://schemas.microsoft.com/office/drawing/2014/main" id="{A584EE65-EE28-DA7B-8699-FB33F0927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8" y="4462525"/>
            <a:ext cx="2025650" cy="199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 descr="corrected GPS">
            <a:extLst>
              <a:ext uri="{FF2B5EF4-FFF2-40B4-BE49-F238E27FC236}">
                <a16:creationId xmlns:a16="http://schemas.microsoft.com/office/drawing/2014/main" id="{A655DAF8-9D20-5711-C1FD-E8E4F5C197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56780" y="4462525"/>
            <a:ext cx="2036763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">
            <a:extLst>
              <a:ext uri="{FF2B5EF4-FFF2-40B4-BE49-F238E27FC236}">
                <a16:creationId xmlns:a16="http://schemas.microsoft.com/office/drawing/2014/main" id="{734DB442-A327-963B-AC95-8D6C33548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658" y="4218050"/>
            <a:ext cx="1439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Raw GPS Solutions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CE2EE37-31EC-2AD3-AC4B-3C5A1117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220" y="4218050"/>
            <a:ext cx="14398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DGPS Solutions</a:t>
            </a:r>
          </a:p>
        </p:txBody>
      </p:sp>
    </p:spTree>
    <p:extLst>
      <p:ext uri="{BB962C8B-B14F-4D97-AF65-F5344CB8AC3E}">
        <p14:creationId xmlns:p14="http://schemas.microsoft.com/office/powerpoint/2010/main" val="27036644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Improving accuracy with RTK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7059168" cy="429737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A similar but </a:t>
            </a:r>
            <a:r>
              <a:rPr lang="en-GB" sz="2000" dirty="0"/>
              <a:t>even more accurate system is called Real Time Kinematic (RTK) positioning.</a:t>
            </a:r>
          </a:p>
          <a:p>
            <a:pPr rtl="0"/>
            <a:r>
              <a:rPr lang="en-GB" dirty="0"/>
              <a:t>It is used for </a:t>
            </a:r>
            <a:endParaRPr lang="en-GB" sz="2000" dirty="0"/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/>
              <a:t>Precise surveying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L</a:t>
            </a:r>
            <a:r>
              <a:rPr lang="en-GB" sz="2000" dirty="0"/>
              <a:t>anding aircraft on carriers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sz="2000" dirty="0"/>
              <a:t>(Just being introduced) for </a:t>
            </a:r>
            <a:r>
              <a:rPr lang="en-GB" dirty="0"/>
              <a:t>“top” </a:t>
            </a:r>
            <a:r>
              <a:rPr lang="en-GB" sz="2000" dirty="0"/>
              <a:t>robot lawn mowers!</a:t>
            </a:r>
          </a:p>
          <a:p>
            <a:pPr rtl="0"/>
            <a:r>
              <a:rPr lang="en-GB" dirty="0"/>
              <a:t>RTK uses </a:t>
            </a:r>
            <a:r>
              <a:rPr lang="en-GB" b="1" dirty="0"/>
              <a:t>carrier phase positioning</a:t>
            </a:r>
            <a:r>
              <a:rPr lang="en-GB" dirty="0"/>
              <a:t> which measures the carrier phase at the two receivers</a:t>
            </a:r>
          </a:p>
          <a:p>
            <a:pPr rtl="0"/>
            <a:r>
              <a:rPr lang="en-GB" sz="2000" dirty="0"/>
              <a:t>It can achieve cm position accuracy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734DB442-A327-963B-AC95-8D6C33548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658" y="4218050"/>
            <a:ext cx="1439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Raw GPS Solutions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CE2EE37-31EC-2AD3-AC4B-3C5A1117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220" y="4218050"/>
            <a:ext cx="14398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DGPS Solutions</a:t>
            </a:r>
          </a:p>
        </p:txBody>
      </p:sp>
      <p:pic>
        <p:nvPicPr>
          <p:cNvPr id="13" name="Picture 12" descr="A toy car in the grass&#10;&#10;Description automatically generated with low confidence">
            <a:extLst>
              <a:ext uri="{FF2B5EF4-FFF2-40B4-BE49-F238E27FC236}">
                <a16:creationId xmlns:a16="http://schemas.microsoft.com/office/drawing/2014/main" id="{8EAB112D-2F91-B760-6E30-B48A40084C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6390" y="1617508"/>
            <a:ext cx="3810868" cy="2648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51581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Space-Based Augmentation Systems (SBAS)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6459728" cy="485617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D-GNSS needs a nearby bespoke reference receiver</a:t>
            </a:r>
          </a:p>
          <a:p>
            <a:pPr rtl="0"/>
            <a:r>
              <a:rPr lang="en-GB" sz="2000" dirty="0"/>
              <a:t>For applications like civil aircraft landing in fog a </a:t>
            </a:r>
            <a:r>
              <a:rPr lang="en-GB" sz="2000" b="1" dirty="0"/>
              <a:t>wide-area solution</a:t>
            </a:r>
            <a:r>
              <a:rPr lang="en-GB" sz="2000" dirty="0"/>
              <a:t> has been invented - SBAS</a:t>
            </a:r>
          </a:p>
          <a:p>
            <a:pPr rtl="0"/>
            <a:r>
              <a:rPr lang="en-GB" dirty="0"/>
              <a:t>Monitoring stations are spread throughout a region of interest (USA in the illustration). They measure the ionospheric and other delays.</a:t>
            </a:r>
          </a:p>
          <a:p>
            <a:pPr rtl="0"/>
            <a:r>
              <a:rPr lang="en-GB" dirty="0"/>
              <a:t>D</a:t>
            </a:r>
            <a:r>
              <a:rPr lang="en-GB" sz="2000" dirty="0"/>
              <a:t>elay correction data is computed and sent up to a geostationary satellite, which transmits it back down to any “interested” GNSS receiver.</a:t>
            </a:r>
          </a:p>
          <a:p>
            <a:pPr rtl="0"/>
            <a:r>
              <a:rPr lang="en-GB" sz="2000" dirty="0"/>
              <a:t>Deployed in: USA: WAAS; Europe: EGNOS; India: GAGN; Japan: MSAS, (QZSS); Russian Federation: SDCM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734DB442-A327-963B-AC95-8D6C33548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658" y="4218050"/>
            <a:ext cx="1439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Raw GPS Solutions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CE2EE37-31EC-2AD3-AC4B-3C5A1117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220" y="4218050"/>
            <a:ext cx="14398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DGPS Solutions</a:t>
            </a: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14A7AE34-0B1C-4D51-F3CB-14FB413E1C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0285" y="4264293"/>
            <a:ext cx="3273425" cy="1803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5">
            <a:extLst>
              <a:ext uri="{FF2B5EF4-FFF2-40B4-BE49-F238E27FC236}">
                <a16:creationId xmlns:a16="http://schemas.microsoft.com/office/drawing/2014/main" id="{DEB06B2C-CF0B-E880-C74D-DC351D166C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18998" y="1749467"/>
            <a:ext cx="4787900" cy="2351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64928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Improving accuracy – Map-based navigation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10919968" cy="109282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Sat </a:t>
            </a:r>
            <a:r>
              <a:rPr lang="en-GB" dirty="0" err="1"/>
              <a:t>Navs</a:t>
            </a:r>
            <a:r>
              <a:rPr lang="en-GB" dirty="0"/>
              <a:t> </a:t>
            </a:r>
            <a:r>
              <a:rPr lang="en-GB" b="1" dirty="0"/>
              <a:t>assume that the car is on a road </a:t>
            </a:r>
            <a:r>
              <a:rPr lang="en-GB" dirty="0"/>
              <a:t>in its stored map. So although their raw Position estimate may not be on a road, they “snap” the position to the nearest place on the road. So their side-to-side accuracy is good due to the mapping.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9" name="Text Box 10">
            <a:extLst>
              <a:ext uri="{FF2B5EF4-FFF2-40B4-BE49-F238E27FC236}">
                <a16:creationId xmlns:a16="http://schemas.microsoft.com/office/drawing/2014/main" id="{734DB442-A327-963B-AC95-8D6C33548D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60658" y="4218050"/>
            <a:ext cx="1439862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Raw GPS Solutions</a:t>
            </a:r>
          </a:p>
        </p:txBody>
      </p:sp>
      <p:sp>
        <p:nvSpPr>
          <p:cNvPr id="11" name="Text Box 11">
            <a:extLst>
              <a:ext uri="{FF2B5EF4-FFF2-40B4-BE49-F238E27FC236}">
                <a16:creationId xmlns:a16="http://schemas.microsoft.com/office/drawing/2014/main" id="{5CE2EE37-31EC-2AD3-AC4B-3C5A1117EC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48220" y="4218050"/>
            <a:ext cx="1439863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ahoma" panose="020B0604030504040204" pitchFamily="34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 altLang="en-US" sz="1000" b="1">
                <a:solidFill>
                  <a:schemeClr val="bg1"/>
                </a:solidFill>
                <a:latin typeface="Arial" panose="020B0604020202020204" pitchFamily="34" charset="0"/>
              </a:rPr>
              <a:t>DGPS Solutions</a:t>
            </a:r>
          </a:p>
        </p:txBody>
      </p:sp>
      <p:pic>
        <p:nvPicPr>
          <p:cNvPr id="1026" name="Picture 2" descr="Sat Nav screengrab 1">
            <a:extLst>
              <a:ext uri="{FF2B5EF4-FFF2-40B4-BE49-F238E27FC236}">
                <a16:creationId xmlns:a16="http://schemas.microsoft.com/office/drawing/2014/main" id="{7CD9B692-86AC-6718-DB26-FE10C7AE54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3224" y="3053080"/>
            <a:ext cx="6096000" cy="365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4893F07-3899-808A-5FA1-E7EA0821BC2B}"/>
              </a:ext>
            </a:extLst>
          </p:cNvPr>
          <p:cNvSpPr txBox="1">
            <a:spLocks/>
          </p:cNvSpPr>
          <p:nvPr/>
        </p:nvSpPr>
        <p:spPr>
          <a:xfrm>
            <a:off x="804672" y="2915920"/>
            <a:ext cx="5178552" cy="35407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The forward-backward position error may build up along a long straight road, but it will be corrected at the next bend or junction.</a:t>
            </a:r>
          </a:p>
        </p:txBody>
      </p:sp>
    </p:spTree>
    <p:extLst>
      <p:ext uri="{BB962C8B-B14F-4D97-AF65-F5344CB8AC3E}">
        <p14:creationId xmlns:p14="http://schemas.microsoft.com/office/powerpoint/2010/main" val="8150965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Ground control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2"/>
            <a:ext cx="4702048" cy="4805378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There’s a huge ground control segment. This is the GPS one.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US" altLang="en-US" dirty="0"/>
              <a:t>Master time – uses a constellation of atomic clocks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Large ground stations monitor all the satellites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Their orbital and clock parameters are measured – models updated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The satellites are controlled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r>
              <a:rPr lang="en-GB" dirty="0"/>
              <a:t>data is sent to the satellites for them to send messages to receivers</a:t>
            </a:r>
          </a:p>
          <a:p>
            <a:pPr marL="342900" indent="-342900" rtl="0">
              <a:buFont typeface="Arial" panose="020B0604020202020204" pitchFamily="34" charset="0"/>
              <a:buChar char="•"/>
            </a:pP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7" name="Text Box 6">
            <a:extLst>
              <a:ext uri="{FF2B5EF4-FFF2-40B4-BE49-F238E27FC236}">
                <a16:creationId xmlns:a16="http://schemas.microsoft.com/office/drawing/2014/main" id="{ED2EF106-E1B7-82F0-3091-B832365377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780" y="6221475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II-A GPS Satellite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68F9192-B2EE-C3EA-108A-B2DF14CD03A7}"/>
              </a:ext>
            </a:extLst>
          </p:cNvPr>
          <p:cNvSpPr txBox="1">
            <a:spLocks/>
          </p:cNvSpPr>
          <p:nvPr/>
        </p:nvSpPr>
        <p:spPr>
          <a:xfrm>
            <a:off x="2700020" y="1992653"/>
            <a:ext cx="5410200" cy="177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sp>
        <p:nvSpPr>
          <p:cNvPr id="17" name="Text Box 6">
            <a:extLst>
              <a:ext uri="{FF2B5EF4-FFF2-40B4-BE49-F238E27FC236}">
                <a16:creationId xmlns:a16="http://schemas.microsoft.com/office/drawing/2014/main" id="{028D2437-0954-AE8E-C2D3-32E45E789B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93860" y="4317777"/>
            <a:ext cx="2072640" cy="2462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1000" b="1" dirty="0">
                <a:solidFill>
                  <a:schemeClr val="bg1"/>
                </a:solidFill>
              </a:rPr>
              <a:t>Block III GPS Satellite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E88BDC4-45DC-CDFD-68E1-5772463591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98846" y="1665520"/>
            <a:ext cx="6185218" cy="375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045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28420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GPS modernisation and evolution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737661"/>
            <a:ext cx="11184128" cy="2032991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As well as the original open service (L1C/A), </a:t>
            </a:r>
            <a:r>
              <a:rPr lang="en-GB" sz="2000" dirty="0"/>
              <a:t>GPS satellites transmit on </a:t>
            </a:r>
            <a:r>
              <a:rPr lang="en-GB" dirty="0"/>
              <a:t>another</a:t>
            </a:r>
            <a:r>
              <a:rPr lang="en-GB" sz="2000" dirty="0"/>
              <a:t> frequency (L2) primarily to support ionospheric estimation.</a:t>
            </a:r>
          </a:p>
          <a:p>
            <a:pPr rtl="0"/>
            <a:r>
              <a:rPr lang="en-GB" dirty="0"/>
              <a:t>They also transmit </a:t>
            </a:r>
            <a:r>
              <a:rPr lang="en-GB" b="1" dirty="0"/>
              <a:t>encrypted</a:t>
            </a:r>
            <a:r>
              <a:rPr lang="en-GB" dirty="0"/>
              <a:t> signals on L1 and L2 – military use only</a:t>
            </a:r>
          </a:p>
          <a:p>
            <a:r>
              <a:rPr lang="en-GB" sz="2000" dirty="0"/>
              <a:t>Then to provide improved accuracy another signal was added on another frequency (L5), with 10 times greater chip rate.</a:t>
            </a:r>
          </a:p>
          <a:p>
            <a:pPr rtl="0"/>
            <a:endParaRPr lang="en-GB" sz="2000" dirty="0"/>
          </a:p>
          <a:p>
            <a:pPr rtl="0"/>
            <a:endParaRPr lang="en-GB" sz="2000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8" name="Content Placeholder 3">
            <a:extLst>
              <a:ext uri="{FF2B5EF4-FFF2-40B4-BE49-F238E27FC236}">
                <a16:creationId xmlns:a16="http://schemas.microsoft.com/office/drawing/2014/main" id="{168F9192-B2EE-C3EA-108A-B2DF14CD03A7}"/>
              </a:ext>
            </a:extLst>
          </p:cNvPr>
          <p:cNvSpPr txBox="1">
            <a:spLocks/>
          </p:cNvSpPr>
          <p:nvPr/>
        </p:nvSpPr>
        <p:spPr>
          <a:xfrm>
            <a:off x="2700020" y="1992653"/>
            <a:ext cx="5410200" cy="177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pic>
        <p:nvPicPr>
          <p:cNvPr id="11" name="Picture 10" descr="Chart, timeline">
            <a:extLst>
              <a:ext uri="{FF2B5EF4-FFF2-40B4-BE49-F238E27FC236}">
                <a16:creationId xmlns:a16="http://schemas.microsoft.com/office/drawing/2014/main" id="{D684700F-0ADB-E18B-C15C-ED1A1BCC52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0" y="3516354"/>
            <a:ext cx="7894319" cy="327902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579352F-E69D-8672-17A1-6948F0877EC3}"/>
              </a:ext>
            </a:extLst>
          </p:cNvPr>
          <p:cNvSpPr txBox="1"/>
          <p:nvPr/>
        </p:nvSpPr>
        <p:spPr>
          <a:xfrm>
            <a:off x="804672" y="3812564"/>
            <a:ext cx="4783328" cy="20159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>
              <a:spcAft>
                <a:spcPts val="600"/>
              </a:spcAft>
            </a:pPr>
            <a:r>
              <a:rPr lang="en-GB" sz="2000" dirty="0"/>
              <a:t>Since 2000, additional “modernised” GPS signals are also transmitted in the same bands.</a:t>
            </a:r>
          </a:p>
          <a:p>
            <a:pPr rtl="0">
              <a:spcAft>
                <a:spcPts val="600"/>
              </a:spcAft>
            </a:pPr>
            <a:r>
              <a:rPr lang="en-GB" sz="2000" dirty="0"/>
              <a:t>The new satellites are bigger, more versatile and last longer, soon using ion thrusters.</a:t>
            </a:r>
          </a:p>
        </p:txBody>
      </p:sp>
    </p:spTree>
    <p:extLst>
      <p:ext uri="{BB962C8B-B14F-4D97-AF65-F5344CB8AC3E}">
        <p14:creationId xmlns:p14="http://schemas.microsoft.com/office/powerpoint/2010/main" val="177082065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How it’s done – a summary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6845808" cy="4758690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The radio signal is transmitted circularly polarised (so the receiver can have any orientation)</a:t>
            </a:r>
          </a:p>
          <a:p>
            <a:pPr rtl="0"/>
            <a:r>
              <a:rPr lang="en-GB" dirty="0"/>
              <a:t>The antenna focuses the energy onto a patch on earth but it’s huge so the received power is still </a:t>
            </a:r>
            <a:r>
              <a:rPr lang="en-GB" b="1" dirty="0"/>
              <a:t>very low</a:t>
            </a:r>
            <a:r>
              <a:rPr lang="en-GB" dirty="0"/>
              <a:t>.</a:t>
            </a:r>
          </a:p>
          <a:p>
            <a:pPr rtl="0"/>
            <a:r>
              <a:rPr lang="en-GB" dirty="0"/>
              <a:t>To achieve high timing accuracy with low peak power we use </a:t>
            </a:r>
            <a:r>
              <a:rPr lang="en-GB" b="1" dirty="0"/>
              <a:t>pulse compression</a:t>
            </a:r>
            <a:r>
              <a:rPr lang="en-GB" dirty="0"/>
              <a:t> (as in radar).</a:t>
            </a:r>
          </a:p>
          <a:p>
            <a:pPr rtl="0"/>
            <a:r>
              <a:rPr lang="en-GB" dirty="0"/>
              <a:t>The carrier frequency is L1 band (1.1 – 1.5GHz). It is modulated with a </a:t>
            </a:r>
            <a:r>
              <a:rPr lang="en-GB" b="1" dirty="0"/>
              <a:t>spread spectrum </a:t>
            </a:r>
            <a:r>
              <a:rPr lang="en-GB" dirty="0"/>
              <a:t>pseudo-random noise</a:t>
            </a:r>
            <a:r>
              <a:rPr lang="en-GB" b="1" dirty="0"/>
              <a:t> (PRN) </a:t>
            </a:r>
            <a:r>
              <a:rPr lang="en-GB" dirty="0"/>
              <a:t>sequence of rectangular “chips” – different for each Satellite, so separable by correlation in the Rx.</a:t>
            </a:r>
          </a:p>
          <a:p>
            <a:pPr rtl="0"/>
            <a:r>
              <a:rPr lang="en-GB" dirty="0"/>
              <a:t>Because GNSS has to be able to operate standalone, the satellite ephemeris </a:t>
            </a:r>
            <a:r>
              <a:rPr lang="en-GB" b="1" dirty="0"/>
              <a:t>data</a:t>
            </a:r>
            <a:r>
              <a:rPr lang="en-GB" dirty="0"/>
              <a:t> is also modulated onto it.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17</a:t>
            </a:fld>
            <a:endParaRPr lang="en-GB"/>
          </a:p>
        </p:txBody>
      </p:sp>
      <p:pic>
        <p:nvPicPr>
          <p:cNvPr id="2" name="Picture 5">
            <a:extLst>
              <a:ext uri="{FF2B5EF4-FFF2-40B4-BE49-F238E27FC236}">
                <a16:creationId xmlns:a16="http://schemas.microsoft.com/office/drawing/2014/main" id="{12FD7489-BF48-955A-5764-28463E92D0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6200" y="986917"/>
            <a:ext cx="3691128" cy="1904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B51EA819-BF6C-ECB3-414D-35D7D237F1B3}"/>
              </a:ext>
            </a:extLst>
          </p:cNvPr>
          <p:cNvGrpSpPr/>
          <p:nvPr/>
        </p:nvGrpSpPr>
        <p:grpSpPr>
          <a:xfrm>
            <a:off x="7696200" y="2674620"/>
            <a:ext cx="4383024" cy="3676968"/>
            <a:chOff x="5830824" y="1614720"/>
            <a:chExt cx="6248400" cy="5048250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11D290F5-3112-4CB5-EB5E-0BA05AA32D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830824" y="1614720"/>
              <a:ext cx="6200775" cy="1800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Line 7">
              <a:extLst>
                <a:ext uri="{FF2B5EF4-FFF2-40B4-BE49-F238E27FC236}">
                  <a16:creationId xmlns:a16="http://schemas.microsoft.com/office/drawing/2014/main" id="{047CA250-5D4D-6A73-5858-348DBE04B2A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440424" y="2833920"/>
              <a:ext cx="2209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2" name="Line 8">
              <a:extLst>
                <a:ext uri="{FF2B5EF4-FFF2-40B4-BE49-F238E27FC236}">
                  <a16:creationId xmlns:a16="http://schemas.microsoft.com/office/drawing/2014/main" id="{E8FC9058-45A7-F24A-B090-8BA057A294E0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8802624" y="2833920"/>
              <a:ext cx="2971800" cy="609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pic>
          <p:nvPicPr>
            <p:cNvPr id="13" name="Picture 9">
              <a:extLst>
                <a:ext uri="{FF2B5EF4-FFF2-40B4-BE49-F238E27FC236}">
                  <a16:creationId xmlns:a16="http://schemas.microsoft.com/office/drawing/2014/main" id="{89587A23-6D6D-42B1-7BFC-95162DAEC0C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688"/>
            <a:stretch>
              <a:fillRect/>
            </a:stretch>
          </p:blipFill>
          <p:spPr bwMode="auto">
            <a:xfrm>
              <a:off x="5983224" y="3291120"/>
              <a:ext cx="6096000" cy="1800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5" name="Picture 10">
              <a:extLst>
                <a:ext uri="{FF2B5EF4-FFF2-40B4-BE49-F238E27FC236}">
                  <a16:creationId xmlns:a16="http://schemas.microsoft.com/office/drawing/2014/main" id="{CEBF8A17-1201-7965-6AE8-4B499F5DB2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078"/>
            <a:stretch>
              <a:fillRect/>
            </a:stretch>
          </p:blipFill>
          <p:spPr bwMode="auto">
            <a:xfrm>
              <a:off x="6002274" y="4891320"/>
              <a:ext cx="6076950" cy="1771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Line 11">
              <a:extLst>
                <a:ext uri="{FF2B5EF4-FFF2-40B4-BE49-F238E27FC236}">
                  <a16:creationId xmlns:a16="http://schemas.microsoft.com/office/drawing/2014/main" id="{571B309B-ED2C-1FB5-4E1D-BC28CF7466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16624" y="4586520"/>
              <a:ext cx="11430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7" name="Line 12">
              <a:extLst>
                <a:ext uri="{FF2B5EF4-FFF2-40B4-BE49-F238E27FC236}">
                  <a16:creationId xmlns:a16="http://schemas.microsoft.com/office/drawing/2014/main" id="{EAA66BF2-54D6-1250-A546-9CE57FD7ABA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7964424" y="4586520"/>
              <a:ext cx="388620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FEF9D000-6E6E-1376-79DD-16D5644F1074}"/>
              </a:ext>
            </a:extLst>
          </p:cNvPr>
          <p:cNvSpPr txBox="1"/>
          <p:nvPr/>
        </p:nvSpPr>
        <p:spPr>
          <a:xfrm>
            <a:off x="11538443" y="2741565"/>
            <a:ext cx="4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ns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20AB490-653D-22A8-5417-AEB894EE4553}"/>
              </a:ext>
            </a:extLst>
          </p:cNvPr>
          <p:cNvSpPr txBox="1"/>
          <p:nvPr/>
        </p:nvSpPr>
        <p:spPr>
          <a:xfrm>
            <a:off x="11565499" y="3729833"/>
            <a:ext cx="497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dirty="0"/>
              <a:t>μ</a:t>
            </a:r>
            <a:r>
              <a:rPr lang="en-GB" dirty="0"/>
              <a:t>s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8451F63-3B8B-6B60-D784-55A048E06FBD}"/>
              </a:ext>
            </a:extLst>
          </p:cNvPr>
          <p:cNvSpPr txBox="1"/>
          <p:nvPr/>
        </p:nvSpPr>
        <p:spPr>
          <a:xfrm>
            <a:off x="11151534" y="4931687"/>
            <a:ext cx="10078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ym typeface="Symbol" panose="05050102010706020507" pitchFamily="18" charset="2"/>
              </a:rPr>
              <a:t></a:t>
            </a:r>
            <a:r>
              <a:rPr lang="en-GB" dirty="0"/>
              <a:t>20 </a:t>
            </a:r>
            <a:r>
              <a:rPr lang="en-GB" dirty="0" err="1"/>
              <a:t>ms</a:t>
            </a:r>
            <a:endParaRPr lang="en-GB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6C8B99-F9D6-3615-B05A-DD6373D241DC}"/>
              </a:ext>
            </a:extLst>
          </p:cNvPr>
          <p:cNvSpPr txBox="1"/>
          <p:nvPr/>
        </p:nvSpPr>
        <p:spPr>
          <a:xfrm>
            <a:off x="8089293" y="4099165"/>
            <a:ext cx="8095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PRN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EE94035-6DD7-E999-0E05-3CBB98FB71AD}"/>
              </a:ext>
            </a:extLst>
          </p:cNvPr>
          <p:cNvSpPr txBox="1"/>
          <p:nvPr/>
        </p:nvSpPr>
        <p:spPr>
          <a:xfrm>
            <a:off x="9247632" y="5488878"/>
            <a:ext cx="20939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DATA SYMBOLS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7F22AF5-2098-A523-37F9-6E0549512373}"/>
              </a:ext>
            </a:extLst>
          </p:cNvPr>
          <p:cNvSpPr txBox="1"/>
          <p:nvPr/>
        </p:nvSpPr>
        <p:spPr>
          <a:xfrm>
            <a:off x="8979037" y="2663461"/>
            <a:ext cx="23469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CARRIER WAVE</a:t>
            </a:r>
          </a:p>
        </p:txBody>
      </p:sp>
    </p:spTree>
    <p:extLst>
      <p:ext uri="{BB962C8B-B14F-4D97-AF65-F5344CB8AC3E}">
        <p14:creationId xmlns:p14="http://schemas.microsoft.com/office/powerpoint/2010/main" val="23778076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chine on the white cover&#10;&#10;Description automatically generated with medium confidence">
            <a:extLst>
              <a:ext uri="{FF2B5EF4-FFF2-40B4-BE49-F238E27FC236}">
                <a16:creationId xmlns:a16="http://schemas.microsoft.com/office/drawing/2014/main" id="{83ED13B2-A9B1-135B-6F9B-C42137A045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4136" y="1448592"/>
            <a:ext cx="3737864" cy="2105664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85316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In the receiver – Acquiring and Tracking signals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672" y="1684271"/>
            <a:ext cx="8001188" cy="4162017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The </a:t>
            </a:r>
            <a:r>
              <a:rPr lang="en-GB" b="1" dirty="0"/>
              <a:t>hardest</a:t>
            </a:r>
            <a:r>
              <a:rPr lang="en-GB" dirty="0"/>
              <a:t> task is </a:t>
            </a:r>
            <a:r>
              <a:rPr lang="en-GB" b="1" dirty="0"/>
              <a:t>Acquiring</a:t>
            </a:r>
            <a:r>
              <a:rPr lang="en-GB" dirty="0"/>
              <a:t> the signals - both the arrival time and frequency error are unknown, the latter caused by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Doppler shift (caused by the changing range to the satellite)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Errors in the frequency of the receiver’s reference oscillator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So receivers acquire signals one by one.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The computational effort of Acquisition is why traditional car Sat </a:t>
            </a:r>
            <a:r>
              <a:rPr lang="en-GB" dirty="0" err="1"/>
              <a:t>Navs</a:t>
            </a:r>
            <a:r>
              <a:rPr lang="en-GB" dirty="0"/>
              <a:t> take a long time (~1 minute) to make an initial estimate of position (if it’s changed since when it was turned off).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Once each signal is acquired, it is then continuously </a:t>
            </a:r>
            <a:r>
              <a:rPr lang="en-GB" b="1" dirty="0"/>
              <a:t>tracked</a:t>
            </a:r>
            <a:r>
              <a:rPr lang="en-GB" dirty="0"/>
              <a:t>. Receivers typically have many (&gt;100) tracking channels.</a:t>
            </a:r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18</a:t>
            </a:fld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E52D91E-6758-86F9-1E77-EB75EE8F4A61}"/>
              </a:ext>
            </a:extLst>
          </p:cNvPr>
          <p:cNvSpPr txBox="1"/>
          <p:nvPr/>
        </p:nvSpPr>
        <p:spPr>
          <a:xfrm>
            <a:off x="8610600" y="3337327"/>
            <a:ext cx="350418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GB" sz="1600" dirty="0"/>
              <a:t>1977 Rockwell Collins “receive the world’s first GPS satellite signal” </a:t>
            </a:r>
          </a:p>
        </p:txBody>
      </p:sp>
      <p:pic>
        <p:nvPicPr>
          <p:cNvPr id="9" name="Picture 8" descr="A picture containing grass, outdoor, person&#10;&#10;Description automatically generated">
            <a:extLst>
              <a:ext uri="{FF2B5EF4-FFF2-40B4-BE49-F238E27FC236}">
                <a16:creationId xmlns:a16="http://schemas.microsoft.com/office/drawing/2014/main" id="{79DF77F3-B30D-495A-5778-A44B0894359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6330" y="4064317"/>
            <a:ext cx="1863750" cy="2366963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70828AA-2047-F3E2-AED2-C30632258024}"/>
              </a:ext>
            </a:extLst>
          </p:cNvPr>
          <p:cNvSpPr txBox="1"/>
          <p:nvPr/>
        </p:nvSpPr>
        <p:spPr>
          <a:xfrm>
            <a:off x="7505700" y="6108114"/>
            <a:ext cx="20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0" i="0" dirty="0">
                <a:solidFill>
                  <a:srgbClr val="090909"/>
                </a:solidFill>
                <a:effectLst/>
                <a:latin typeface="gotham"/>
              </a:rPr>
              <a:t>first-ever GPS brochure: Manpack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572089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365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The challenge in receiver design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3" y="1767839"/>
            <a:ext cx="8882888" cy="4953635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The </a:t>
            </a:r>
            <a:r>
              <a:rPr lang="en-GB" b="1" dirty="0"/>
              <a:t>Acquisition challenge</a:t>
            </a:r>
            <a:r>
              <a:rPr lang="en-GB" dirty="0"/>
              <a:t> is even greater for some modern GNSS signals (which have 10 times higher chip rate, to give greater accuracy)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And greater still for the military encrypted GNSS signals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So </a:t>
            </a:r>
            <a:r>
              <a:rPr lang="en-GB" b="1" dirty="0"/>
              <a:t>advanced receivers</a:t>
            </a:r>
            <a:r>
              <a:rPr lang="en-GB" dirty="0"/>
              <a:t> (like QinetiQ’s Q40) include specialised Digital Signal Processing – to perform acquisition faster.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There is initially a lot of time ambiguity in the results, but the receiver reduces it by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Tracking each signal, then</a:t>
            </a:r>
          </a:p>
          <a:p>
            <a:pPr marL="342900" indent="-34290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Synchronising to the structure within the signal.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It overcomes the remaining ambiguity / uncertainty by performing a mathematical </a:t>
            </a:r>
            <a:r>
              <a:rPr lang="en-GB" b="1" dirty="0"/>
              <a:t>optimisation</a:t>
            </a:r>
            <a:r>
              <a:rPr lang="en-GB" dirty="0"/>
              <a:t> process - a Least Squared Error solution for the ranges to the satellites it is tracking.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The result is the </a:t>
            </a:r>
            <a:r>
              <a:rPr lang="en-GB" b="1" dirty="0"/>
              <a:t>estimate of the PVT</a:t>
            </a:r>
            <a:r>
              <a:rPr lang="en-GB" dirty="0"/>
              <a:t>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19</a:t>
            </a:fld>
            <a:endParaRPr lang="en-GB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CAC5FC9-2C68-C1C5-3817-1E4ABA28F4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1659" y="4209085"/>
            <a:ext cx="389764" cy="43200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Placeholder 8">
            <a:extLst>
              <a:ext uri="{FF2B5EF4-FFF2-40B4-BE49-F238E27FC236}">
                <a16:creationId xmlns:a16="http://schemas.microsoft.com/office/drawing/2014/main" id="{BD7416DB-4156-8CF4-83A8-84DFE6531A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599" t="8318" r="15507" b="6681"/>
          <a:stretch/>
        </p:blipFill>
        <p:spPr>
          <a:xfrm>
            <a:off x="9662754" y="2791482"/>
            <a:ext cx="2413058" cy="1548000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A4306C-B276-DB8D-9920-8263D405F990}"/>
              </a:ext>
            </a:extLst>
          </p:cNvPr>
          <p:cNvCxnSpPr/>
          <p:nvPr/>
        </p:nvCxnSpPr>
        <p:spPr>
          <a:xfrm>
            <a:off x="10418584" y="3124744"/>
            <a:ext cx="0" cy="1214738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06B1C23-E2C1-B38F-DFB4-727C25E23AE8}"/>
              </a:ext>
            </a:extLst>
          </p:cNvPr>
          <p:cNvCxnSpPr/>
          <p:nvPr/>
        </p:nvCxnSpPr>
        <p:spPr>
          <a:xfrm>
            <a:off x="10562600" y="3519242"/>
            <a:ext cx="39948" cy="820240"/>
          </a:xfrm>
          <a:prstGeom prst="line">
            <a:avLst/>
          </a:prstGeom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BC5969F-3B23-38AA-A1AC-9C0A4016382E}"/>
              </a:ext>
            </a:extLst>
          </p:cNvPr>
          <p:cNvCxnSpPr/>
          <p:nvPr/>
        </p:nvCxnSpPr>
        <p:spPr>
          <a:xfrm flipH="1" flipV="1">
            <a:off x="11287528" y="3706324"/>
            <a:ext cx="156327" cy="53316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6E73B068-B32F-4219-8C34-020FF74814F0" descr="D65483F7-C343-4E1A-8DB9-CF68D6472D5E@gfmicro">
            <a:extLst>
              <a:ext uri="{FF2B5EF4-FFF2-40B4-BE49-F238E27FC236}">
                <a16:creationId xmlns:a16="http://schemas.microsoft.com/office/drawing/2014/main" id="{782720A8-A11B-505F-C809-D3BBB1BEBE1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16" t="-996" r="-2300" b="-2648"/>
          <a:stretch/>
        </p:blipFill>
        <p:spPr bwMode="auto">
          <a:xfrm>
            <a:off x="11390327" y="4295801"/>
            <a:ext cx="611999" cy="61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CB0D6AB-25B2-D68D-D214-E612540FA0BE}"/>
              </a:ext>
            </a:extLst>
          </p:cNvPr>
          <p:cNvSpPr txBox="1"/>
          <p:nvPr/>
        </p:nvSpPr>
        <p:spPr>
          <a:xfrm>
            <a:off x="11308081" y="4946547"/>
            <a:ext cx="69424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 err="1"/>
              <a:t>DGP</a:t>
            </a:r>
            <a:r>
              <a:rPr lang="en-GB" sz="1400" dirty="0"/>
              <a:t> 500M trans</a:t>
            </a:r>
            <a:endParaRPr lang="en-GB" sz="105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E83759-7F7F-28BC-D91B-65C30B9B409C}"/>
              </a:ext>
            </a:extLst>
          </p:cNvPr>
          <p:cNvSpPr txBox="1"/>
          <p:nvPr/>
        </p:nvSpPr>
        <p:spPr>
          <a:xfrm>
            <a:off x="10235451" y="4767715"/>
            <a:ext cx="6942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RF ASIC</a:t>
            </a:r>
            <a:endParaRPr lang="en-GB" sz="105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E68A928-5AFE-4334-E77C-DBB695B57B14}"/>
              </a:ext>
            </a:extLst>
          </p:cNvPr>
          <p:cNvSpPr txBox="1"/>
          <p:nvPr/>
        </p:nvSpPr>
        <p:spPr>
          <a:xfrm>
            <a:off x="10637744" y="2142910"/>
            <a:ext cx="9446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/>
              <a:t>QinetiQ Q40</a:t>
            </a:r>
            <a:endParaRPr lang="en-GB" sz="1050" b="1" dirty="0"/>
          </a:p>
        </p:txBody>
      </p:sp>
    </p:spTree>
    <p:extLst>
      <p:ext uri="{BB962C8B-B14F-4D97-AF65-F5344CB8AC3E}">
        <p14:creationId xmlns:p14="http://schemas.microsoft.com/office/powerpoint/2010/main" val="320465765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705916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/>
              <a:t>GNSS on smartphones</a:t>
            </a:r>
            <a:endParaRPr lang="en-GB" sz="320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10417048" cy="2448243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In high-end smartphones, </a:t>
            </a:r>
            <a:r>
              <a:rPr lang="en-GB" b="1" dirty="0"/>
              <a:t>assisted</a:t>
            </a:r>
            <a:r>
              <a:rPr lang="en-GB" dirty="0"/>
              <a:t> or </a:t>
            </a:r>
            <a:r>
              <a:rPr lang="en-GB" b="1" dirty="0"/>
              <a:t>augmented GNSS (A-GNS)</a:t>
            </a:r>
            <a:r>
              <a:rPr lang="en-GB" dirty="0"/>
              <a:t> uses the phone data link to reduce computation and speed up acquisition. There are many variants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satellite orbital data (which is needed to calculate position) and precise time are sent over the link. This greatly reduces the computation load of acquisition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In another option the smartphone just sends data to the server and </a:t>
            </a:r>
            <a:r>
              <a:rPr lang="en-GB" b="1" dirty="0"/>
              <a:t>the server </a:t>
            </a:r>
            <a:r>
              <a:rPr lang="en-GB" dirty="0"/>
              <a:t>calculates the phone position (with lots of computing power and information)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/>
              <a:t>Sat Nav</a:t>
            </a:r>
            <a:endParaRPr lang="en-GB" cap="small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20</a:t>
            </a:fld>
            <a:endParaRPr lang="en-GB"/>
          </a:p>
        </p:txBody>
      </p:sp>
      <p:pic>
        <p:nvPicPr>
          <p:cNvPr id="3074" name="Picture 2" descr="How To Use Your Sat Nav Legally And Safely - Which?">
            <a:extLst>
              <a:ext uri="{FF2B5EF4-FFF2-40B4-BE49-F238E27FC236}">
                <a16:creationId xmlns:a16="http://schemas.microsoft.com/office/drawing/2014/main" id="{44FF12B3-7ACE-5E78-94F9-7CD6EA98E5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7605" y="4216083"/>
            <a:ext cx="3028950" cy="1514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9265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356470" cy="594656"/>
          </a:xfrm>
        </p:spPr>
        <p:txBody>
          <a:bodyPr rtlCol="0">
            <a:noAutofit/>
          </a:bodyPr>
          <a:lstStyle/>
          <a:p>
            <a:pPr rtl="0">
              <a:spcAft>
                <a:spcPts val="600"/>
              </a:spcAft>
            </a:pPr>
            <a:r>
              <a:rPr lang="en-GB" sz="3200" dirty="0"/>
              <a:t>Alternative Navigation Technologies (</a:t>
            </a:r>
            <a:r>
              <a:rPr lang="en-GB" sz="3200" dirty="0" err="1"/>
              <a:t>AltNav</a:t>
            </a:r>
            <a:r>
              <a:rPr lang="en-GB" sz="3200" dirty="0"/>
              <a:t>)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/>
              <a:t>Sat Nav</a:t>
            </a:r>
            <a:endParaRPr lang="en-GB" cap="small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21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08E890-D625-9AC1-5FD7-59802AE099C9}"/>
              </a:ext>
            </a:extLst>
          </p:cNvPr>
          <p:cNvSpPr txBox="1"/>
          <p:nvPr/>
        </p:nvSpPr>
        <p:spPr>
          <a:xfrm>
            <a:off x="808355" y="1808837"/>
            <a:ext cx="6956062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rtl="0">
              <a:spcAft>
                <a:spcPts val="600"/>
              </a:spcAft>
            </a:pPr>
            <a:r>
              <a:rPr lang="en-GB" sz="2000" dirty="0"/>
              <a:t>High-end phones may support other location services, such as</a:t>
            </a:r>
          </a:p>
          <a:p>
            <a:pPr marL="342900" indent="-34290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Wi-Fi positioning</a:t>
            </a:r>
            <a:r>
              <a:rPr lang="en-GB" sz="2000" dirty="0"/>
              <a:t> (for indoor use)</a:t>
            </a:r>
            <a:endParaRPr lang="en-GB" sz="2000" b="1" dirty="0"/>
          </a:p>
          <a:p>
            <a:pPr marL="342900" indent="-34290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b="1" dirty="0"/>
              <a:t>cell-site </a:t>
            </a:r>
            <a:r>
              <a:rPr lang="en-GB" sz="2000" b="1" dirty="0" err="1"/>
              <a:t>multilateration</a:t>
            </a:r>
            <a:r>
              <a:rPr lang="en-GB" sz="2000" dirty="0"/>
              <a:t> (using Time Difference of Arrival – TDOA)</a:t>
            </a:r>
          </a:p>
          <a:p>
            <a:pPr marL="342900" indent="-34290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or sometimes a </a:t>
            </a:r>
            <a:r>
              <a:rPr lang="en-GB" sz="2000" b="1" dirty="0"/>
              <a:t>hybrid positioning system</a:t>
            </a:r>
            <a:r>
              <a:rPr lang="en-GB" dirty="0"/>
              <a:t>.</a:t>
            </a:r>
          </a:p>
          <a:p>
            <a:pPr rtl="0">
              <a:spcAft>
                <a:spcPts val="600"/>
              </a:spcAft>
            </a:pPr>
            <a:endParaRPr lang="en-GB" sz="2000" dirty="0"/>
          </a:p>
          <a:p>
            <a:pPr rtl="0">
              <a:spcAft>
                <a:spcPts val="600"/>
              </a:spcAft>
            </a:pPr>
            <a:r>
              <a:rPr lang="en-GB" sz="2000" b="1" dirty="0"/>
              <a:t>Another</a:t>
            </a:r>
            <a:r>
              <a:rPr lang="en-GB" sz="2000" dirty="0"/>
              <a:t> type of enhancement (only just coming) uses the other sensors inside the smartphone</a:t>
            </a:r>
          </a:p>
          <a:p>
            <a:pPr marL="342900" indent="-342900" rtl="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2000" dirty="0"/>
              <a:t>accelerometers, compass and barometer</a:t>
            </a:r>
          </a:p>
          <a:p>
            <a:pPr rtl="0">
              <a:spcAft>
                <a:spcPts val="600"/>
              </a:spcAft>
            </a:pPr>
            <a:r>
              <a:rPr lang="en-GB" sz="2000" dirty="0"/>
              <a:t>plus the GNSS PVT, to make much enhanced position estimates</a:t>
            </a:r>
            <a:endParaRPr lang="en-GB" dirty="0"/>
          </a:p>
        </p:txBody>
      </p:sp>
      <p:pic>
        <p:nvPicPr>
          <p:cNvPr id="5" name="Picture 4" descr="A hand holding a phone&#10;&#10;Description automatically generated with low confidence">
            <a:extLst>
              <a:ext uri="{FF2B5EF4-FFF2-40B4-BE49-F238E27FC236}">
                <a16:creationId xmlns:a16="http://schemas.microsoft.com/office/drawing/2014/main" id="{849A3192-54A8-E556-A209-B374BF169F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6387" y="1892235"/>
            <a:ext cx="2924583" cy="1943371"/>
          </a:xfrm>
          <a:prstGeom prst="rect">
            <a:avLst/>
          </a:prstGeom>
        </p:spPr>
      </p:pic>
      <p:pic>
        <p:nvPicPr>
          <p:cNvPr id="1026" name="Picture 2" descr="Multilateration based on classical OTDOA.">
            <a:extLst>
              <a:ext uri="{FF2B5EF4-FFF2-40B4-BE49-F238E27FC236}">
                <a16:creationId xmlns:a16="http://schemas.microsoft.com/office/drawing/2014/main" id="{257851AB-A334-CC3F-0AF4-10EBF20E37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417" y="4009149"/>
            <a:ext cx="4016553" cy="2529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0523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1" y="1070864"/>
            <a:ext cx="8537321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The four GNSSs and regional systems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39"/>
            <a:ext cx="8618728" cy="4784471"/>
          </a:xfrm>
        </p:spPr>
        <p:txBody>
          <a:bodyPr rtlCol="0">
            <a:normAutofit/>
          </a:bodyPr>
          <a:lstStyle/>
          <a:p>
            <a:pPr rtl="0"/>
            <a:r>
              <a:rPr lang="en-GB" b="1" dirty="0"/>
              <a:t>GPS</a:t>
            </a:r>
            <a:r>
              <a:rPr lang="en-GB" dirty="0"/>
              <a:t>: US controlled; fully supported and modernised</a:t>
            </a:r>
          </a:p>
          <a:p>
            <a:pPr rtl="0"/>
            <a:r>
              <a:rPr lang="en-GB" b="1" dirty="0"/>
              <a:t>GLONASS</a:t>
            </a:r>
            <a:r>
              <a:rPr lang="en-GB" dirty="0"/>
              <a:t>: Russian controlled; declined to a poor state; now restored to a full system and under Putin is being revitalised and modernised</a:t>
            </a:r>
          </a:p>
          <a:p>
            <a:pPr rtl="0"/>
            <a:r>
              <a:rPr lang="en-GB" b="1" dirty="0" err="1"/>
              <a:t>Beidou</a:t>
            </a:r>
            <a:r>
              <a:rPr lang="en-GB" dirty="0"/>
              <a:t>: Chinese controlled; Beidou-3 fully operational by June 2020</a:t>
            </a:r>
          </a:p>
          <a:p>
            <a:pPr rtl="0"/>
            <a:r>
              <a:rPr lang="en-GB" b="1" dirty="0"/>
              <a:t>Galileo</a:t>
            </a:r>
            <a:r>
              <a:rPr lang="en-GB" dirty="0"/>
              <a:t>: European Union controlled; theoretically more accurate than the other systems; some problems getting the satellites launched; it is recently working, but not yet quite as designed.</a:t>
            </a:r>
          </a:p>
          <a:p>
            <a:pPr rtl="0"/>
            <a:r>
              <a:rPr lang="en-GB" b="1" dirty="0"/>
              <a:t>IRNSS</a:t>
            </a:r>
            <a:r>
              <a:rPr lang="en-GB" dirty="0"/>
              <a:t>: Indian controlled regional system</a:t>
            </a:r>
          </a:p>
          <a:p>
            <a:pPr rtl="0"/>
            <a:r>
              <a:rPr lang="en-GB" b="1" dirty="0"/>
              <a:t>QZSS</a:t>
            </a:r>
            <a:r>
              <a:rPr lang="en-GB" dirty="0"/>
              <a:t>: Japanese system designed to augment GPS receivers in Japan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22</a:t>
            </a:fld>
            <a:endParaRPr lang="en-GB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E4B9396E-B6BA-7271-4A7A-338473A1B1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1993" y="1070864"/>
            <a:ext cx="2850007" cy="2850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6D034D53-07C6-2FD2-8D26-2F8D77F26E3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56705" y="3920871"/>
            <a:ext cx="2620581" cy="2631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52631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 descr="Consumer drones in conflict: where do they fit into IHL? - Humanitarian Law  &amp; Policy Blog">
            <a:extLst>
              <a:ext uri="{FF2B5EF4-FFF2-40B4-BE49-F238E27FC236}">
                <a16:creationId xmlns:a16="http://schemas.microsoft.com/office/drawing/2014/main" id="{D55E0431-741F-AA95-E251-FDF5A0E199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5169" y="992401"/>
            <a:ext cx="2847975" cy="1609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619048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GNSS applications and impact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2602126"/>
            <a:ext cx="9644888" cy="3570074"/>
          </a:xfrm>
        </p:spPr>
        <p:txBody>
          <a:bodyPr rtlCol="0">
            <a:normAutofit/>
          </a:bodyPr>
          <a:lstStyle/>
          <a:p>
            <a:pPr rtl="0"/>
            <a:r>
              <a:rPr lang="en-GB" dirty="0"/>
              <a:t>GNSS-based </a:t>
            </a:r>
            <a:r>
              <a:rPr lang="en-GB" b="1" dirty="0"/>
              <a:t>timing</a:t>
            </a:r>
            <a:r>
              <a:rPr lang="en-GB" dirty="0"/>
              <a:t> is critical for telecommunications, financial transactions.</a:t>
            </a:r>
          </a:p>
          <a:p>
            <a:pPr rtl="0"/>
            <a:r>
              <a:rPr lang="en-GB" dirty="0"/>
              <a:t>Positioning, navigation and timing (PNT) play a critical role in land surveying, law enforcement, emergency response, precision agriculture, mining, scientific research and so on. Tachographs. Robots, drones, driverless cars.</a:t>
            </a:r>
          </a:p>
          <a:p>
            <a:pPr rtl="0"/>
            <a:r>
              <a:rPr lang="en-GB" dirty="0"/>
              <a:t>Applications in phones: advertising, social, navigation and route finding. Gathering and exploiting position data on people.</a:t>
            </a:r>
          </a:p>
          <a:p>
            <a:r>
              <a:rPr lang="en-GB" dirty="0"/>
              <a:t>So GNSS has huge financial, technological, social and </a:t>
            </a:r>
            <a:r>
              <a:rPr lang="en-GB" dirty="0" err="1"/>
              <a:t>and</a:t>
            </a:r>
            <a:r>
              <a:rPr lang="en-GB" dirty="0"/>
              <a:t> political impact, and is a means for states to project their power and control. For example, “loss of GPS would cost the U.S. economy $1 - $1.5 billion a day.”</a:t>
            </a:r>
          </a:p>
          <a:p>
            <a:pPr rtl="0"/>
            <a:endParaRPr lang="en-GB" dirty="0"/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23</a:t>
            </a:fld>
            <a:endParaRPr lang="en-GB"/>
          </a:p>
        </p:txBody>
      </p:sp>
      <p:pic>
        <p:nvPicPr>
          <p:cNvPr id="5122" name="Picture 2" descr="GOFAR | GOFAR">
            <a:extLst>
              <a:ext uri="{FF2B5EF4-FFF2-40B4-BE49-F238E27FC236}">
                <a16:creationId xmlns:a16="http://schemas.microsoft.com/office/drawing/2014/main" id="{FA290D1D-A693-18A4-EB5F-19DAD45E93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3440" y="986918"/>
            <a:ext cx="2335784" cy="1615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Notts Police officer urges others to take up 'the best job in the world' |  West Bridgford Wire">
            <a:extLst>
              <a:ext uri="{FF2B5EF4-FFF2-40B4-BE49-F238E27FC236}">
                <a16:creationId xmlns:a16="http://schemas.microsoft.com/office/drawing/2014/main" id="{D20C7003-46BE-556F-6FF1-ADCD069D28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4758" y="3778970"/>
            <a:ext cx="1838325" cy="249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B7E493D0-70F1-A1C0-DCD4-AE98EB5BE08B}"/>
              </a:ext>
            </a:extLst>
          </p:cNvPr>
          <p:cNvSpPr txBox="1">
            <a:spLocks/>
          </p:cNvSpPr>
          <p:nvPr/>
        </p:nvSpPr>
        <p:spPr>
          <a:xfrm>
            <a:off x="850392" y="1767840"/>
            <a:ext cx="7217664" cy="82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228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57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GNSSs are used in all forms of transportation: space stations, aviation, maritime, rail, road and mass transit.</a:t>
            </a:r>
          </a:p>
          <a:p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497300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Effects of GPS Jammers on Fleet Management">
            <a:extLst>
              <a:ext uri="{FF2B5EF4-FFF2-40B4-BE49-F238E27FC236}">
                <a16:creationId xmlns:a16="http://schemas.microsoft.com/office/drawing/2014/main" id="{EA7A3D86-74F9-3220-55F9-73DAC24FA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00" t="19295" r="3939" b="17704"/>
          <a:stretch/>
        </p:blipFill>
        <p:spPr bwMode="auto">
          <a:xfrm>
            <a:off x="8757837" y="1148588"/>
            <a:ext cx="3269654" cy="21837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17244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GNSS vulnerabilities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8395208" cy="4769594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Jamming </a:t>
            </a:r>
            <a:r>
              <a:rPr lang="en-GB" dirty="0"/>
              <a:t>means transmitting a signal that prevents the GNSS receiver from working.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b="1" dirty="0"/>
              <a:t>Spoofing</a:t>
            </a:r>
            <a:r>
              <a:rPr lang="en-GB" dirty="0"/>
              <a:t> means transmitting “spoof” signals to deceive the receiver about its true position or the true time.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Doing this is illegal (up to 2 years in prison, unlimited fine).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GNSS is </a:t>
            </a:r>
            <a:r>
              <a:rPr lang="en-GB" sz="2000" dirty="0"/>
              <a:t>vulnerable because </a:t>
            </a:r>
            <a:r>
              <a:rPr lang="en-GB" dirty="0"/>
              <a:t>the signal itself is so weak.</a:t>
            </a:r>
          </a:p>
          <a:p>
            <a:pPr rtl="0"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Some lorry drivers have used jammers to block their vehicle’s tachograph. Car thieves try to overcome theft-detecting trackers.</a:t>
            </a:r>
          </a:p>
          <a:p>
            <a:pPr marL="342900" indent="-342900" rtl="0">
              <a:lnSpc>
                <a:spcPct val="10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GB" dirty="0"/>
              <a:t>There have been examples of GNSS receivers in a much wider area being affected by such jammers. </a:t>
            </a:r>
          </a:p>
          <a:p>
            <a:pPr>
              <a:lnSpc>
                <a:spcPct val="100000"/>
              </a:lnSpc>
              <a:spcBef>
                <a:spcPts val="600"/>
              </a:spcBef>
            </a:pPr>
            <a:r>
              <a:rPr lang="en-GB" dirty="0"/>
              <a:t>In the military, many weapon systems and increasingly drones rely on GNSS. So adversaries seek to jam them.</a:t>
            </a:r>
          </a:p>
          <a:p>
            <a:pPr rtl="0"/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1600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0115FF41-AFA4-4D25-AB42-AB034F4B4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070864"/>
            <a:ext cx="9172448" cy="594656"/>
          </a:xfrm>
        </p:spPr>
        <p:txBody>
          <a:bodyPr rtlCol="0">
            <a:noAutofit/>
          </a:bodyPr>
          <a:lstStyle/>
          <a:p>
            <a:pPr rtl="0"/>
            <a:r>
              <a:rPr lang="en-GB" sz="3200" dirty="0"/>
              <a:t>GNSS interference countermeasures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0881FA9-F3B0-4912-B0E1-352094195C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0392" y="1767840"/>
            <a:ext cx="8344408" cy="4404360"/>
          </a:xfrm>
        </p:spPr>
        <p:txBody>
          <a:bodyPr rtlCol="0">
            <a:normAutofit/>
          </a:bodyPr>
          <a:lstStyle/>
          <a:p>
            <a:pPr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/>
              <a:t>Jamming countermeasures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Jammers can be detected and located.</a:t>
            </a:r>
            <a:endParaRPr lang="en-GB" b="1" dirty="0"/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/>
              <a:t>Special antennas </a:t>
            </a:r>
            <a:r>
              <a:rPr lang="en-GB" dirty="0"/>
              <a:t>that reject jamming signals while letting GNSS signals through.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/>
              <a:t>Digital signal processing (DSP) </a:t>
            </a:r>
            <a:r>
              <a:rPr lang="en-GB" dirty="0"/>
              <a:t>in advanced receivers to suppress the jamming signals.</a:t>
            </a:r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endParaRPr lang="en-GB" dirty="0"/>
          </a:p>
          <a:p>
            <a:pPr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/>
              <a:t>Spoofing countermeasures</a:t>
            </a:r>
            <a:endParaRPr lang="en-GB" dirty="0"/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/>
              <a:t>Detecting aspects of the spoofed signals that allow them to be distinguished from real satellite signals</a:t>
            </a:r>
          </a:p>
          <a:p>
            <a:pPr rt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b="1" dirty="0"/>
              <a:t>Special antennas </a:t>
            </a:r>
            <a:r>
              <a:rPr lang="en-GB" dirty="0"/>
              <a:t>that allow the receiver to estimate the direction of arrival of the signals</a:t>
            </a:r>
          </a:p>
          <a:p>
            <a:pPr rtl="0">
              <a:spcBef>
                <a:spcPts val="0"/>
              </a:spcBef>
            </a:pPr>
            <a:endParaRPr lang="en-GB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8C7C3A0-5E78-49C8-B8D4-F3DF62B2B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cap="small" dirty="0"/>
              <a:t>Sat Nav</a:t>
            </a:r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56AE2454-CE9A-4A6B-AB5A-349E0D967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25</a:t>
            </a:fld>
            <a:endParaRPr lang="en-GB"/>
          </a:p>
        </p:txBody>
      </p:sp>
      <p:pic>
        <p:nvPicPr>
          <p:cNvPr id="2" name="Picture 2" descr="Understanding the Difference Between Anti-Spoofing and Anti-Jamming |  NovAtel">
            <a:extLst>
              <a:ext uri="{FF2B5EF4-FFF2-40B4-BE49-F238E27FC236}">
                <a16:creationId xmlns:a16="http://schemas.microsoft.com/office/drawing/2014/main" id="{A3D7D3A8-8D91-F0C2-C255-5D58589FB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39860" y="1070864"/>
            <a:ext cx="2857500" cy="2181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F4DC6A-5A1F-4482-30AB-C7178E13F933}"/>
              </a:ext>
            </a:extLst>
          </p:cNvPr>
          <p:cNvSpPr txBox="1"/>
          <p:nvPr/>
        </p:nvSpPr>
        <p:spPr>
          <a:xfrm>
            <a:off x="10168128" y="3336036"/>
            <a:ext cx="117348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/>
              <a:t>antenna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8D4EB30-08ED-D29C-47B2-6A30AF8C9A63}"/>
              </a:ext>
            </a:extLst>
          </p:cNvPr>
          <p:cNvCxnSpPr>
            <a:stCxn id="6" idx="0"/>
          </p:cNvCxnSpPr>
          <p:nvPr/>
        </p:nvCxnSpPr>
        <p:spPr>
          <a:xfrm flipV="1">
            <a:off x="10754868" y="2509520"/>
            <a:ext cx="207772" cy="82651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136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9FB28F-C9D7-439B-B863-44B4E851A0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 rtlCol="0">
            <a:normAutofit fontScale="90000"/>
          </a:bodyPr>
          <a:lstStyle/>
          <a:p>
            <a:pPr rtl="0"/>
            <a:r>
              <a:rPr lang="en-GB" dirty="0"/>
              <a:t>In conclusion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50061247-EA4F-4DFA-AFCE-648487762C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91653" y="1801368"/>
            <a:ext cx="4807177" cy="4754880"/>
          </a:xfrm>
        </p:spPr>
        <p:txBody>
          <a:bodyPr rtlCol="0"/>
          <a:lstStyle/>
          <a:p>
            <a:pPr rtl="0"/>
            <a:r>
              <a:rPr lang="en-GB" dirty="0"/>
              <a:t>GNSS has developed over 50 years</a:t>
            </a:r>
          </a:p>
          <a:p>
            <a:pPr rtl="0"/>
            <a:r>
              <a:rPr lang="en-GB" dirty="0"/>
              <a:t>We now use it for an enormous range of valuable applications</a:t>
            </a:r>
          </a:p>
          <a:p>
            <a:pPr rtl="0"/>
            <a:r>
              <a:rPr lang="en-GB" dirty="0"/>
              <a:t>It is politically and economically key</a:t>
            </a:r>
          </a:p>
          <a:p>
            <a:pPr rtl="0"/>
            <a:r>
              <a:rPr lang="en-GB" dirty="0"/>
              <a:t>Its growth will continue and the technology is still advancing</a:t>
            </a:r>
          </a:p>
          <a:p>
            <a:pPr rtl="0"/>
            <a:r>
              <a:rPr lang="en-GB" dirty="0"/>
              <a:t>But that makes us vulnerable to any attacks on GNSS</a:t>
            </a:r>
          </a:p>
          <a:p>
            <a:pPr rtl="0"/>
            <a:r>
              <a:rPr lang="en-GB" dirty="0"/>
              <a:t>Current R &amp; D seeks to overcome the threats to GNSS </a:t>
            </a:r>
            <a:r>
              <a:rPr lang="en-GB" b="1" dirty="0"/>
              <a:t>and</a:t>
            </a:r>
            <a:r>
              <a:rPr lang="en-GB" dirty="0"/>
              <a:t> find alternative navigation technologies</a:t>
            </a:r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249ACE4E-0038-4BA2-8883-8C3F73B79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/>
              <a:t>Presentation Title</a:t>
            </a:r>
          </a:p>
        </p:txBody>
      </p:sp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9A686A52-7630-4675-B383-8C2AD252E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26</a:t>
            </a:fld>
            <a:endParaRPr lang="en-GB"/>
          </a:p>
        </p:txBody>
      </p:sp>
      <p:pic>
        <p:nvPicPr>
          <p:cNvPr id="10" name="Picture 2" descr="Sat Nav screengrab 1">
            <a:extLst>
              <a:ext uri="{FF2B5EF4-FFF2-40B4-BE49-F238E27FC236}">
                <a16:creationId xmlns:a16="http://schemas.microsoft.com/office/drawing/2014/main" id="{65CBCBC4-2AA0-2121-00D2-9CAC762876BE}"/>
              </a:ext>
            </a:extLst>
          </p:cNvPr>
          <p:cNvPicPr>
            <a:picLocks noGrp="1" noChangeAspect="1" noChangeArrowheads="1"/>
          </p:cNvPicPr>
          <p:nvPr>
            <p:ph type="pic" sz="quarter" idx="1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51" r="20551"/>
          <a:stretch>
            <a:fillRect/>
          </a:stretch>
        </p:blipFill>
        <p:spPr bwMode="auto">
          <a:xfrm>
            <a:off x="284163" y="301625"/>
            <a:ext cx="2459037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509054E5-D8F4-E643-85E4-0F4525E15E07}"/>
              </a:ext>
            </a:extLst>
          </p:cNvPr>
          <p:cNvPicPr>
            <a:picLocks noGrp="1" noChangeAspect="1" noChangeArrowheads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77" r="25877"/>
          <a:stretch>
            <a:fillRect/>
          </a:stretch>
        </p:blipFill>
        <p:spPr bwMode="auto">
          <a:xfrm>
            <a:off x="3044825" y="301625"/>
            <a:ext cx="2460625" cy="2505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Placeholder 11" descr="A satellite in space&#10;&#10;Description automatically generated with low confidence">
            <a:extLst>
              <a:ext uri="{FF2B5EF4-FFF2-40B4-BE49-F238E27FC236}">
                <a16:creationId xmlns:a16="http://schemas.microsoft.com/office/drawing/2014/main" id="{AF44BB0B-FE8E-8C72-29B5-FFCDD211746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5"/>
          <a:srcRect l="7411" r="7411"/>
          <a:stretch>
            <a:fillRect/>
          </a:stretch>
        </p:blipFill>
        <p:spPr>
          <a:xfrm>
            <a:off x="284163" y="3108325"/>
            <a:ext cx="5221287" cy="3448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477268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lide Number Placeholder 23">
            <a:extLst>
              <a:ext uri="{FF2B5EF4-FFF2-40B4-BE49-F238E27FC236}">
                <a16:creationId xmlns:a16="http://schemas.microsoft.com/office/drawing/2014/main" id="{5D838446-B95D-4AB7-B8CA-D5804BB79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D8DA9DAA-006C-4F4B-980E-E3DF019B24E2}" type="slidenum">
              <a:rPr lang="en-GB" smtClean="0"/>
              <a:pPr rtl="0"/>
              <a:t>27</a:t>
            </a:fld>
            <a:endParaRPr lang="en-GB"/>
          </a:p>
        </p:txBody>
      </p:sp>
      <p:sp>
        <p:nvSpPr>
          <p:cNvPr id="23" name="Footer Placeholder 22">
            <a:extLst>
              <a:ext uri="{FF2B5EF4-FFF2-40B4-BE49-F238E27FC236}">
                <a16:creationId xmlns:a16="http://schemas.microsoft.com/office/drawing/2014/main" id="{DE8D546E-0F46-4CC0-B2B1-8B2430D00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en-GB" dirty="0"/>
              <a:t>Sat Nav</a:t>
            </a:r>
          </a:p>
        </p:txBody>
      </p:sp>
      <p:pic>
        <p:nvPicPr>
          <p:cNvPr id="9" name="Picture Placeholder 8" descr="mountains at sunset">
            <a:extLst>
              <a:ext uri="{FF2B5EF4-FFF2-40B4-BE49-F238E27FC236}">
                <a16:creationId xmlns:a16="http://schemas.microsoft.com/office/drawing/2014/main" id="{C82DA925-978C-48A9-98AD-0653B7A3D2D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/>
          <a:srcRect t="41" b="41"/>
          <a:stretch/>
        </p:blipFill>
        <p:spPr/>
      </p:pic>
      <p:pic>
        <p:nvPicPr>
          <p:cNvPr id="11" name="Picture Placeholder 10" descr="mountains at sunset">
            <a:extLst>
              <a:ext uri="{FF2B5EF4-FFF2-40B4-BE49-F238E27FC236}">
                <a16:creationId xmlns:a16="http://schemas.microsoft.com/office/drawing/2014/main" id="{E63B7C3F-04A4-43F6-881D-FA11061CBAFA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4"/>
          <a:srcRect t="347" b="347"/>
          <a:stretch/>
        </p:blipFill>
        <p:spPr/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FF777B66-94CB-491C-AC6B-BDAC98E2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GB"/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2AF1107-8D35-4E35-93C7-D3640946F74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 rtlCol="0"/>
          <a:lstStyle/>
          <a:p>
            <a:pPr rtl="0"/>
            <a:r>
              <a:rPr lang="en-GB" dirty="0"/>
              <a:t>mmacleod@qinetiq.com</a:t>
            </a:r>
          </a:p>
          <a:p>
            <a:pPr rtl="0"/>
            <a:endParaRPr lang="en-GB" dirty="0"/>
          </a:p>
        </p:txBody>
      </p:sp>
      <p:pic>
        <p:nvPicPr>
          <p:cNvPr id="15" name="Picture Placeholder 14" descr="mountains under near dusk sky">
            <a:extLst>
              <a:ext uri="{FF2B5EF4-FFF2-40B4-BE49-F238E27FC236}">
                <a16:creationId xmlns:a16="http://schemas.microsoft.com/office/drawing/2014/main" id="{3D15FDC1-74B5-4FD8-BD17-0E2502C411A6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 rotWithShape="1">
          <a:blip r:embed="rId5"/>
          <a:srcRect l="16" r="16"/>
          <a:stretch/>
        </p:blipFill>
        <p:spPr/>
      </p:pic>
      <p:pic>
        <p:nvPicPr>
          <p:cNvPr id="13" name="Picture Placeholder 12" descr="mountains under the night sky just before dawn">
            <a:extLst>
              <a:ext uri="{FF2B5EF4-FFF2-40B4-BE49-F238E27FC236}">
                <a16:creationId xmlns:a16="http://schemas.microsoft.com/office/drawing/2014/main" id="{E02C4914-F076-4415-9C5D-A9BDB6CC6110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/>
          <a:srcRect t="108" b="108"/>
          <a:stretch/>
        </p:blipFill>
        <p:spPr/>
      </p:pic>
    </p:spTree>
    <p:extLst>
      <p:ext uri="{BB962C8B-B14F-4D97-AF65-F5344CB8AC3E}">
        <p14:creationId xmlns:p14="http://schemas.microsoft.com/office/powerpoint/2010/main" val="927313156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Univers">
  <a:themeElements>
    <a:clrScheme name="Gradient">
      <a:dk1>
        <a:sysClr val="windowText" lastClr="000000"/>
      </a:dk1>
      <a:lt1>
        <a:sysClr val="window" lastClr="FFFFFF"/>
      </a:lt1>
      <a:dk2>
        <a:srgbClr val="10013F"/>
      </a:dk2>
      <a:lt2>
        <a:srgbClr val="F2F0FF"/>
      </a:lt2>
      <a:accent1>
        <a:srgbClr val="814DFF"/>
      </a:accent1>
      <a:accent2>
        <a:srgbClr val="243FFF"/>
      </a:accent2>
      <a:accent3>
        <a:srgbClr val="FF83B6"/>
      </a:accent3>
      <a:accent4>
        <a:srgbClr val="FF9022"/>
      </a:accent4>
      <a:accent5>
        <a:srgbClr val="FF1F85"/>
      </a:accent5>
      <a:accent6>
        <a:srgbClr val="1A98FF"/>
      </a:accent6>
      <a:hlink>
        <a:srgbClr val="0563C1"/>
      </a:hlink>
      <a:folHlink>
        <a:srgbClr val="954F72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8167186_TF89338750_Win32" id="{41E8F413-9A18-4BDF-B28A-7CD5BF285DD4}" vid="{F5763C4E-78C1-4EFB-B9F5-2F4B07C76DB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9919F73-B6C2-4A43-95E2-833EC48925FE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3C8E00D1-8EA3-4E42-801D-0253E1EAFC2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BC329F5-30EE-4BF7-AA2A-B837B51416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{9F5E3AC4-5819-4CD7-B5F7-04C0F51B50DF}tf89338750_win32</Template>
  <TotalTime>969</TotalTime>
  <Words>2676</Words>
  <Application>Microsoft Office PowerPoint</Application>
  <PresentationFormat>Widescreen</PresentationFormat>
  <Paragraphs>280</Paragraphs>
  <Slides>27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gotham</vt:lpstr>
      <vt:lpstr>Symbol</vt:lpstr>
      <vt:lpstr>Univers</vt:lpstr>
      <vt:lpstr>Wingdings</vt:lpstr>
      <vt:lpstr>GradientUnivers</vt:lpstr>
      <vt:lpstr>Sat Nav (GNSS) </vt:lpstr>
      <vt:lpstr>PowerPoint Presentation</vt:lpstr>
      <vt:lpstr>GPS &amp; GLONASS – the first GNSSs </vt:lpstr>
      <vt:lpstr>It is an extraordinary approach</vt:lpstr>
      <vt:lpstr>Basic principles</vt:lpstr>
      <vt:lpstr>Pseudorange</vt:lpstr>
      <vt:lpstr>The satellite orbits</vt:lpstr>
      <vt:lpstr>System and satellite tradeoffs</vt:lpstr>
      <vt:lpstr>GNSS position accuracy</vt:lpstr>
      <vt:lpstr>Improving accuracy</vt:lpstr>
      <vt:lpstr>Improving accuracy with Differential GNSS</vt:lpstr>
      <vt:lpstr>Improving accuracy with RTK </vt:lpstr>
      <vt:lpstr>Space-Based Augmentation Systems (SBAS)</vt:lpstr>
      <vt:lpstr>Improving accuracy – Map-based navigation</vt:lpstr>
      <vt:lpstr>Ground control</vt:lpstr>
      <vt:lpstr>GPS modernisation and evolution</vt:lpstr>
      <vt:lpstr>How it’s done – a summary</vt:lpstr>
      <vt:lpstr>In the receiver – Acquiring and Tracking signals</vt:lpstr>
      <vt:lpstr>The challenge in receiver design</vt:lpstr>
      <vt:lpstr>GNSS on smartphones</vt:lpstr>
      <vt:lpstr>Alternative Navigation Technologies (AltNav)</vt:lpstr>
      <vt:lpstr>The four GNSSs and regional systems</vt:lpstr>
      <vt:lpstr>GNSS applications and impact</vt:lpstr>
      <vt:lpstr>GNSS vulnerabilities</vt:lpstr>
      <vt:lpstr>GNSS interference countermeasures</vt:lpstr>
      <vt:lpstr>In conclusion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SatNav    much more than GPS  but less than perfect</dc:title>
  <dc:creator>Malcolm Macleod</dc:creator>
  <cp:lastModifiedBy>Malcolm Macleod</cp:lastModifiedBy>
  <cp:revision>2</cp:revision>
  <dcterms:created xsi:type="dcterms:W3CDTF">2023-02-12T09:40:15Z</dcterms:created>
  <dcterms:modified xsi:type="dcterms:W3CDTF">2024-04-08T16:57:46Z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