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 id="2147483744" r:id="rId3"/>
    <p:sldMasterId id="2147483771" r:id="rId4"/>
  </p:sldMasterIdLst>
  <p:notesMasterIdLst>
    <p:notesMasterId r:id="rId25"/>
  </p:notesMasterIdLst>
  <p:sldIdLst>
    <p:sldId id="1300" r:id="rId5"/>
    <p:sldId id="1313" r:id="rId6"/>
    <p:sldId id="1321" r:id="rId7"/>
    <p:sldId id="1338" r:id="rId8"/>
    <p:sldId id="1316" r:id="rId9"/>
    <p:sldId id="1332" r:id="rId10"/>
    <p:sldId id="1320" r:id="rId11"/>
    <p:sldId id="1319" r:id="rId12"/>
    <p:sldId id="1323" r:id="rId13"/>
    <p:sldId id="1325" r:id="rId14"/>
    <p:sldId id="1337" r:id="rId15"/>
    <p:sldId id="1324" r:id="rId16"/>
    <p:sldId id="1326" r:id="rId17"/>
    <p:sldId id="1333" r:id="rId18"/>
    <p:sldId id="1334" r:id="rId19"/>
    <p:sldId id="1335" r:id="rId20"/>
    <p:sldId id="1336" r:id="rId21"/>
    <p:sldId id="1310" r:id="rId22"/>
    <p:sldId id="1312" r:id="rId23"/>
    <p:sldId id="2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B64"/>
    <a:srgbClr val="1FBDE8"/>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6D4C0-4FD7-4389-9CC1-8B2D03A6FDA3}" v="424" dt="2026-02-25T15:45:13.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varScale="1">
        <p:scale>
          <a:sx n="107" d="100"/>
          <a:sy n="107"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acha, Umair" userId="ba2331a2-3c1d-4188-998c-724c65d664b6" providerId="ADAL" clId="{0B6DE267-56BD-4B51-B943-96243B6AA50B}"/>
    <pc:docChg chg="undo custSel addSld delSld modSld sldOrd addMainMaster delMainMaster modMainMaster">
      <pc:chgData name="Paracha, Umair" userId="ba2331a2-3c1d-4188-998c-724c65d664b6" providerId="ADAL" clId="{0B6DE267-56BD-4B51-B943-96243B6AA50B}" dt="2026-02-17T22:46:47.373" v="3726" actId="113"/>
      <pc:docMkLst>
        <pc:docMk/>
      </pc:docMkLst>
      <pc:sldChg chg="modSp mod">
        <pc:chgData name="Paracha, Umair" userId="ba2331a2-3c1d-4188-998c-724c65d664b6" providerId="ADAL" clId="{0B6DE267-56BD-4B51-B943-96243B6AA50B}" dt="2026-02-17T19:41:54.810" v="3703" actId="2711"/>
        <pc:sldMkLst>
          <pc:docMk/>
          <pc:sldMk cId="3998257806" sldId="257"/>
        </pc:sldMkLst>
        <pc:spChg chg="mod">
          <ac:chgData name="Paracha, Umair" userId="ba2331a2-3c1d-4188-998c-724c65d664b6" providerId="ADAL" clId="{0B6DE267-56BD-4B51-B943-96243B6AA50B}" dt="2026-02-17T19:41:54.810" v="3703" actId="2711"/>
          <ac:spMkLst>
            <pc:docMk/>
            <pc:sldMk cId="3998257806" sldId="257"/>
            <ac:spMk id="2" creationId="{037CFAFB-D322-4E5C-9A04-3CE70C9F3158}"/>
          </ac:spMkLst>
        </pc:spChg>
        <pc:spChg chg="mod">
          <ac:chgData name="Paracha, Umair" userId="ba2331a2-3c1d-4188-998c-724c65d664b6" providerId="ADAL" clId="{0B6DE267-56BD-4B51-B943-96243B6AA50B}" dt="2026-02-17T19:41:48.626" v="3702" actId="2711"/>
          <ac:spMkLst>
            <pc:docMk/>
            <pc:sldMk cId="3998257806" sldId="257"/>
            <ac:spMk id="3" creationId="{2AA6889E-E0C1-4D87-9A97-1BA9E1673860}"/>
          </ac:spMkLst>
        </pc:spChg>
      </pc:sldChg>
      <pc:sldChg chg="addSp modSp mod">
        <pc:chgData name="Paracha, Umair" userId="ba2331a2-3c1d-4188-998c-724c65d664b6" providerId="ADAL" clId="{0B6DE267-56BD-4B51-B943-96243B6AA50B}" dt="2026-02-16T17:00:14.026" v="1340"/>
        <pc:sldMkLst>
          <pc:docMk/>
          <pc:sldMk cId="310399277" sldId="1300"/>
        </pc:sldMkLst>
        <pc:spChg chg="mod">
          <ac:chgData name="Paracha, Umair" userId="ba2331a2-3c1d-4188-998c-724c65d664b6" providerId="ADAL" clId="{0B6DE267-56BD-4B51-B943-96243B6AA50B}" dt="2026-02-16T10:19:46.292" v="25" actId="20577"/>
          <ac:spMkLst>
            <pc:docMk/>
            <pc:sldMk cId="310399277" sldId="1300"/>
            <ac:spMk id="2" creationId="{37E9112A-2912-423A-947D-A7608EA2C957}"/>
          </ac:spMkLst>
        </pc:spChg>
        <pc:spChg chg="add mod">
          <ac:chgData name="Paracha, Umair" userId="ba2331a2-3c1d-4188-998c-724c65d664b6" providerId="ADAL" clId="{0B6DE267-56BD-4B51-B943-96243B6AA50B}" dt="2026-02-16T16:58:34.974" v="1320" actId="20577"/>
          <ac:spMkLst>
            <pc:docMk/>
            <pc:sldMk cId="310399277" sldId="1300"/>
            <ac:spMk id="4" creationId="{9B58EFCF-935A-0F09-BAAE-2DEF3C23A689}"/>
          </ac:spMkLst>
        </pc:spChg>
      </pc:sldChg>
      <pc:sldChg chg="addSp modSp mod">
        <pc:chgData name="Paracha, Umair" userId="ba2331a2-3c1d-4188-998c-724c65d664b6" providerId="ADAL" clId="{0B6DE267-56BD-4B51-B943-96243B6AA50B}" dt="2026-02-17T19:42:07.438" v="3705" actId="2711"/>
        <pc:sldMkLst>
          <pc:docMk/>
          <pc:sldMk cId="1497237473" sldId="1310"/>
        </pc:sldMkLst>
        <pc:spChg chg="mod">
          <ac:chgData name="Paracha, Umair" userId="ba2331a2-3c1d-4188-998c-724c65d664b6" providerId="ADAL" clId="{0B6DE267-56BD-4B51-B943-96243B6AA50B}" dt="2026-02-17T19:42:07.438" v="3705" actId="2711"/>
          <ac:spMkLst>
            <pc:docMk/>
            <pc:sldMk cId="1497237473" sldId="1310"/>
            <ac:spMk id="4" creationId="{782448E5-3BBC-4C2E-A387-E7116460AE71}"/>
          </ac:spMkLst>
        </pc:spChg>
        <pc:spChg chg="mod">
          <ac:chgData name="Paracha, Umair" userId="ba2331a2-3c1d-4188-998c-724c65d664b6" providerId="ADAL" clId="{0B6DE267-56BD-4B51-B943-96243B6AA50B}" dt="2026-02-17T19:42:07.438" v="3705" actId="2711"/>
          <ac:spMkLst>
            <pc:docMk/>
            <pc:sldMk cId="1497237473" sldId="1310"/>
            <ac:spMk id="73" creationId="{3FF0F06E-7E64-6A13-FFED-73148ADA4DE6}"/>
          </ac:spMkLst>
        </pc:spChg>
        <pc:picChg chg="add mod">
          <ac:chgData name="Paracha, Umair" userId="ba2331a2-3c1d-4188-998c-724c65d664b6" providerId="ADAL" clId="{0B6DE267-56BD-4B51-B943-96243B6AA50B}" dt="2026-02-16T17:00:00.923" v="1337"/>
          <ac:picMkLst>
            <pc:docMk/>
            <pc:sldMk cId="1497237473" sldId="1310"/>
            <ac:picMk id="2" creationId="{4838BF41-B376-50F0-29EF-2902DD49569F}"/>
          </ac:picMkLst>
        </pc:picChg>
      </pc:sldChg>
      <pc:sldChg chg="addSp modSp mod">
        <pc:chgData name="Paracha, Umair" userId="ba2331a2-3c1d-4188-998c-724c65d664b6" providerId="ADAL" clId="{0B6DE267-56BD-4B51-B943-96243B6AA50B}" dt="2026-02-17T19:42:02.645" v="3704" actId="2711"/>
        <pc:sldMkLst>
          <pc:docMk/>
          <pc:sldMk cId="2159213697" sldId="1312"/>
        </pc:sldMkLst>
        <pc:spChg chg="mod">
          <ac:chgData name="Paracha, Umair" userId="ba2331a2-3c1d-4188-998c-724c65d664b6" providerId="ADAL" clId="{0B6DE267-56BD-4B51-B943-96243B6AA50B}" dt="2026-02-17T19:42:02.645" v="3704" actId="2711"/>
          <ac:spMkLst>
            <pc:docMk/>
            <pc:sldMk cId="2159213697" sldId="1312"/>
            <ac:spMk id="2" creationId="{17147A48-68F9-25ED-264C-0580809FE22E}"/>
          </ac:spMkLst>
        </pc:spChg>
        <pc:spChg chg="mod">
          <ac:chgData name="Paracha, Umair" userId="ba2331a2-3c1d-4188-998c-724c65d664b6" providerId="ADAL" clId="{0B6DE267-56BD-4B51-B943-96243B6AA50B}" dt="2026-02-17T19:42:02.645" v="3704" actId="2711"/>
          <ac:spMkLst>
            <pc:docMk/>
            <pc:sldMk cId="2159213697" sldId="1312"/>
            <ac:spMk id="4" creationId="{782448E5-3BBC-4C2E-A387-E7116460AE71}"/>
          </ac:spMkLst>
        </pc:spChg>
        <pc:picChg chg="add mod">
          <ac:chgData name="Paracha, Umair" userId="ba2331a2-3c1d-4188-998c-724c65d664b6" providerId="ADAL" clId="{0B6DE267-56BD-4B51-B943-96243B6AA50B}" dt="2026-02-16T17:00:04.235" v="1339"/>
          <ac:picMkLst>
            <pc:docMk/>
            <pc:sldMk cId="2159213697" sldId="1312"/>
            <ac:picMk id="3" creationId="{79FA569B-28E3-14D4-10C4-889747249892}"/>
          </ac:picMkLst>
        </pc:picChg>
      </pc:sldChg>
      <pc:sldChg chg="addSp delSp modSp add mod ord">
        <pc:chgData name="Paracha, Umair" userId="ba2331a2-3c1d-4188-998c-724c65d664b6" providerId="ADAL" clId="{0B6DE267-56BD-4B51-B943-96243B6AA50B}" dt="2026-02-17T19:31:42.372" v="3559" actId="14100"/>
        <pc:sldMkLst>
          <pc:docMk/>
          <pc:sldMk cId="2390277247" sldId="1313"/>
        </pc:sldMkLst>
        <pc:spChg chg="mod">
          <ac:chgData name="Paracha, Umair" userId="ba2331a2-3c1d-4188-998c-724c65d664b6" providerId="ADAL" clId="{0B6DE267-56BD-4B51-B943-96243B6AA50B}" dt="2026-02-16T10:22:33.848" v="156" actId="20577"/>
          <ac:spMkLst>
            <pc:docMk/>
            <pc:sldMk cId="2390277247" sldId="1313"/>
            <ac:spMk id="4" creationId="{AAAAAB62-F782-97E1-895A-E92F449BBEC1}"/>
          </ac:spMkLst>
        </pc:spChg>
        <pc:spChg chg="mod">
          <ac:chgData name="Paracha, Umair" userId="ba2331a2-3c1d-4188-998c-724c65d664b6" providerId="ADAL" clId="{0B6DE267-56BD-4B51-B943-96243B6AA50B}" dt="2026-02-17T19:31:42.372" v="3559" actId="14100"/>
          <ac:spMkLst>
            <pc:docMk/>
            <pc:sldMk cId="2390277247" sldId="1313"/>
            <ac:spMk id="73" creationId="{E5F8E3C6-D8A0-4D99-031A-4E83216421FD}"/>
          </ac:spMkLst>
        </pc:spChg>
      </pc:sldChg>
      <pc:sldChg chg="addSp delSp modSp add mod">
        <pc:chgData name="Paracha, Umair" userId="ba2331a2-3c1d-4188-998c-724c65d664b6" providerId="ADAL" clId="{0B6DE267-56BD-4B51-B943-96243B6AA50B}" dt="2026-02-17T22:46:47.373" v="3726" actId="113"/>
        <pc:sldMkLst>
          <pc:docMk/>
          <pc:sldMk cId="935670608" sldId="1316"/>
        </pc:sldMkLst>
        <pc:spChg chg="add mod">
          <ac:chgData name="Paracha, Umair" userId="ba2331a2-3c1d-4188-998c-724c65d664b6" providerId="ADAL" clId="{0B6DE267-56BD-4B51-B943-96243B6AA50B}" dt="2026-02-17T22:46:47.373" v="3726" actId="113"/>
          <ac:spMkLst>
            <pc:docMk/>
            <pc:sldMk cId="935670608" sldId="1316"/>
            <ac:spMk id="3" creationId="{B2ADE35D-2BAE-19FA-7CC3-A15F69E09B27}"/>
          </ac:spMkLst>
        </pc:spChg>
        <pc:spChg chg="mod">
          <ac:chgData name="Paracha, Umair" userId="ba2331a2-3c1d-4188-998c-724c65d664b6" providerId="ADAL" clId="{0B6DE267-56BD-4B51-B943-96243B6AA50B}" dt="2026-02-17T19:42:25.487" v="3708" actId="2711"/>
          <ac:spMkLst>
            <pc:docMk/>
            <pc:sldMk cId="935670608" sldId="1316"/>
            <ac:spMk id="4" creationId="{B427C01B-02F2-0B2B-A5FC-3C7CD69F6065}"/>
          </ac:spMkLst>
        </pc:spChg>
        <pc:spChg chg="add mod">
          <ac:chgData name="Paracha, Umair" userId="ba2331a2-3c1d-4188-998c-724c65d664b6" providerId="ADAL" clId="{0B6DE267-56BD-4B51-B943-96243B6AA50B}" dt="2026-02-17T19:10:42.577" v="3286" actId="1076"/>
          <ac:spMkLst>
            <pc:docMk/>
            <pc:sldMk cId="935670608" sldId="1316"/>
            <ac:spMk id="7" creationId="{7F1023BC-45D1-5840-0AA0-C53F01B2BF38}"/>
          </ac:spMkLst>
        </pc:spChg>
        <pc:graphicFrameChg chg="add mod ord modGraphic">
          <ac:chgData name="Paracha, Umair" userId="ba2331a2-3c1d-4188-998c-724c65d664b6" providerId="ADAL" clId="{0B6DE267-56BD-4B51-B943-96243B6AA50B}" dt="2026-02-17T19:10:42.577" v="3286" actId="1076"/>
          <ac:graphicFrameMkLst>
            <pc:docMk/>
            <pc:sldMk cId="935670608" sldId="1316"/>
            <ac:graphicFrameMk id="5" creationId="{C483EB18-2B39-BEE3-1DA2-0A0663B94D0B}"/>
          </ac:graphicFrameMkLst>
        </pc:graphicFrameChg>
        <pc:picChg chg="add mod">
          <ac:chgData name="Paracha, Umair" userId="ba2331a2-3c1d-4188-998c-724c65d664b6" providerId="ADAL" clId="{0B6DE267-56BD-4B51-B943-96243B6AA50B}" dt="2026-02-17T19:12:05.550" v="3294" actId="1076"/>
          <ac:picMkLst>
            <pc:docMk/>
            <pc:sldMk cId="935670608" sldId="1316"/>
            <ac:picMk id="8" creationId="{4644461E-74CE-C6F9-47E7-3FD1B1B25B89}"/>
          </ac:picMkLst>
        </pc:picChg>
        <pc:picChg chg="add mod">
          <ac:chgData name="Paracha, Umair" userId="ba2331a2-3c1d-4188-998c-724c65d664b6" providerId="ADAL" clId="{0B6DE267-56BD-4B51-B943-96243B6AA50B}" dt="2026-02-17T19:10:45.316" v="3287" actId="1076"/>
          <ac:picMkLst>
            <pc:docMk/>
            <pc:sldMk cId="935670608" sldId="1316"/>
            <ac:picMk id="9" creationId="{536C3696-469E-301A-46B3-E6717A29D3A7}"/>
          </ac:picMkLst>
        </pc:picChg>
      </pc:sldChg>
      <pc:sldChg chg="addSp delSp modSp add mod">
        <pc:chgData name="Paracha, Umair" userId="ba2331a2-3c1d-4188-998c-724c65d664b6" providerId="ADAL" clId="{0B6DE267-56BD-4B51-B943-96243B6AA50B}" dt="2026-02-17T19:42:36.527" v="3711" actId="2711"/>
        <pc:sldMkLst>
          <pc:docMk/>
          <pc:sldMk cId="1836768908" sldId="1319"/>
        </pc:sldMkLst>
        <pc:spChg chg="add del mod">
          <ac:chgData name="Paracha, Umair" userId="ba2331a2-3c1d-4188-998c-724c65d664b6" providerId="ADAL" clId="{0B6DE267-56BD-4B51-B943-96243B6AA50B}" dt="2026-02-17T19:42:36.527" v="3711" actId="2711"/>
          <ac:spMkLst>
            <pc:docMk/>
            <pc:sldMk cId="1836768908" sldId="1319"/>
            <ac:spMk id="4" creationId="{FEC98B5A-108D-BB9A-6683-F0EE5D291BF2}"/>
          </ac:spMkLst>
        </pc:spChg>
        <pc:spChg chg="add mod">
          <ac:chgData name="Paracha, Umair" userId="ba2331a2-3c1d-4188-998c-724c65d664b6" providerId="ADAL" clId="{0B6DE267-56BD-4B51-B943-96243B6AA50B}" dt="2026-02-17T19:39:55.858" v="3658" actId="1076"/>
          <ac:spMkLst>
            <pc:docMk/>
            <pc:sldMk cId="1836768908" sldId="1319"/>
            <ac:spMk id="8" creationId="{FE71272F-0228-3229-FAE3-C9496D322435}"/>
          </ac:spMkLst>
        </pc:spChg>
        <pc:picChg chg="add mod">
          <ac:chgData name="Paracha, Umair" userId="ba2331a2-3c1d-4188-998c-724c65d664b6" providerId="ADAL" clId="{0B6DE267-56BD-4B51-B943-96243B6AA50B}" dt="2026-02-17T19:40:54.241" v="3698" actId="1035"/>
          <ac:picMkLst>
            <pc:docMk/>
            <pc:sldMk cId="1836768908" sldId="1319"/>
            <ac:picMk id="3" creationId="{083163B9-D93D-30D5-94BE-57D88B58D4DC}"/>
          </ac:picMkLst>
        </pc:picChg>
        <pc:picChg chg="add mod">
          <ac:chgData name="Paracha, Umair" userId="ba2331a2-3c1d-4188-998c-724c65d664b6" providerId="ADAL" clId="{0B6DE267-56BD-4B51-B943-96243B6AA50B}" dt="2026-02-17T19:40:54.241" v="3698" actId="1035"/>
          <ac:picMkLst>
            <pc:docMk/>
            <pc:sldMk cId="1836768908" sldId="1319"/>
            <ac:picMk id="18" creationId="{7F844D56-512E-DCDD-7AE6-FEF6409A6657}"/>
          </ac:picMkLst>
        </pc:picChg>
      </pc:sldChg>
      <pc:sldChg chg="addSp delSp modSp add mod">
        <pc:chgData name="Paracha, Umair" userId="ba2331a2-3c1d-4188-998c-724c65d664b6" providerId="ADAL" clId="{0B6DE267-56BD-4B51-B943-96243B6AA50B}" dt="2026-02-17T19:42:32.893" v="3710" actId="2711"/>
        <pc:sldMkLst>
          <pc:docMk/>
          <pc:sldMk cId="3949395827" sldId="1320"/>
        </pc:sldMkLst>
        <pc:spChg chg="mod">
          <ac:chgData name="Paracha, Umair" userId="ba2331a2-3c1d-4188-998c-724c65d664b6" providerId="ADAL" clId="{0B6DE267-56BD-4B51-B943-96243B6AA50B}" dt="2026-02-17T19:25:03.964" v="3499" actId="1076"/>
          <ac:spMkLst>
            <pc:docMk/>
            <pc:sldMk cId="3949395827" sldId="1320"/>
            <ac:spMk id="2" creationId="{642D2268-AC64-D003-F867-188B105298B7}"/>
          </ac:spMkLst>
        </pc:spChg>
        <pc:spChg chg="mod">
          <ac:chgData name="Paracha, Umair" userId="ba2331a2-3c1d-4188-998c-724c65d664b6" providerId="ADAL" clId="{0B6DE267-56BD-4B51-B943-96243B6AA50B}" dt="2026-02-17T19:42:32.893" v="3710" actId="2711"/>
          <ac:spMkLst>
            <pc:docMk/>
            <pc:sldMk cId="3949395827" sldId="1320"/>
            <ac:spMk id="4" creationId="{BED1402F-6601-05D9-D841-25D8137DF5C6}"/>
          </ac:spMkLst>
        </pc:spChg>
        <pc:spChg chg="add mod">
          <ac:chgData name="Paracha, Umair" userId="ba2331a2-3c1d-4188-998c-724c65d664b6" providerId="ADAL" clId="{0B6DE267-56BD-4B51-B943-96243B6AA50B}" dt="2026-02-17T19:35:55.801" v="3607" actId="14100"/>
          <ac:spMkLst>
            <pc:docMk/>
            <pc:sldMk cId="3949395827" sldId="1320"/>
            <ac:spMk id="10" creationId="{ACE0CA54-04BA-9469-D97F-7F0EBA3BE888}"/>
          </ac:spMkLst>
        </pc:spChg>
        <pc:picChg chg="add mod modCrop">
          <ac:chgData name="Paracha, Umair" userId="ba2331a2-3c1d-4188-998c-724c65d664b6" providerId="ADAL" clId="{0B6DE267-56BD-4B51-B943-96243B6AA50B}" dt="2026-02-17T19:25:01.173" v="3497" actId="1076"/>
          <ac:picMkLst>
            <pc:docMk/>
            <pc:sldMk cId="3949395827" sldId="1320"/>
            <ac:picMk id="7" creationId="{B1D82EA3-2963-E52D-0172-426072C486DB}"/>
          </ac:picMkLst>
        </pc:picChg>
        <pc:picChg chg="add mod modCrop">
          <ac:chgData name="Paracha, Umair" userId="ba2331a2-3c1d-4188-998c-724c65d664b6" providerId="ADAL" clId="{0B6DE267-56BD-4B51-B943-96243B6AA50B}" dt="2026-02-17T19:26:17.854" v="3519" actId="1076"/>
          <ac:picMkLst>
            <pc:docMk/>
            <pc:sldMk cId="3949395827" sldId="1320"/>
            <ac:picMk id="11" creationId="{E2FAE813-ED6C-5DB5-A6EF-5FD793828B1B}"/>
          </ac:picMkLst>
        </pc:picChg>
      </pc:sldChg>
      <pc:sldChg chg="addSp delSp modSp add mod ord">
        <pc:chgData name="Paracha, Umair" userId="ba2331a2-3c1d-4188-998c-724c65d664b6" providerId="ADAL" clId="{0B6DE267-56BD-4B51-B943-96243B6AA50B}" dt="2026-02-17T22:46:40.407" v="3725" actId="113"/>
        <pc:sldMkLst>
          <pc:docMk/>
          <pc:sldMk cId="3691401454" sldId="1321"/>
        </pc:sldMkLst>
        <pc:spChg chg="mod">
          <ac:chgData name="Paracha, Umair" userId="ba2331a2-3c1d-4188-998c-724c65d664b6" providerId="ADAL" clId="{0B6DE267-56BD-4B51-B943-96243B6AA50B}" dt="2026-02-17T22:46:40.407" v="3725" actId="113"/>
          <ac:spMkLst>
            <pc:docMk/>
            <pc:sldMk cId="3691401454" sldId="1321"/>
            <ac:spMk id="3" creationId="{10FC9EB7-8BBD-72E4-90AB-965D95E8A37F}"/>
          </ac:spMkLst>
        </pc:spChg>
        <pc:spChg chg="mod">
          <ac:chgData name="Paracha, Umair" userId="ba2331a2-3c1d-4188-998c-724c65d664b6" providerId="ADAL" clId="{0B6DE267-56BD-4B51-B943-96243B6AA50B}" dt="2026-02-17T19:42:20.317" v="3707" actId="2711"/>
          <ac:spMkLst>
            <pc:docMk/>
            <pc:sldMk cId="3691401454" sldId="1321"/>
            <ac:spMk id="4" creationId="{00EF35FC-B609-9733-2E6A-349B6318EB71}"/>
          </ac:spMkLst>
        </pc:spChg>
        <pc:picChg chg="add mod">
          <ac:chgData name="Paracha, Umair" userId="ba2331a2-3c1d-4188-998c-724c65d664b6" providerId="ADAL" clId="{0B6DE267-56BD-4B51-B943-96243B6AA50B}" dt="2026-02-17T19:10:21.452" v="3284" actId="1076"/>
          <ac:picMkLst>
            <pc:docMk/>
            <pc:sldMk cId="3691401454" sldId="1321"/>
            <ac:picMk id="2" creationId="{F189942F-ABA8-EB23-243D-B5A799630B53}"/>
          </ac:picMkLst>
        </pc:picChg>
      </pc:sldChg>
      <pc:sldChg chg="modSp add mod">
        <pc:chgData name="Paracha, Umair" userId="ba2331a2-3c1d-4188-998c-724c65d664b6" providerId="ADAL" clId="{0B6DE267-56BD-4B51-B943-96243B6AA50B}" dt="2026-02-17T19:42:41.868" v="3712" actId="2711"/>
        <pc:sldMkLst>
          <pc:docMk/>
          <pc:sldMk cId="1232998679" sldId="1323"/>
        </pc:sldMkLst>
        <pc:spChg chg="mod">
          <ac:chgData name="Paracha, Umair" userId="ba2331a2-3c1d-4188-998c-724c65d664b6" providerId="ADAL" clId="{0B6DE267-56BD-4B51-B943-96243B6AA50B}" dt="2026-02-17T19:42:41.868" v="3712" actId="2711"/>
          <ac:spMkLst>
            <pc:docMk/>
            <pc:sldMk cId="1232998679" sldId="1323"/>
            <ac:spMk id="4" creationId="{093A085A-2A01-92E8-59D0-6E61ED284F66}"/>
          </ac:spMkLst>
        </pc:spChg>
      </pc:sldChg>
      <pc:sldChg chg="modSp add mod">
        <pc:chgData name="Paracha, Umair" userId="ba2331a2-3c1d-4188-998c-724c65d664b6" providerId="ADAL" clId="{0B6DE267-56BD-4B51-B943-96243B6AA50B}" dt="2026-02-17T16:43:20.587" v="2603" actId="20577"/>
        <pc:sldMkLst>
          <pc:docMk/>
          <pc:sldMk cId="52922736" sldId="1324"/>
        </pc:sldMkLst>
        <pc:spChg chg="mod">
          <ac:chgData name="Paracha, Umair" userId="ba2331a2-3c1d-4188-998c-724c65d664b6" providerId="ADAL" clId="{0B6DE267-56BD-4B51-B943-96243B6AA50B}" dt="2026-02-17T16:43:20.587" v="2603" actId="20577"/>
          <ac:spMkLst>
            <pc:docMk/>
            <pc:sldMk cId="52922736" sldId="1324"/>
            <ac:spMk id="2" creationId="{B8A2A94D-EEA8-552A-C2B9-1224EDFB6D45}"/>
          </ac:spMkLst>
        </pc:spChg>
      </pc:sldChg>
      <pc:sldChg chg="modSp add mod">
        <pc:chgData name="Paracha, Umair" userId="ba2331a2-3c1d-4188-998c-724c65d664b6" providerId="ADAL" clId="{0B6DE267-56BD-4B51-B943-96243B6AA50B}" dt="2026-02-17T19:42:45.871" v="3713" actId="2711"/>
        <pc:sldMkLst>
          <pc:docMk/>
          <pc:sldMk cId="2730755160" sldId="1325"/>
        </pc:sldMkLst>
        <pc:spChg chg="mod">
          <ac:chgData name="Paracha, Umair" userId="ba2331a2-3c1d-4188-998c-724c65d664b6" providerId="ADAL" clId="{0B6DE267-56BD-4B51-B943-96243B6AA50B}" dt="2026-02-17T19:42:45.871" v="3713" actId="2711"/>
          <ac:spMkLst>
            <pc:docMk/>
            <pc:sldMk cId="2730755160" sldId="1325"/>
            <ac:spMk id="4" creationId="{F85518DD-68D9-1402-F5C7-F7D6938A8921}"/>
          </ac:spMkLst>
        </pc:spChg>
      </pc:sldChg>
      <pc:sldChg chg="modSp add mod">
        <pc:chgData name="Paracha, Umair" userId="ba2331a2-3c1d-4188-998c-724c65d664b6" providerId="ADAL" clId="{0B6DE267-56BD-4B51-B943-96243B6AA50B}" dt="2026-02-17T19:42:55.115" v="3714" actId="2711"/>
        <pc:sldMkLst>
          <pc:docMk/>
          <pc:sldMk cId="732733007" sldId="1326"/>
        </pc:sldMkLst>
        <pc:spChg chg="mod">
          <ac:chgData name="Paracha, Umair" userId="ba2331a2-3c1d-4188-998c-724c65d664b6" providerId="ADAL" clId="{0B6DE267-56BD-4B51-B943-96243B6AA50B}" dt="2026-02-17T19:42:55.115" v="3714" actId="2711"/>
          <ac:spMkLst>
            <pc:docMk/>
            <pc:sldMk cId="732733007" sldId="1326"/>
            <ac:spMk id="4" creationId="{300A9C5A-C1BC-C3CA-5D79-D2DF204DB63F}"/>
          </ac:spMkLst>
        </pc:spChg>
      </pc:sldChg>
      <pc:sldMasterChg chg="addSp delSp modSp mod modSldLayout">
        <pc:chgData name="Paracha, Umair" userId="ba2331a2-3c1d-4188-998c-724c65d664b6" providerId="ADAL" clId="{0B6DE267-56BD-4B51-B943-96243B6AA50B}" dt="2026-02-17T19:21:07.685" v="3433" actId="255"/>
        <pc:sldMasterMkLst>
          <pc:docMk/>
          <pc:sldMasterMk cId="3102274105" sldId="2147483715"/>
        </pc:sldMasterMkLst>
        <pc:spChg chg="add mod">
          <ac:chgData name="Paracha, Umair" userId="ba2331a2-3c1d-4188-998c-724c65d664b6" providerId="ADAL" clId="{0B6DE267-56BD-4B51-B943-96243B6AA50B}" dt="2026-02-17T19:21:07.685" v="3433" actId="255"/>
          <ac:spMkLst>
            <pc:docMk/>
            <pc:sldMasterMk cId="3102274105" sldId="2147483715"/>
            <ac:spMk id="2" creationId="{BEE45EB4-EB4A-FAC2-579F-18290EF28E4E}"/>
          </ac:spMkLst>
        </pc:spChg>
        <pc:spChg chg="add mod">
          <ac:chgData name="Paracha, Umair" userId="ba2331a2-3c1d-4188-998c-724c65d664b6" providerId="ADAL" clId="{0B6DE267-56BD-4B51-B943-96243B6AA50B}" dt="2026-02-16T10:49:36.741" v="735" actId="20577"/>
          <ac:spMkLst>
            <pc:docMk/>
            <pc:sldMasterMk cId="3102274105" sldId="2147483715"/>
            <ac:spMk id="3" creationId="{97C852C7-C128-88C6-1C57-704ACE4E5252}"/>
          </ac:spMkLst>
        </pc:spChg>
        <pc:sldLayoutChg chg="modSp mod">
          <pc:chgData name="Paracha, Umair" userId="ba2331a2-3c1d-4188-998c-724c65d664b6" providerId="ADAL" clId="{0B6DE267-56BD-4B51-B943-96243B6AA50B}" dt="2026-02-16T10:48:14.917" v="729" actId="1076"/>
          <pc:sldLayoutMkLst>
            <pc:docMk/>
            <pc:sldMasterMk cId="3102274105" sldId="2147483715"/>
            <pc:sldLayoutMk cId="3223015686" sldId="2147483716"/>
          </pc:sldLayoutMkLst>
          <pc:picChg chg="mod">
            <ac:chgData name="Paracha, Umair" userId="ba2331a2-3c1d-4188-998c-724c65d664b6" providerId="ADAL" clId="{0B6DE267-56BD-4B51-B943-96243B6AA50B}" dt="2026-02-16T10:48:14.917" v="729" actId="1076"/>
            <ac:picMkLst>
              <pc:docMk/>
              <pc:sldMasterMk cId="3102274105" sldId="2147483715"/>
              <pc:sldLayoutMk cId="3223015686" sldId="2147483716"/>
              <ac:picMk id="4" creationId="{712E18B0-FFB7-4F4C-8EAD-31EB0CB077A1}"/>
            </ac:picMkLst>
          </pc:picChg>
        </pc:sldLayoutChg>
        <pc:sldLayoutChg chg="addSp modSp mod">
          <pc:chgData name="Paracha, Umair" userId="ba2331a2-3c1d-4188-998c-724c65d664b6" providerId="ADAL" clId="{0B6DE267-56BD-4B51-B943-96243B6AA50B}" dt="2026-02-16T10:20:21.978" v="30" actId="1076"/>
          <pc:sldLayoutMkLst>
            <pc:docMk/>
            <pc:sldMasterMk cId="3102274105" sldId="2147483715"/>
            <pc:sldLayoutMk cId="4261437824" sldId="2147483717"/>
          </pc:sldLayoutMkLst>
          <pc:picChg chg="add mod">
            <ac:chgData name="Paracha, Umair" userId="ba2331a2-3c1d-4188-998c-724c65d664b6" providerId="ADAL" clId="{0B6DE267-56BD-4B51-B943-96243B6AA50B}" dt="2026-02-16T10:20:21.978" v="30" actId="1076"/>
            <ac:picMkLst>
              <pc:docMk/>
              <pc:sldMasterMk cId="3102274105" sldId="2147483715"/>
              <pc:sldLayoutMk cId="4261437824" sldId="2147483717"/>
              <ac:picMk id="2" creationId="{D1C54513-94F8-8B58-B4C3-B9DCF7B9ED4A}"/>
            </ac:picMkLst>
          </pc:picChg>
        </pc:sldLayoutChg>
      </pc:sldMasterChg>
    </pc:docChg>
  </pc:docChgLst>
  <pc:docChgLst>
    <pc:chgData name="Stanley, Vanessa (SMO UKI RC-GB RI EL END SSD SD)" userId="d459ffa2-14f7-47ab-b765-1083028422b1" providerId="ADAL" clId="{B8052D42-CA9D-430E-A02D-297ACB007EBC}"/>
    <pc:docChg chg="undo custSel addSld delSld modSld sldOrd">
      <pc:chgData name="Stanley, Vanessa (SMO UKI RC-GB RI EL END SSD SD)" userId="d459ffa2-14f7-47ab-b765-1083028422b1" providerId="ADAL" clId="{B8052D42-CA9D-430E-A02D-297ACB007EBC}" dt="2026-02-25T15:49:11.562" v="6338" actId="20577"/>
      <pc:docMkLst>
        <pc:docMk/>
      </pc:docMkLst>
      <pc:sldChg chg="modSp mod">
        <pc:chgData name="Stanley, Vanessa (SMO UKI RC-GB RI EL END SSD SD)" userId="d459ffa2-14f7-47ab-b765-1083028422b1" providerId="ADAL" clId="{B8052D42-CA9D-430E-A02D-297ACB007EBC}" dt="2026-02-25T14:41:35.994" v="3527" actId="790"/>
        <pc:sldMkLst>
          <pc:docMk/>
          <pc:sldMk cId="3998257806" sldId="257"/>
        </pc:sldMkLst>
        <pc:spChg chg="mod">
          <ac:chgData name="Stanley, Vanessa (SMO UKI RC-GB RI EL END SSD SD)" userId="d459ffa2-14f7-47ab-b765-1083028422b1" providerId="ADAL" clId="{B8052D42-CA9D-430E-A02D-297ACB007EBC}" dt="2026-02-25T14:41:35.994" v="3527" actId="790"/>
          <ac:spMkLst>
            <pc:docMk/>
            <pc:sldMk cId="3998257806" sldId="257"/>
            <ac:spMk id="2" creationId="{037CFAFB-D322-4E5C-9A04-3CE70C9F3158}"/>
          </ac:spMkLst>
        </pc:spChg>
        <pc:spChg chg="mod">
          <ac:chgData name="Stanley, Vanessa (SMO UKI RC-GB RI EL END SSD SD)" userId="d459ffa2-14f7-47ab-b765-1083028422b1" providerId="ADAL" clId="{B8052D42-CA9D-430E-A02D-297ACB007EBC}" dt="2026-02-25T14:41:35.994" v="3527" actId="790"/>
          <ac:spMkLst>
            <pc:docMk/>
            <pc:sldMk cId="3998257806" sldId="257"/>
            <ac:spMk id="3" creationId="{2AA6889E-E0C1-4D87-9A97-1BA9E1673860}"/>
          </ac:spMkLst>
        </pc:spChg>
      </pc:sldChg>
      <pc:sldChg chg="delSp modSp mod">
        <pc:chgData name="Stanley, Vanessa (SMO UKI RC-GB RI EL END SSD SD)" userId="d459ffa2-14f7-47ab-b765-1083028422b1" providerId="ADAL" clId="{B8052D42-CA9D-430E-A02D-297ACB007EBC}" dt="2026-02-25T14:41:35.994" v="3527" actId="790"/>
        <pc:sldMkLst>
          <pc:docMk/>
          <pc:sldMk cId="310399277" sldId="1300"/>
        </pc:sldMkLst>
        <pc:spChg chg="mod">
          <ac:chgData name="Stanley, Vanessa (SMO UKI RC-GB RI EL END SSD SD)" userId="d459ffa2-14f7-47ab-b765-1083028422b1" providerId="ADAL" clId="{B8052D42-CA9D-430E-A02D-297ACB007EBC}" dt="2026-02-25T14:41:35.994" v="3527" actId="790"/>
          <ac:spMkLst>
            <pc:docMk/>
            <pc:sldMk cId="310399277" sldId="1300"/>
            <ac:spMk id="2" creationId="{37E9112A-2912-423A-947D-A7608EA2C957}"/>
          </ac:spMkLst>
        </pc:spChg>
        <pc:spChg chg="mod">
          <ac:chgData name="Stanley, Vanessa (SMO UKI RC-GB RI EL END SSD SD)" userId="d459ffa2-14f7-47ab-b765-1083028422b1" providerId="ADAL" clId="{B8052D42-CA9D-430E-A02D-297ACB007EBC}" dt="2026-02-25T14:41:35.994" v="3527" actId="790"/>
          <ac:spMkLst>
            <pc:docMk/>
            <pc:sldMk cId="310399277" sldId="1300"/>
            <ac:spMk id="3" creationId="{5ECCA3E5-FC9C-E75A-E1A1-88A5C73CF677}"/>
          </ac:spMkLst>
        </pc:spChg>
        <pc:spChg chg="mod">
          <ac:chgData name="Stanley, Vanessa (SMO UKI RC-GB RI EL END SSD SD)" userId="d459ffa2-14f7-47ab-b765-1083028422b1" providerId="ADAL" clId="{B8052D42-CA9D-430E-A02D-297ACB007EBC}" dt="2026-02-25T14:41:35.994" v="3527" actId="790"/>
          <ac:spMkLst>
            <pc:docMk/>
            <pc:sldMk cId="310399277" sldId="1300"/>
            <ac:spMk id="4" creationId="{9B58EFCF-935A-0F09-BAAE-2DEF3C23A689}"/>
          </ac:spMkLst>
        </pc:spChg>
        <pc:spChg chg="mod">
          <ac:chgData name="Stanley, Vanessa (SMO UKI RC-GB RI EL END SSD SD)" userId="d459ffa2-14f7-47ab-b765-1083028422b1" providerId="ADAL" clId="{B8052D42-CA9D-430E-A02D-297ACB007EBC}" dt="2026-02-25T14:41:35.994" v="3527" actId="790"/>
          <ac:spMkLst>
            <pc:docMk/>
            <pc:sldMk cId="310399277" sldId="1300"/>
            <ac:spMk id="6" creationId="{7BBA3E6F-25C8-4341-B521-6D23DA90E628}"/>
          </ac:spMkLst>
        </pc:spChg>
        <pc:picChg chg="del">
          <ac:chgData name="Stanley, Vanessa (SMO UKI RC-GB RI EL END SSD SD)" userId="d459ffa2-14f7-47ab-b765-1083028422b1" providerId="ADAL" clId="{B8052D42-CA9D-430E-A02D-297ACB007EBC}" dt="2026-02-25T13:01:53.648" v="0" actId="478"/>
          <ac:picMkLst>
            <pc:docMk/>
            <pc:sldMk cId="310399277" sldId="1300"/>
            <ac:picMk id="5" creationId="{CCDA5E97-0AD4-43D9-D2CC-6B666CE95815}"/>
          </ac:picMkLst>
        </pc:picChg>
      </pc:sldChg>
      <pc:sldChg chg="modSp mod">
        <pc:chgData name="Stanley, Vanessa (SMO UKI RC-GB RI EL END SSD SD)" userId="d459ffa2-14f7-47ab-b765-1083028422b1" providerId="ADAL" clId="{B8052D42-CA9D-430E-A02D-297ACB007EBC}" dt="2026-02-25T14:41:35.994" v="3527" actId="790"/>
        <pc:sldMkLst>
          <pc:docMk/>
          <pc:sldMk cId="1497237473" sldId="1310"/>
        </pc:sldMkLst>
        <pc:spChg chg="mod">
          <ac:chgData name="Stanley, Vanessa (SMO UKI RC-GB RI EL END SSD SD)" userId="d459ffa2-14f7-47ab-b765-1083028422b1" providerId="ADAL" clId="{B8052D42-CA9D-430E-A02D-297ACB007EBC}" dt="2026-02-25T14:41:35.994" v="3527" actId="790"/>
          <ac:spMkLst>
            <pc:docMk/>
            <pc:sldMk cId="1497237473" sldId="1310"/>
            <ac:spMk id="5" creationId="{FB5E3D35-85B3-4AB9-40F7-85332FAC7F44}"/>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11" creationId="{DB674211-4040-4E12-64EB-0C5315D360D7}"/>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12" creationId="{CE1A70E0-E311-1C9E-F230-23D15FD7E745}"/>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19" creationId="{FD205C15-5B8C-4161-8FCC-EB3EC805250E}"/>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20" creationId="{41B2DA04-D686-4FF5-5C9F-9748B17D745A}"/>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22" creationId="{748FEEDA-67EC-E4D2-4EA5-E3B3EDDEA146}"/>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29" creationId="{45A0C2ED-2F68-7DE9-636D-5A543CBEE40A}"/>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39" creationId="{F163024C-1190-9530-03C8-0355F5281325}"/>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42" creationId="{7A799851-D5BD-EA1C-8B7D-D2B91F740532}"/>
          </ac:spMkLst>
        </pc:spChg>
        <pc:spChg chg="mod">
          <ac:chgData name="Stanley, Vanessa (SMO UKI RC-GB RI EL END SSD SD)" userId="d459ffa2-14f7-47ab-b765-1083028422b1" providerId="ADAL" clId="{B8052D42-CA9D-430E-A02D-297ACB007EBC}" dt="2026-02-25T14:41:35.994" v="3527" actId="790"/>
          <ac:spMkLst>
            <pc:docMk/>
            <pc:sldMk cId="1497237473" sldId="1310"/>
            <ac:spMk id="63" creationId="{AFF6C956-1776-8F54-5143-3ECEEBB9E77B}"/>
          </ac:spMkLst>
        </pc:spChg>
      </pc:sldChg>
      <pc:sldChg chg="delSp modSp mod">
        <pc:chgData name="Stanley, Vanessa (SMO UKI RC-GB RI EL END SSD SD)" userId="d459ffa2-14f7-47ab-b765-1083028422b1" providerId="ADAL" clId="{B8052D42-CA9D-430E-A02D-297ACB007EBC}" dt="2026-02-25T14:41:35.994" v="3527" actId="790"/>
        <pc:sldMkLst>
          <pc:docMk/>
          <pc:sldMk cId="2159213697" sldId="1312"/>
        </pc:sldMkLst>
        <pc:spChg chg="mod">
          <ac:chgData name="Stanley, Vanessa (SMO UKI RC-GB RI EL END SSD SD)" userId="d459ffa2-14f7-47ab-b765-1083028422b1" providerId="ADAL" clId="{B8052D42-CA9D-430E-A02D-297ACB007EBC}" dt="2026-02-25T14:41:35.994" v="3527" actId="790"/>
          <ac:spMkLst>
            <pc:docMk/>
            <pc:sldMk cId="2159213697" sldId="1312"/>
            <ac:spMk id="2" creationId="{17147A48-68F9-25ED-264C-0580809FE22E}"/>
          </ac:spMkLst>
        </pc:spChg>
        <pc:spChg chg="mod">
          <ac:chgData name="Stanley, Vanessa (SMO UKI RC-GB RI EL END SSD SD)" userId="d459ffa2-14f7-47ab-b765-1083028422b1" providerId="ADAL" clId="{B8052D42-CA9D-430E-A02D-297ACB007EBC}" dt="2026-02-25T14:41:35.994" v="3527" actId="790"/>
          <ac:spMkLst>
            <pc:docMk/>
            <pc:sldMk cId="2159213697" sldId="1312"/>
            <ac:spMk id="4" creationId="{782448E5-3BBC-4C2E-A387-E7116460AE71}"/>
          </ac:spMkLst>
        </pc:spChg>
        <pc:spChg chg="mod">
          <ac:chgData name="Stanley, Vanessa (SMO UKI RC-GB RI EL END SSD SD)" userId="d459ffa2-14f7-47ab-b765-1083028422b1" providerId="ADAL" clId="{B8052D42-CA9D-430E-A02D-297ACB007EBC}" dt="2026-02-25T14:41:35.994" v="3527" actId="790"/>
          <ac:spMkLst>
            <pc:docMk/>
            <pc:sldMk cId="2159213697" sldId="1312"/>
            <ac:spMk id="34" creationId="{17D41250-BD2C-A7D3-CADE-6C51F4822325}"/>
          </ac:spMkLst>
        </pc:spChg>
        <pc:picChg chg="mod">
          <ac:chgData name="Stanley, Vanessa (SMO UKI RC-GB RI EL END SSD SD)" userId="d459ffa2-14f7-47ab-b765-1083028422b1" providerId="ADAL" clId="{B8052D42-CA9D-430E-A02D-297ACB007EBC}" dt="2026-02-25T13:03:43.547" v="26" actId="1076"/>
          <ac:picMkLst>
            <pc:docMk/>
            <pc:sldMk cId="2159213697" sldId="1312"/>
            <ac:picMk id="16" creationId="{5F722D7D-0076-627D-2271-8D3BE9F3FAE9}"/>
          </ac:picMkLst>
        </pc:picChg>
        <pc:picChg chg="mod">
          <ac:chgData name="Stanley, Vanessa (SMO UKI RC-GB RI EL END SSD SD)" userId="d459ffa2-14f7-47ab-b765-1083028422b1" providerId="ADAL" clId="{B8052D42-CA9D-430E-A02D-297ACB007EBC}" dt="2026-02-25T13:03:40.042" v="25" actId="1076"/>
          <ac:picMkLst>
            <pc:docMk/>
            <pc:sldMk cId="2159213697" sldId="1312"/>
            <ac:picMk id="18" creationId="{B848281D-DC59-5402-0BA3-8292E6D5419F}"/>
          </ac:picMkLst>
        </pc:picChg>
        <pc:picChg chg="del">
          <ac:chgData name="Stanley, Vanessa (SMO UKI RC-GB RI EL END SSD SD)" userId="d459ffa2-14f7-47ab-b765-1083028422b1" providerId="ADAL" clId="{B8052D42-CA9D-430E-A02D-297ACB007EBC}" dt="2026-02-25T13:03:21.263" v="19" actId="478"/>
          <ac:picMkLst>
            <pc:docMk/>
            <pc:sldMk cId="2159213697" sldId="1312"/>
            <ac:picMk id="20" creationId="{091A6627-BDD9-7C4B-64B8-08F1895A15C4}"/>
          </ac:picMkLst>
        </pc:picChg>
      </pc:sldChg>
      <pc:sldChg chg="delSp modSp mod">
        <pc:chgData name="Stanley, Vanessa (SMO UKI RC-GB RI EL END SSD SD)" userId="d459ffa2-14f7-47ab-b765-1083028422b1" providerId="ADAL" clId="{B8052D42-CA9D-430E-A02D-297ACB007EBC}" dt="2026-02-25T14:41:35.994" v="3527" actId="790"/>
        <pc:sldMkLst>
          <pc:docMk/>
          <pc:sldMk cId="2390277247" sldId="1313"/>
        </pc:sldMkLst>
        <pc:spChg chg="mod">
          <ac:chgData name="Stanley, Vanessa (SMO UKI RC-GB RI EL END SSD SD)" userId="d459ffa2-14f7-47ab-b765-1083028422b1" providerId="ADAL" clId="{B8052D42-CA9D-430E-A02D-297ACB007EBC}" dt="2026-02-25T14:41:35.994" v="3527" actId="790"/>
          <ac:spMkLst>
            <pc:docMk/>
            <pc:sldMk cId="2390277247" sldId="1313"/>
            <ac:spMk id="4" creationId="{AAAAAB62-F782-97E1-895A-E92F449BBEC1}"/>
          </ac:spMkLst>
        </pc:spChg>
        <pc:spChg chg="mod">
          <ac:chgData name="Stanley, Vanessa (SMO UKI RC-GB RI EL END SSD SD)" userId="d459ffa2-14f7-47ab-b765-1083028422b1" providerId="ADAL" clId="{B8052D42-CA9D-430E-A02D-297ACB007EBC}" dt="2026-02-25T14:41:35.994" v="3527" actId="790"/>
          <ac:spMkLst>
            <pc:docMk/>
            <pc:sldMk cId="2390277247" sldId="1313"/>
            <ac:spMk id="34" creationId="{7E1ACEF5-A520-EC24-AEFC-4CA3BE8277DD}"/>
          </ac:spMkLst>
        </pc:spChg>
        <pc:spChg chg="mod">
          <ac:chgData name="Stanley, Vanessa (SMO UKI RC-GB RI EL END SSD SD)" userId="d459ffa2-14f7-47ab-b765-1083028422b1" providerId="ADAL" clId="{B8052D42-CA9D-430E-A02D-297ACB007EBC}" dt="2026-02-25T14:41:35.994" v="3527" actId="790"/>
          <ac:spMkLst>
            <pc:docMk/>
            <pc:sldMk cId="2390277247" sldId="1313"/>
            <ac:spMk id="73" creationId="{E5F8E3C6-D8A0-4D99-031A-4E83216421FD}"/>
          </ac:spMkLst>
        </pc:spChg>
        <pc:picChg chg="del">
          <ac:chgData name="Stanley, Vanessa (SMO UKI RC-GB RI EL END SSD SD)" userId="d459ffa2-14f7-47ab-b765-1083028422b1" providerId="ADAL" clId="{B8052D42-CA9D-430E-A02D-297ACB007EBC}" dt="2026-02-25T13:01:55.691" v="1" actId="478"/>
          <ac:picMkLst>
            <pc:docMk/>
            <pc:sldMk cId="2390277247" sldId="1313"/>
            <ac:picMk id="2" creationId="{B1D79C1D-5913-6945-F511-8AC46FD5A977}"/>
          </ac:picMkLst>
        </pc:picChg>
      </pc:sldChg>
      <pc:sldChg chg="delSp modSp mod">
        <pc:chgData name="Stanley, Vanessa (SMO UKI RC-GB RI EL END SSD SD)" userId="d459ffa2-14f7-47ab-b765-1083028422b1" providerId="ADAL" clId="{B8052D42-CA9D-430E-A02D-297ACB007EBC}" dt="2026-02-25T14:41:35.994" v="3527" actId="790"/>
        <pc:sldMkLst>
          <pc:docMk/>
          <pc:sldMk cId="935670608" sldId="1316"/>
        </pc:sldMkLst>
        <pc:spChg chg="mod">
          <ac:chgData name="Stanley, Vanessa (SMO UKI RC-GB RI EL END SSD SD)" userId="d459ffa2-14f7-47ab-b765-1083028422b1" providerId="ADAL" clId="{B8052D42-CA9D-430E-A02D-297ACB007EBC}" dt="2026-02-25T14:41:35.994" v="3527" actId="790"/>
          <ac:spMkLst>
            <pc:docMk/>
            <pc:sldMk cId="935670608" sldId="1316"/>
            <ac:spMk id="3" creationId="{B2ADE35D-2BAE-19FA-7CC3-A15F69E09B27}"/>
          </ac:spMkLst>
        </pc:spChg>
        <pc:spChg chg="mod">
          <ac:chgData name="Stanley, Vanessa (SMO UKI RC-GB RI EL END SSD SD)" userId="d459ffa2-14f7-47ab-b765-1083028422b1" providerId="ADAL" clId="{B8052D42-CA9D-430E-A02D-297ACB007EBC}" dt="2026-02-25T14:41:35.994" v="3527" actId="790"/>
          <ac:spMkLst>
            <pc:docMk/>
            <pc:sldMk cId="935670608" sldId="1316"/>
            <ac:spMk id="4" creationId="{B427C01B-02F2-0B2B-A5FC-3C7CD69F6065}"/>
          </ac:spMkLst>
        </pc:spChg>
        <pc:spChg chg="mod">
          <ac:chgData name="Stanley, Vanessa (SMO UKI RC-GB RI EL END SSD SD)" userId="d459ffa2-14f7-47ab-b765-1083028422b1" providerId="ADAL" clId="{B8052D42-CA9D-430E-A02D-297ACB007EBC}" dt="2026-02-25T14:41:35.994" v="3527" actId="790"/>
          <ac:spMkLst>
            <pc:docMk/>
            <pc:sldMk cId="935670608" sldId="1316"/>
            <ac:spMk id="7" creationId="{7F1023BC-45D1-5840-0AA0-C53F01B2BF38}"/>
          </ac:spMkLst>
        </pc:spChg>
        <pc:spChg chg="mod">
          <ac:chgData name="Stanley, Vanessa (SMO UKI RC-GB RI EL END SSD SD)" userId="d459ffa2-14f7-47ab-b765-1083028422b1" providerId="ADAL" clId="{B8052D42-CA9D-430E-A02D-297ACB007EBC}" dt="2026-02-25T14:41:35.994" v="3527" actId="790"/>
          <ac:spMkLst>
            <pc:docMk/>
            <pc:sldMk cId="935670608" sldId="1316"/>
            <ac:spMk id="34" creationId="{F5A835F4-27BA-9D4C-B99A-1D637D3738D9}"/>
          </ac:spMkLst>
        </pc:spChg>
        <pc:graphicFrameChg chg="modGraphic">
          <ac:chgData name="Stanley, Vanessa (SMO UKI RC-GB RI EL END SSD SD)" userId="d459ffa2-14f7-47ab-b765-1083028422b1" providerId="ADAL" clId="{B8052D42-CA9D-430E-A02D-297ACB007EBC}" dt="2026-02-25T14:41:35.994" v="3527" actId="790"/>
          <ac:graphicFrameMkLst>
            <pc:docMk/>
            <pc:sldMk cId="935670608" sldId="1316"/>
            <ac:graphicFrameMk id="5" creationId="{C483EB18-2B39-BEE3-1DA2-0A0663B94D0B}"/>
          </ac:graphicFrameMkLst>
        </pc:graphicFrameChg>
        <pc:picChg chg="del">
          <ac:chgData name="Stanley, Vanessa (SMO UKI RC-GB RI EL END SSD SD)" userId="d459ffa2-14f7-47ab-b765-1083028422b1" providerId="ADAL" clId="{B8052D42-CA9D-430E-A02D-297ACB007EBC}" dt="2026-02-25T13:02:00.232" v="3" actId="478"/>
          <ac:picMkLst>
            <pc:docMk/>
            <pc:sldMk cId="935670608" sldId="1316"/>
            <ac:picMk id="10" creationId="{82E10F36-0D73-AEE6-05B9-CB352DA24B72}"/>
          </ac:picMkLst>
        </pc:picChg>
      </pc:sldChg>
      <pc:sldChg chg="del">
        <pc:chgData name="Stanley, Vanessa (SMO UKI RC-GB RI EL END SSD SD)" userId="d459ffa2-14f7-47ab-b765-1083028422b1" providerId="ADAL" clId="{B8052D42-CA9D-430E-A02D-297ACB007EBC}" dt="2026-02-25T13:03:01.589" v="14" actId="2696"/>
        <pc:sldMkLst>
          <pc:docMk/>
          <pc:sldMk cId="2693467415" sldId="1317"/>
        </pc:sldMkLst>
      </pc:sldChg>
      <pc:sldChg chg="delSp modSp mod">
        <pc:chgData name="Stanley, Vanessa (SMO UKI RC-GB RI EL END SSD SD)" userId="d459ffa2-14f7-47ab-b765-1083028422b1" providerId="ADAL" clId="{B8052D42-CA9D-430E-A02D-297ACB007EBC}" dt="2026-02-25T14:41:35.994" v="3527" actId="790"/>
        <pc:sldMkLst>
          <pc:docMk/>
          <pc:sldMk cId="1836768908" sldId="1319"/>
        </pc:sldMkLst>
        <pc:spChg chg="mod">
          <ac:chgData name="Stanley, Vanessa (SMO UKI RC-GB RI EL END SSD SD)" userId="d459ffa2-14f7-47ab-b765-1083028422b1" providerId="ADAL" clId="{B8052D42-CA9D-430E-A02D-297ACB007EBC}" dt="2026-02-25T14:41:35.994" v="3527" actId="790"/>
          <ac:spMkLst>
            <pc:docMk/>
            <pc:sldMk cId="1836768908" sldId="1319"/>
            <ac:spMk id="4" creationId="{FEC98B5A-108D-BB9A-6683-F0EE5D291BF2}"/>
          </ac:spMkLst>
        </pc:spChg>
        <pc:spChg chg="mod">
          <ac:chgData name="Stanley, Vanessa (SMO UKI RC-GB RI EL END SSD SD)" userId="d459ffa2-14f7-47ab-b765-1083028422b1" providerId="ADAL" clId="{B8052D42-CA9D-430E-A02D-297ACB007EBC}" dt="2026-02-25T14:41:35.994" v="3527" actId="790"/>
          <ac:spMkLst>
            <pc:docMk/>
            <pc:sldMk cId="1836768908" sldId="1319"/>
            <ac:spMk id="8" creationId="{FE71272F-0228-3229-FAE3-C9496D322435}"/>
          </ac:spMkLst>
        </pc:spChg>
        <pc:spChg chg="mod">
          <ac:chgData name="Stanley, Vanessa (SMO UKI RC-GB RI EL END SSD SD)" userId="d459ffa2-14f7-47ab-b765-1083028422b1" providerId="ADAL" clId="{B8052D42-CA9D-430E-A02D-297ACB007EBC}" dt="2026-02-25T14:41:35.994" v="3527" actId="790"/>
          <ac:spMkLst>
            <pc:docMk/>
            <pc:sldMk cId="1836768908" sldId="1319"/>
            <ac:spMk id="34" creationId="{8A78AB00-F327-95CE-7017-67C8C82B9B93}"/>
          </ac:spMkLst>
        </pc:spChg>
        <pc:picChg chg="del">
          <ac:chgData name="Stanley, Vanessa (SMO UKI RC-GB RI EL END SSD SD)" userId="d459ffa2-14f7-47ab-b765-1083028422b1" providerId="ADAL" clId="{B8052D42-CA9D-430E-A02D-297ACB007EBC}" dt="2026-02-25T13:03:06.171" v="15" actId="478"/>
          <ac:picMkLst>
            <pc:docMk/>
            <pc:sldMk cId="1836768908" sldId="1319"/>
            <ac:picMk id="10" creationId="{95BE2149-F904-966A-6BFE-384BC49CA61B}"/>
          </ac:picMkLst>
        </pc:picChg>
      </pc:sldChg>
      <pc:sldChg chg="delSp modSp mod">
        <pc:chgData name="Stanley, Vanessa (SMO UKI RC-GB RI EL END SSD SD)" userId="d459ffa2-14f7-47ab-b765-1083028422b1" providerId="ADAL" clId="{B8052D42-CA9D-430E-A02D-297ACB007EBC}" dt="2026-02-25T14:41:35.994" v="3527" actId="790"/>
        <pc:sldMkLst>
          <pc:docMk/>
          <pc:sldMk cId="3949395827" sldId="1320"/>
        </pc:sldMkLst>
        <pc:spChg chg="mod">
          <ac:chgData name="Stanley, Vanessa (SMO UKI RC-GB RI EL END SSD SD)" userId="d459ffa2-14f7-47ab-b765-1083028422b1" providerId="ADAL" clId="{B8052D42-CA9D-430E-A02D-297ACB007EBC}" dt="2026-02-25T14:41:35.994" v="3527" actId="790"/>
          <ac:spMkLst>
            <pc:docMk/>
            <pc:sldMk cId="3949395827" sldId="1320"/>
            <ac:spMk id="2" creationId="{642D2268-AC64-D003-F867-188B105298B7}"/>
          </ac:spMkLst>
        </pc:spChg>
        <pc:spChg chg="mod">
          <ac:chgData name="Stanley, Vanessa (SMO UKI RC-GB RI EL END SSD SD)" userId="d459ffa2-14f7-47ab-b765-1083028422b1" providerId="ADAL" clId="{B8052D42-CA9D-430E-A02D-297ACB007EBC}" dt="2026-02-25T14:41:35.994" v="3527" actId="790"/>
          <ac:spMkLst>
            <pc:docMk/>
            <pc:sldMk cId="3949395827" sldId="1320"/>
            <ac:spMk id="4" creationId="{BED1402F-6601-05D9-D841-25D8137DF5C6}"/>
          </ac:spMkLst>
        </pc:spChg>
        <pc:spChg chg="mod">
          <ac:chgData name="Stanley, Vanessa (SMO UKI RC-GB RI EL END SSD SD)" userId="d459ffa2-14f7-47ab-b765-1083028422b1" providerId="ADAL" clId="{B8052D42-CA9D-430E-A02D-297ACB007EBC}" dt="2026-02-25T14:41:35.994" v="3527" actId="790"/>
          <ac:spMkLst>
            <pc:docMk/>
            <pc:sldMk cId="3949395827" sldId="1320"/>
            <ac:spMk id="10" creationId="{ACE0CA54-04BA-9469-D97F-7F0EBA3BE888}"/>
          </ac:spMkLst>
        </pc:spChg>
        <pc:spChg chg="mod">
          <ac:chgData name="Stanley, Vanessa (SMO UKI RC-GB RI EL END SSD SD)" userId="d459ffa2-14f7-47ab-b765-1083028422b1" providerId="ADAL" clId="{B8052D42-CA9D-430E-A02D-297ACB007EBC}" dt="2026-02-25T14:41:35.994" v="3527" actId="790"/>
          <ac:spMkLst>
            <pc:docMk/>
            <pc:sldMk cId="3949395827" sldId="1320"/>
            <ac:spMk id="34" creationId="{D8401452-90B8-0B84-575A-AB22DEBD1A81}"/>
          </ac:spMkLst>
        </pc:spChg>
        <pc:picChg chg="del">
          <ac:chgData name="Stanley, Vanessa (SMO UKI RC-GB RI EL END SSD SD)" userId="d459ffa2-14f7-47ab-b765-1083028422b1" providerId="ADAL" clId="{B8052D42-CA9D-430E-A02D-297ACB007EBC}" dt="2026-02-25T13:02:11.882" v="4" actId="478"/>
          <ac:picMkLst>
            <pc:docMk/>
            <pc:sldMk cId="3949395827" sldId="1320"/>
            <ac:picMk id="13" creationId="{D3402BBF-0EBA-F3A2-5A63-B497CCE5DB38}"/>
          </ac:picMkLst>
        </pc:picChg>
      </pc:sldChg>
      <pc:sldChg chg="delSp modSp mod">
        <pc:chgData name="Stanley, Vanessa (SMO UKI RC-GB RI EL END SSD SD)" userId="d459ffa2-14f7-47ab-b765-1083028422b1" providerId="ADAL" clId="{B8052D42-CA9D-430E-A02D-297ACB007EBC}" dt="2026-02-25T14:41:35.994" v="3527" actId="790"/>
        <pc:sldMkLst>
          <pc:docMk/>
          <pc:sldMk cId="3691401454" sldId="1321"/>
        </pc:sldMkLst>
        <pc:spChg chg="mod">
          <ac:chgData name="Stanley, Vanessa (SMO UKI RC-GB RI EL END SSD SD)" userId="d459ffa2-14f7-47ab-b765-1083028422b1" providerId="ADAL" clId="{B8052D42-CA9D-430E-A02D-297ACB007EBC}" dt="2026-02-25T14:41:35.994" v="3527" actId="790"/>
          <ac:spMkLst>
            <pc:docMk/>
            <pc:sldMk cId="3691401454" sldId="1321"/>
            <ac:spMk id="3" creationId="{10FC9EB7-8BBD-72E4-90AB-965D95E8A37F}"/>
          </ac:spMkLst>
        </pc:spChg>
        <pc:spChg chg="mod">
          <ac:chgData name="Stanley, Vanessa (SMO UKI RC-GB RI EL END SSD SD)" userId="d459ffa2-14f7-47ab-b765-1083028422b1" providerId="ADAL" clId="{B8052D42-CA9D-430E-A02D-297ACB007EBC}" dt="2026-02-25T14:41:35.994" v="3527" actId="790"/>
          <ac:spMkLst>
            <pc:docMk/>
            <pc:sldMk cId="3691401454" sldId="1321"/>
            <ac:spMk id="4" creationId="{00EF35FC-B609-9733-2E6A-349B6318EB71}"/>
          </ac:spMkLst>
        </pc:spChg>
        <pc:spChg chg="mod">
          <ac:chgData name="Stanley, Vanessa (SMO UKI RC-GB RI EL END SSD SD)" userId="d459ffa2-14f7-47ab-b765-1083028422b1" providerId="ADAL" clId="{B8052D42-CA9D-430E-A02D-297ACB007EBC}" dt="2026-02-25T14:41:35.994" v="3527" actId="790"/>
          <ac:spMkLst>
            <pc:docMk/>
            <pc:sldMk cId="3691401454" sldId="1321"/>
            <ac:spMk id="34" creationId="{B9F80621-1AAE-7498-E7A3-A976985A2172}"/>
          </ac:spMkLst>
        </pc:spChg>
        <pc:picChg chg="del">
          <ac:chgData name="Stanley, Vanessa (SMO UKI RC-GB RI EL END SSD SD)" userId="d459ffa2-14f7-47ab-b765-1083028422b1" providerId="ADAL" clId="{B8052D42-CA9D-430E-A02D-297ACB007EBC}" dt="2026-02-25T13:01:58.721" v="2" actId="478"/>
          <ac:picMkLst>
            <pc:docMk/>
            <pc:sldMk cId="3691401454" sldId="1321"/>
            <ac:picMk id="10" creationId="{2D4A3F64-EB6D-4624-DD83-92B8A0ACE1A6}"/>
          </ac:picMkLst>
        </pc:picChg>
      </pc:sldChg>
      <pc:sldChg chg="delSp modSp mod">
        <pc:chgData name="Stanley, Vanessa (SMO UKI RC-GB RI EL END SSD SD)" userId="d459ffa2-14f7-47ab-b765-1083028422b1" providerId="ADAL" clId="{B8052D42-CA9D-430E-A02D-297ACB007EBC}" dt="2026-02-25T14:41:35.994" v="3527" actId="790"/>
        <pc:sldMkLst>
          <pc:docMk/>
          <pc:sldMk cId="1232998679" sldId="1323"/>
        </pc:sldMkLst>
        <pc:spChg chg="mod">
          <ac:chgData name="Stanley, Vanessa (SMO UKI RC-GB RI EL END SSD SD)" userId="d459ffa2-14f7-47ab-b765-1083028422b1" providerId="ADAL" clId="{B8052D42-CA9D-430E-A02D-297ACB007EBC}" dt="2026-02-25T14:41:35.994" v="3527" actId="790"/>
          <ac:spMkLst>
            <pc:docMk/>
            <pc:sldMk cId="1232998679" sldId="1323"/>
            <ac:spMk id="2" creationId="{12852D97-FB5B-DEEB-E8A6-BDC6C844B357}"/>
          </ac:spMkLst>
        </pc:spChg>
        <pc:spChg chg="mod">
          <ac:chgData name="Stanley, Vanessa (SMO UKI RC-GB RI EL END SSD SD)" userId="d459ffa2-14f7-47ab-b765-1083028422b1" providerId="ADAL" clId="{B8052D42-CA9D-430E-A02D-297ACB007EBC}" dt="2026-02-25T14:41:35.994" v="3527" actId="790"/>
          <ac:spMkLst>
            <pc:docMk/>
            <pc:sldMk cId="1232998679" sldId="1323"/>
            <ac:spMk id="4" creationId="{093A085A-2A01-92E8-59D0-6E61ED284F66}"/>
          </ac:spMkLst>
        </pc:spChg>
        <pc:spChg chg="mod">
          <ac:chgData name="Stanley, Vanessa (SMO UKI RC-GB RI EL END SSD SD)" userId="d459ffa2-14f7-47ab-b765-1083028422b1" providerId="ADAL" clId="{B8052D42-CA9D-430E-A02D-297ACB007EBC}" dt="2026-02-25T14:41:35.994" v="3527" actId="790"/>
          <ac:spMkLst>
            <pc:docMk/>
            <pc:sldMk cId="1232998679" sldId="1323"/>
            <ac:spMk id="34" creationId="{79223524-2454-2924-F4AF-892CD4553191}"/>
          </ac:spMkLst>
        </pc:spChg>
        <pc:picChg chg="del">
          <ac:chgData name="Stanley, Vanessa (SMO UKI RC-GB RI EL END SSD SD)" userId="d459ffa2-14f7-47ab-b765-1083028422b1" providerId="ADAL" clId="{B8052D42-CA9D-430E-A02D-297ACB007EBC}" dt="2026-02-25T13:03:09.063" v="16" actId="478"/>
          <ac:picMkLst>
            <pc:docMk/>
            <pc:sldMk cId="1232998679" sldId="1323"/>
            <ac:picMk id="3" creationId="{46F10522-70C1-1442-E9C0-746F37B96582}"/>
          </ac:picMkLst>
        </pc:picChg>
      </pc:sldChg>
      <pc:sldChg chg="delSp modSp mod">
        <pc:chgData name="Stanley, Vanessa (SMO UKI RC-GB RI EL END SSD SD)" userId="d459ffa2-14f7-47ab-b765-1083028422b1" providerId="ADAL" clId="{B8052D42-CA9D-430E-A02D-297ACB007EBC}" dt="2026-02-25T14:41:35.994" v="3527" actId="790"/>
        <pc:sldMkLst>
          <pc:docMk/>
          <pc:sldMk cId="52922736" sldId="1324"/>
        </pc:sldMkLst>
        <pc:spChg chg="mod">
          <ac:chgData name="Stanley, Vanessa (SMO UKI RC-GB RI EL END SSD SD)" userId="d459ffa2-14f7-47ab-b765-1083028422b1" providerId="ADAL" clId="{B8052D42-CA9D-430E-A02D-297ACB007EBC}" dt="2026-02-25T14:41:35.994" v="3527" actId="790"/>
          <ac:spMkLst>
            <pc:docMk/>
            <pc:sldMk cId="52922736" sldId="1324"/>
            <ac:spMk id="2" creationId="{B8A2A94D-EEA8-552A-C2B9-1224EDFB6D45}"/>
          </ac:spMkLst>
        </pc:spChg>
        <pc:spChg chg="mod">
          <ac:chgData name="Stanley, Vanessa (SMO UKI RC-GB RI EL END SSD SD)" userId="d459ffa2-14f7-47ab-b765-1083028422b1" providerId="ADAL" clId="{B8052D42-CA9D-430E-A02D-297ACB007EBC}" dt="2026-02-25T14:41:35.994" v="3527" actId="790"/>
          <ac:spMkLst>
            <pc:docMk/>
            <pc:sldMk cId="52922736" sldId="1324"/>
            <ac:spMk id="3" creationId="{64876E5A-1279-7EC5-454E-036701BFED7F}"/>
          </ac:spMkLst>
        </pc:spChg>
        <pc:spChg chg="mod">
          <ac:chgData name="Stanley, Vanessa (SMO UKI RC-GB RI EL END SSD SD)" userId="d459ffa2-14f7-47ab-b765-1083028422b1" providerId="ADAL" clId="{B8052D42-CA9D-430E-A02D-297ACB007EBC}" dt="2026-02-25T14:41:35.994" v="3527" actId="790"/>
          <ac:spMkLst>
            <pc:docMk/>
            <pc:sldMk cId="52922736" sldId="1324"/>
            <ac:spMk id="4" creationId="{7E9ABDEF-75AA-9176-3B78-98E323D7D3FD}"/>
          </ac:spMkLst>
        </pc:spChg>
        <pc:spChg chg="mod">
          <ac:chgData name="Stanley, Vanessa (SMO UKI RC-GB RI EL END SSD SD)" userId="d459ffa2-14f7-47ab-b765-1083028422b1" providerId="ADAL" clId="{B8052D42-CA9D-430E-A02D-297ACB007EBC}" dt="2026-02-25T14:41:35.994" v="3527" actId="790"/>
          <ac:spMkLst>
            <pc:docMk/>
            <pc:sldMk cId="52922736" sldId="1324"/>
            <ac:spMk id="6" creationId="{B9F41933-DB5D-BDFF-0C21-0FF97FAEB552}"/>
          </ac:spMkLst>
        </pc:spChg>
        <pc:picChg chg="del">
          <ac:chgData name="Stanley, Vanessa (SMO UKI RC-GB RI EL END SSD SD)" userId="d459ffa2-14f7-47ab-b765-1083028422b1" providerId="ADAL" clId="{B8052D42-CA9D-430E-A02D-297ACB007EBC}" dt="2026-02-25T13:03:13.664" v="18" actId="478"/>
          <ac:picMkLst>
            <pc:docMk/>
            <pc:sldMk cId="52922736" sldId="1324"/>
            <ac:picMk id="5" creationId="{BFCA9638-5C49-96A0-8D74-615FA3A5A53A}"/>
          </ac:picMkLst>
        </pc:picChg>
      </pc:sldChg>
      <pc:sldChg chg="delSp modSp mod">
        <pc:chgData name="Stanley, Vanessa (SMO UKI RC-GB RI EL END SSD SD)" userId="d459ffa2-14f7-47ab-b765-1083028422b1" providerId="ADAL" clId="{B8052D42-CA9D-430E-A02D-297ACB007EBC}" dt="2026-02-25T14:41:35.994" v="3527" actId="790"/>
        <pc:sldMkLst>
          <pc:docMk/>
          <pc:sldMk cId="2730755160" sldId="1325"/>
        </pc:sldMkLst>
        <pc:spChg chg="mod">
          <ac:chgData name="Stanley, Vanessa (SMO UKI RC-GB RI EL END SSD SD)" userId="d459ffa2-14f7-47ab-b765-1083028422b1" providerId="ADAL" clId="{B8052D42-CA9D-430E-A02D-297ACB007EBC}" dt="2026-02-25T14:41:35.994" v="3527" actId="790"/>
          <ac:spMkLst>
            <pc:docMk/>
            <pc:sldMk cId="2730755160" sldId="1325"/>
            <ac:spMk id="2" creationId="{CA9546CE-3CA1-29C2-CBC1-740304004D57}"/>
          </ac:spMkLst>
        </pc:spChg>
        <pc:spChg chg="mod">
          <ac:chgData name="Stanley, Vanessa (SMO UKI RC-GB RI EL END SSD SD)" userId="d459ffa2-14f7-47ab-b765-1083028422b1" providerId="ADAL" clId="{B8052D42-CA9D-430E-A02D-297ACB007EBC}" dt="2026-02-25T14:41:35.994" v="3527" actId="790"/>
          <ac:spMkLst>
            <pc:docMk/>
            <pc:sldMk cId="2730755160" sldId="1325"/>
            <ac:spMk id="4" creationId="{F85518DD-68D9-1402-F5C7-F7D6938A8921}"/>
          </ac:spMkLst>
        </pc:spChg>
        <pc:spChg chg="mod">
          <ac:chgData name="Stanley, Vanessa (SMO UKI RC-GB RI EL END SSD SD)" userId="d459ffa2-14f7-47ab-b765-1083028422b1" providerId="ADAL" clId="{B8052D42-CA9D-430E-A02D-297ACB007EBC}" dt="2026-02-25T14:41:35.994" v="3527" actId="790"/>
          <ac:spMkLst>
            <pc:docMk/>
            <pc:sldMk cId="2730755160" sldId="1325"/>
            <ac:spMk id="34" creationId="{979504F9-24D1-B5D6-FA31-66BA6E52A82C}"/>
          </ac:spMkLst>
        </pc:spChg>
        <pc:picChg chg="del">
          <ac:chgData name="Stanley, Vanessa (SMO UKI RC-GB RI EL END SSD SD)" userId="d459ffa2-14f7-47ab-b765-1083028422b1" providerId="ADAL" clId="{B8052D42-CA9D-430E-A02D-297ACB007EBC}" dt="2026-02-25T13:03:11.015" v="17" actId="478"/>
          <ac:picMkLst>
            <pc:docMk/>
            <pc:sldMk cId="2730755160" sldId="1325"/>
            <ac:picMk id="3" creationId="{92540C4A-AA4A-EBA9-102D-04F542FA81C5}"/>
          </ac:picMkLst>
        </pc:picChg>
      </pc:sldChg>
      <pc:sldChg chg="addSp delSp modSp mod modAnim modNotesTx">
        <pc:chgData name="Stanley, Vanessa (SMO UKI RC-GB RI EL END SSD SD)" userId="d459ffa2-14f7-47ab-b765-1083028422b1" providerId="ADAL" clId="{B8052D42-CA9D-430E-A02D-297ACB007EBC}" dt="2026-02-25T15:27:28.103" v="4757" actId="1036"/>
        <pc:sldMkLst>
          <pc:docMk/>
          <pc:sldMk cId="732733007" sldId="1326"/>
        </pc:sldMkLst>
        <pc:spChg chg="mod topLvl">
          <ac:chgData name="Stanley, Vanessa (SMO UKI RC-GB RI EL END SSD SD)" userId="d459ffa2-14f7-47ab-b765-1083028422b1" providerId="ADAL" clId="{B8052D42-CA9D-430E-A02D-297ACB007EBC}" dt="2026-02-25T15:27:28.103" v="4757" actId="1036"/>
          <ac:spMkLst>
            <pc:docMk/>
            <pc:sldMk cId="732733007" sldId="1326"/>
            <ac:spMk id="2" creationId="{C83D770A-113E-533C-BF0C-33BE5BBB5563}"/>
          </ac:spMkLst>
        </pc:spChg>
        <pc:spChg chg="mod">
          <ac:chgData name="Stanley, Vanessa (SMO UKI RC-GB RI EL END SSD SD)" userId="d459ffa2-14f7-47ab-b765-1083028422b1" providerId="ADAL" clId="{B8052D42-CA9D-430E-A02D-297ACB007EBC}" dt="2026-02-25T14:41:35.994" v="3527" actId="790"/>
          <ac:spMkLst>
            <pc:docMk/>
            <pc:sldMk cId="732733007" sldId="1326"/>
            <ac:spMk id="4" creationId="{300A9C5A-C1BC-C3CA-5D79-D2DF204DB63F}"/>
          </ac:spMkLst>
        </pc:spChg>
        <pc:spChg chg="add mod ord topLvl">
          <ac:chgData name="Stanley, Vanessa (SMO UKI RC-GB RI EL END SSD SD)" userId="d459ffa2-14f7-47ab-b765-1083028422b1" providerId="ADAL" clId="{B8052D42-CA9D-430E-A02D-297ACB007EBC}" dt="2026-02-25T15:27:28.103" v="4757" actId="1036"/>
          <ac:spMkLst>
            <pc:docMk/>
            <pc:sldMk cId="732733007" sldId="1326"/>
            <ac:spMk id="5" creationId="{CD8CBCE2-7ABC-6338-9B9F-B5662DE4154B}"/>
          </ac:spMkLst>
        </pc:spChg>
        <pc:spChg chg="add mod topLvl">
          <ac:chgData name="Stanley, Vanessa (SMO UKI RC-GB RI EL END SSD SD)" userId="d459ffa2-14f7-47ab-b765-1083028422b1" providerId="ADAL" clId="{B8052D42-CA9D-430E-A02D-297ACB007EBC}" dt="2026-02-25T15:27:28.103" v="4757" actId="1036"/>
          <ac:spMkLst>
            <pc:docMk/>
            <pc:sldMk cId="732733007" sldId="1326"/>
            <ac:spMk id="6" creationId="{8AEE7171-B45F-0031-FBDF-E2E5C3D1899F}"/>
          </ac:spMkLst>
        </pc:spChg>
        <pc:spChg chg="add mod topLvl">
          <ac:chgData name="Stanley, Vanessa (SMO UKI RC-GB RI EL END SSD SD)" userId="d459ffa2-14f7-47ab-b765-1083028422b1" providerId="ADAL" clId="{B8052D42-CA9D-430E-A02D-297ACB007EBC}" dt="2026-02-25T15:27:28.103" v="4757" actId="1036"/>
          <ac:spMkLst>
            <pc:docMk/>
            <pc:sldMk cId="732733007" sldId="1326"/>
            <ac:spMk id="7" creationId="{9F222B54-2ADE-AB90-C4EA-377D7C02E34E}"/>
          </ac:spMkLst>
        </pc:spChg>
        <pc:spChg chg="add mod topLvl">
          <ac:chgData name="Stanley, Vanessa (SMO UKI RC-GB RI EL END SSD SD)" userId="d459ffa2-14f7-47ab-b765-1083028422b1" providerId="ADAL" clId="{B8052D42-CA9D-430E-A02D-297ACB007EBC}" dt="2026-02-25T15:27:28.103" v="4757" actId="1036"/>
          <ac:spMkLst>
            <pc:docMk/>
            <pc:sldMk cId="732733007" sldId="1326"/>
            <ac:spMk id="12" creationId="{EBA99105-0053-A04B-62EC-DC5EC92DB58C}"/>
          </ac:spMkLst>
        </pc:spChg>
        <pc:spChg chg="add mod topLvl">
          <ac:chgData name="Stanley, Vanessa (SMO UKI RC-GB RI EL END SSD SD)" userId="d459ffa2-14f7-47ab-b765-1083028422b1" providerId="ADAL" clId="{B8052D42-CA9D-430E-A02D-297ACB007EBC}" dt="2026-02-25T15:27:28.103" v="4757" actId="1036"/>
          <ac:spMkLst>
            <pc:docMk/>
            <pc:sldMk cId="732733007" sldId="1326"/>
            <ac:spMk id="13" creationId="{889475DC-3F81-2E24-E382-F086C555F110}"/>
          </ac:spMkLst>
        </pc:spChg>
        <pc:spChg chg="add del mod">
          <ac:chgData name="Stanley, Vanessa (SMO UKI RC-GB RI EL END SSD SD)" userId="d459ffa2-14f7-47ab-b765-1083028422b1" providerId="ADAL" clId="{B8052D42-CA9D-430E-A02D-297ACB007EBC}" dt="2026-02-25T13:32:06.658" v="1293" actId="478"/>
          <ac:spMkLst>
            <pc:docMk/>
            <pc:sldMk cId="732733007" sldId="1326"/>
            <ac:spMk id="22" creationId="{89F17B71-FD9B-3436-B7AF-083250759111}"/>
          </ac:spMkLst>
        </pc:spChg>
        <pc:spChg chg="add mod ord">
          <ac:chgData name="Stanley, Vanessa (SMO UKI RC-GB RI EL END SSD SD)" userId="d459ffa2-14f7-47ab-b765-1083028422b1" providerId="ADAL" clId="{B8052D42-CA9D-430E-A02D-297ACB007EBC}" dt="2026-02-25T14:41:35.994" v="3527" actId="790"/>
          <ac:spMkLst>
            <pc:docMk/>
            <pc:sldMk cId="732733007" sldId="1326"/>
            <ac:spMk id="23" creationId="{3E2B9798-63A2-3FA2-BD5F-4DE9A3F09772}"/>
          </ac:spMkLst>
        </pc:spChg>
        <pc:spChg chg="add mod ord">
          <ac:chgData name="Stanley, Vanessa (SMO UKI RC-GB RI EL END SSD SD)" userId="d459ffa2-14f7-47ab-b765-1083028422b1" providerId="ADAL" clId="{B8052D42-CA9D-430E-A02D-297ACB007EBC}" dt="2026-02-25T14:41:35.994" v="3527" actId="790"/>
          <ac:spMkLst>
            <pc:docMk/>
            <pc:sldMk cId="732733007" sldId="1326"/>
            <ac:spMk id="24" creationId="{E0FE9D6E-11B4-CEA8-0174-6CA1FCF1BC9C}"/>
          </ac:spMkLst>
        </pc:spChg>
        <pc:spChg chg="add mod">
          <ac:chgData name="Stanley, Vanessa (SMO UKI RC-GB RI EL END SSD SD)" userId="d459ffa2-14f7-47ab-b765-1083028422b1" providerId="ADAL" clId="{B8052D42-CA9D-430E-A02D-297ACB007EBC}" dt="2026-02-25T14:41:35.994" v="3527" actId="790"/>
          <ac:spMkLst>
            <pc:docMk/>
            <pc:sldMk cId="732733007" sldId="1326"/>
            <ac:spMk id="27" creationId="{5971BA40-2C4E-8422-D63B-D7DA57FF8192}"/>
          </ac:spMkLst>
        </pc:spChg>
        <pc:spChg chg="mod">
          <ac:chgData name="Stanley, Vanessa (SMO UKI RC-GB RI EL END SSD SD)" userId="d459ffa2-14f7-47ab-b765-1083028422b1" providerId="ADAL" clId="{B8052D42-CA9D-430E-A02D-297ACB007EBC}" dt="2026-02-25T14:41:35.994" v="3527" actId="790"/>
          <ac:spMkLst>
            <pc:docMk/>
            <pc:sldMk cId="732733007" sldId="1326"/>
            <ac:spMk id="34" creationId="{47D50104-AE49-7F3A-439D-8A284A56BA47}"/>
          </ac:spMkLst>
        </pc:spChg>
        <pc:grpChg chg="add mod">
          <ac:chgData name="Stanley, Vanessa (SMO UKI RC-GB RI EL END SSD SD)" userId="d459ffa2-14f7-47ab-b765-1083028422b1" providerId="ADAL" clId="{B8052D42-CA9D-430E-A02D-297ACB007EBC}" dt="2026-02-25T13:38:50.399" v="1367" actId="12788"/>
          <ac:grpSpMkLst>
            <pc:docMk/>
            <pc:sldMk cId="732733007" sldId="1326"/>
            <ac:grpSpMk id="28" creationId="{39855FC1-8F51-1AF0-E6E7-7A881DBE2AAA}"/>
          </ac:grpSpMkLst>
        </pc:grpChg>
        <pc:grpChg chg="add del mod">
          <ac:chgData name="Stanley, Vanessa (SMO UKI RC-GB RI EL END SSD SD)" userId="d459ffa2-14f7-47ab-b765-1083028422b1" providerId="ADAL" clId="{B8052D42-CA9D-430E-A02D-297ACB007EBC}" dt="2026-02-25T13:53:00.622" v="1848" actId="165"/>
          <ac:grpSpMkLst>
            <pc:docMk/>
            <pc:sldMk cId="732733007" sldId="1326"/>
            <ac:grpSpMk id="29" creationId="{BDCFF357-BC3F-C28C-1AA7-8F2AC7E04BB4}"/>
          </ac:grpSpMkLst>
        </pc:grpChg>
        <pc:grpChg chg="add mod">
          <ac:chgData name="Stanley, Vanessa (SMO UKI RC-GB RI EL END SSD SD)" userId="d459ffa2-14f7-47ab-b765-1083028422b1" providerId="ADAL" clId="{B8052D42-CA9D-430E-A02D-297ACB007EBC}" dt="2026-02-25T13:53:11.597" v="1851" actId="164"/>
          <ac:grpSpMkLst>
            <pc:docMk/>
            <pc:sldMk cId="732733007" sldId="1326"/>
            <ac:grpSpMk id="30" creationId="{EEED8680-CC9F-F6A1-C662-7174C7D56239}"/>
          </ac:grpSpMkLst>
        </pc:grpChg>
        <pc:grpChg chg="add mod">
          <ac:chgData name="Stanley, Vanessa (SMO UKI RC-GB RI EL END SSD SD)" userId="d459ffa2-14f7-47ab-b765-1083028422b1" providerId="ADAL" clId="{B8052D42-CA9D-430E-A02D-297ACB007EBC}" dt="2026-02-25T13:53:21.181" v="1852" actId="164"/>
          <ac:grpSpMkLst>
            <pc:docMk/>
            <pc:sldMk cId="732733007" sldId="1326"/>
            <ac:grpSpMk id="31" creationId="{3CBABF8F-B048-5608-ACEF-453F2A6E5E5D}"/>
          </ac:grpSpMkLst>
        </pc:grpChg>
        <pc:grpChg chg="add mod">
          <ac:chgData name="Stanley, Vanessa (SMO UKI RC-GB RI EL END SSD SD)" userId="d459ffa2-14f7-47ab-b765-1083028422b1" providerId="ADAL" clId="{B8052D42-CA9D-430E-A02D-297ACB007EBC}" dt="2026-02-25T15:27:28.103" v="4757" actId="1036"/>
          <ac:grpSpMkLst>
            <pc:docMk/>
            <pc:sldMk cId="732733007" sldId="1326"/>
            <ac:grpSpMk id="32" creationId="{A4D57C83-FFF5-C0E0-2259-9550816481B8}"/>
          </ac:grpSpMkLst>
        </pc:grpChg>
        <pc:picChg chg="del">
          <ac:chgData name="Stanley, Vanessa (SMO UKI RC-GB RI EL END SSD SD)" userId="d459ffa2-14f7-47ab-b765-1083028422b1" providerId="ADAL" clId="{B8052D42-CA9D-430E-A02D-297ACB007EBC}" dt="2026-02-25T13:07:17.838" v="196" actId="478"/>
          <ac:picMkLst>
            <pc:docMk/>
            <pc:sldMk cId="732733007" sldId="1326"/>
            <ac:picMk id="3" creationId="{A94F2E45-E6C5-019C-C6F4-2B925E1E9952}"/>
          </ac:picMkLst>
        </pc:picChg>
        <pc:picChg chg="add del mod">
          <ac:chgData name="Stanley, Vanessa (SMO UKI RC-GB RI EL END SSD SD)" userId="d459ffa2-14f7-47ab-b765-1083028422b1" providerId="ADAL" clId="{B8052D42-CA9D-430E-A02D-297ACB007EBC}" dt="2026-02-25T13:24:56.619" v="1075" actId="478"/>
          <ac:picMkLst>
            <pc:docMk/>
            <pc:sldMk cId="732733007" sldId="1326"/>
            <ac:picMk id="9" creationId="{66EB7AC4-16F7-761C-AC6A-946CB8AE7CCA}"/>
          </ac:picMkLst>
        </pc:picChg>
        <pc:picChg chg="add mod ord topLvl">
          <ac:chgData name="Stanley, Vanessa (SMO UKI RC-GB RI EL END SSD SD)" userId="d459ffa2-14f7-47ab-b765-1083028422b1" providerId="ADAL" clId="{B8052D42-CA9D-430E-A02D-297ACB007EBC}" dt="2026-02-25T15:27:28.103" v="4757" actId="1036"/>
          <ac:picMkLst>
            <pc:docMk/>
            <pc:sldMk cId="732733007" sldId="1326"/>
            <ac:picMk id="11" creationId="{CAFC2B2E-337F-EB79-953A-F06BE862B6E4}"/>
          </ac:picMkLst>
        </pc:picChg>
        <pc:picChg chg="add mod">
          <ac:chgData name="Stanley, Vanessa (SMO UKI RC-GB RI EL END SSD SD)" userId="d459ffa2-14f7-47ab-b765-1083028422b1" providerId="ADAL" clId="{B8052D42-CA9D-430E-A02D-297ACB007EBC}" dt="2026-02-25T13:38:48.963" v="1366" actId="164"/>
          <ac:picMkLst>
            <pc:docMk/>
            <pc:sldMk cId="732733007" sldId="1326"/>
            <ac:picMk id="26" creationId="{247239F6-A2DA-468E-AE26-EA3D6C0EF84D}"/>
          </ac:picMkLst>
        </pc:picChg>
        <pc:picChg chg="add del mod">
          <ac:chgData name="Stanley, Vanessa (SMO UKI RC-GB RI EL END SSD SD)" userId="d459ffa2-14f7-47ab-b765-1083028422b1" providerId="ADAL" clId="{B8052D42-CA9D-430E-A02D-297ACB007EBC}" dt="2026-02-25T13:22:11.839" v="1033" actId="478"/>
          <ac:picMkLst>
            <pc:docMk/>
            <pc:sldMk cId="732733007" sldId="1326"/>
            <ac:picMk id="1026" creationId="{FB745797-5EBA-83D0-EFFF-6F8F27A281CE}"/>
          </ac:picMkLst>
        </pc:picChg>
        <pc:picChg chg="add del">
          <ac:chgData name="Stanley, Vanessa (SMO UKI RC-GB RI EL END SSD SD)" userId="d459ffa2-14f7-47ab-b765-1083028422b1" providerId="ADAL" clId="{B8052D42-CA9D-430E-A02D-297ACB007EBC}" dt="2026-02-25T13:19:24.734" v="1004" actId="478"/>
          <ac:picMkLst>
            <pc:docMk/>
            <pc:sldMk cId="732733007" sldId="1326"/>
            <ac:picMk id="1028" creationId="{56DC4B4C-A438-12F5-293F-582921624026}"/>
          </ac:picMkLst>
        </pc:picChg>
        <pc:picChg chg="add del mod">
          <ac:chgData name="Stanley, Vanessa (SMO UKI RC-GB RI EL END SSD SD)" userId="d459ffa2-14f7-47ab-b765-1083028422b1" providerId="ADAL" clId="{B8052D42-CA9D-430E-A02D-297ACB007EBC}" dt="2026-02-25T13:19:43.730" v="1009" actId="478"/>
          <ac:picMkLst>
            <pc:docMk/>
            <pc:sldMk cId="732733007" sldId="1326"/>
            <ac:picMk id="1030" creationId="{521AC150-07BF-7753-3F59-580F9B45C56E}"/>
          </ac:picMkLst>
        </pc:picChg>
        <pc:picChg chg="add del mod">
          <ac:chgData name="Stanley, Vanessa (SMO UKI RC-GB RI EL END SSD SD)" userId="d459ffa2-14f7-47ab-b765-1083028422b1" providerId="ADAL" clId="{B8052D42-CA9D-430E-A02D-297ACB007EBC}" dt="2026-02-25T13:24:34.598" v="1069" actId="478"/>
          <ac:picMkLst>
            <pc:docMk/>
            <pc:sldMk cId="732733007" sldId="1326"/>
            <ac:picMk id="1032" creationId="{1036EF1A-FE80-1641-788B-3125F401F329}"/>
          </ac:picMkLst>
        </pc:picChg>
        <pc:picChg chg="add mod topLvl">
          <ac:chgData name="Stanley, Vanessa (SMO UKI RC-GB RI EL END SSD SD)" userId="d459ffa2-14f7-47ab-b765-1083028422b1" providerId="ADAL" clId="{B8052D42-CA9D-430E-A02D-297ACB007EBC}" dt="2026-02-25T15:27:28.103" v="4757" actId="1036"/>
          <ac:picMkLst>
            <pc:docMk/>
            <pc:sldMk cId="732733007" sldId="1326"/>
            <ac:picMk id="1034" creationId="{3C2B64D0-6D51-6634-A750-C41525269F8B}"/>
          </ac:picMkLst>
        </pc:picChg>
        <pc:picChg chg="add mod topLvl">
          <ac:chgData name="Stanley, Vanessa (SMO UKI RC-GB RI EL END SSD SD)" userId="d459ffa2-14f7-47ab-b765-1083028422b1" providerId="ADAL" clId="{B8052D42-CA9D-430E-A02D-297ACB007EBC}" dt="2026-02-25T15:27:28.103" v="4757" actId="1036"/>
          <ac:picMkLst>
            <pc:docMk/>
            <pc:sldMk cId="732733007" sldId="1326"/>
            <ac:picMk id="1036" creationId="{0E60FC15-840C-1626-C7EE-FACCD0B11C02}"/>
          </ac:picMkLst>
        </pc:picChg>
        <pc:cxnChg chg="add mod">
          <ac:chgData name="Stanley, Vanessa (SMO UKI RC-GB RI EL END SSD SD)" userId="d459ffa2-14f7-47ab-b765-1083028422b1" providerId="ADAL" clId="{B8052D42-CA9D-430E-A02D-297ACB007EBC}" dt="2026-02-25T13:29:40.060" v="1174" actId="14100"/>
          <ac:cxnSpMkLst>
            <pc:docMk/>
            <pc:sldMk cId="732733007" sldId="1326"/>
            <ac:cxnSpMk id="15" creationId="{9F675BC4-781F-5D3A-73C2-C86D67081914}"/>
          </ac:cxnSpMkLst>
        </pc:cxnChg>
        <pc:cxnChg chg="add mod">
          <ac:chgData name="Stanley, Vanessa (SMO UKI RC-GB RI EL END SSD SD)" userId="d459ffa2-14f7-47ab-b765-1083028422b1" providerId="ADAL" clId="{B8052D42-CA9D-430E-A02D-297ACB007EBC}" dt="2026-02-25T13:32:16.518" v="1306" actId="1036"/>
          <ac:cxnSpMkLst>
            <pc:docMk/>
            <pc:sldMk cId="732733007" sldId="1326"/>
            <ac:cxnSpMk id="16" creationId="{9A3BCBED-6096-BBAB-3733-0A29D1523CAD}"/>
          </ac:cxnSpMkLst>
        </pc:cxnChg>
      </pc:sldChg>
      <pc:sldChg chg="del">
        <pc:chgData name="Stanley, Vanessa (SMO UKI RC-GB RI EL END SSD SD)" userId="d459ffa2-14f7-47ab-b765-1083028422b1" providerId="ADAL" clId="{B8052D42-CA9D-430E-A02D-297ACB007EBC}" dt="2026-02-25T13:07:21.925" v="197" actId="47"/>
        <pc:sldMkLst>
          <pc:docMk/>
          <pc:sldMk cId="365732592" sldId="1327"/>
        </pc:sldMkLst>
      </pc:sldChg>
      <pc:sldChg chg="del">
        <pc:chgData name="Stanley, Vanessa (SMO UKI RC-GB RI EL END SSD SD)" userId="d459ffa2-14f7-47ab-b765-1083028422b1" providerId="ADAL" clId="{B8052D42-CA9D-430E-A02D-297ACB007EBC}" dt="2026-02-25T13:07:21.925" v="197" actId="47"/>
        <pc:sldMkLst>
          <pc:docMk/>
          <pc:sldMk cId="1365001093" sldId="1328"/>
        </pc:sldMkLst>
      </pc:sldChg>
      <pc:sldChg chg="del">
        <pc:chgData name="Stanley, Vanessa (SMO UKI RC-GB RI EL END SSD SD)" userId="d459ffa2-14f7-47ab-b765-1083028422b1" providerId="ADAL" clId="{B8052D42-CA9D-430E-A02D-297ACB007EBC}" dt="2026-02-25T13:07:21.925" v="197" actId="47"/>
        <pc:sldMkLst>
          <pc:docMk/>
          <pc:sldMk cId="3109574894" sldId="1329"/>
        </pc:sldMkLst>
      </pc:sldChg>
      <pc:sldChg chg="del">
        <pc:chgData name="Stanley, Vanessa (SMO UKI RC-GB RI EL END SSD SD)" userId="d459ffa2-14f7-47ab-b765-1083028422b1" providerId="ADAL" clId="{B8052D42-CA9D-430E-A02D-297ACB007EBC}" dt="2026-02-25T13:07:21.925" v="197" actId="47"/>
        <pc:sldMkLst>
          <pc:docMk/>
          <pc:sldMk cId="919648551" sldId="1330"/>
        </pc:sldMkLst>
      </pc:sldChg>
      <pc:sldChg chg="del">
        <pc:chgData name="Stanley, Vanessa (SMO UKI RC-GB RI EL END SSD SD)" userId="d459ffa2-14f7-47ab-b765-1083028422b1" providerId="ADAL" clId="{B8052D42-CA9D-430E-A02D-297ACB007EBC}" dt="2026-02-25T13:07:21.925" v="197" actId="47"/>
        <pc:sldMkLst>
          <pc:docMk/>
          <pc:sldMk cId="210131573" sldId="1331"/>
        </pc:sldMkLst>
      </pc:sldChg>
      <pc:sldChg chg="addSp delSp modSp add mod">
        <pc:chgData name="Stanley, Vanessa (SMO UKI RC-GB RI EL END SSD SD)" userId="d459ffa2-14f7-47ab-b765-1083028422b1" providerId="ADAL" clId="{B8052D42-CA9D-430E-A02D-297ACB007EBC}" dt="2026-02-25T14:41:35.994" v="3527" actId="790"/>
        <pc:sldMkLst>
          <pc:docMk/>
          <pc:sldMk cId="3285438144" sldId="1332"/>
        </pc:sldMkLst>
        <pc:spChg chg="del">
          <ac:chgData name="Stanley, Vanessa (SMO UKI RC-GB RI EL END SSD SD)" userId="d459ffa2-14f7-47ab-b765-1083028422b1" providerId="ADAL" clId="{B8052D42-CA9D-430E-A02D-297ACB007EBC}" dt="2026-02-25T13:02:36.618" v="6" actId="478"/>
          <ac:spMkLst>
            <pc:docMk/>
            <pc:sldMk cId="3285438144" sldId="1332"/>
            <ac:spMk id="3" creationId="{475FC910-295A-32B6-5A81-399163B775D0}"/>
          </ac:spMkLst>
        </pc:spChg>
        <pc:spChg chg="del">
          <ac:chgData name="Stanley, Vanessa (SMO UKI RC-GB RI EL END SSD SD)" userId="d459ffa2-14f7-47ab-b765-1083028422b1" providerId="ADAL" clId="{B8052D42-CA9D-430E-A02D-297ACB007EBC}" dt="2026-02-25T13:02:43.890" v="10" actId="478"/>
          <ac:spMkLst>
            <pc:docMk/>
            <pc:sldMk cId="3285438144" sldId="1332"/>
            <ac:spMk id="4" creationId="{E612082D-DB8E-688B-F616-DC489F768735}"/>
          </ac:spMkLst>
        </pc:spChg>
        <pc:spChg chg="add del mod">
          <ac:chgData name="Stanley, Vanessa (SMO UKI RC-GB RI EL END SSD SD)" userId="d459ffa2-14f7-47ab-b765-1083028422b1" providerId="ADAL" clId="{B8052D42-CA9D-430E-A02D-297ACB007EBC}" dt="2026-02-25T13:02:46.306" v="11" actId="478"/>
          <ac:spMkLst>
            <pc:docMk/>
            <pc:sldMk cId="3285438144" sldId="1332"/>
            <ac:spMk id="6" creationId="{187AAFF3-9DEE-6597-0DA5-BAA6CDFDE804}"/>
          </ac:spMkLst>
        </pc:spChg>
        <pc:spChg chg="del mod">
          <ac:chgData name="Stanley, Vanessa (SMO UKI RC-GB RI EL END SSD SD)" userId="d459ffa2-14f7-47ab-b765-1083028422b1" providerId="ADAL" clId="{B8052D42-CA9D-430E-A02D-297ACB007EBC}" dt="2026-02-25T13:02:42.337" v="9" actId="478"/>
          <ac:spMkLst>
            <pc:docMk/>
            <pc:sldMk cId="3285438144" sldId="1332"/>
            <ac:spMk id="7" creationId="{4EFCFBA1-5496-2DE1-5946-46364AFF1C0D}"/>
          </ac:spMkLst>
        </pc:spChg>
        <pc:spChg chg="add mod">
          <ac:chgData name="Stanley, Vanessa (SMO UKI RC-GB RI EL END SSD SD)" userId="d459ffa2-14f7-47ab-b765-1083028422b1" providerId="ADAL" clId="{B8052D42-CA9D-430E-A02D-297ACB007EBC}" dt="2026-02-25T14:41:35.994" v="3527" actId="790"/>
          <ac:spMkLst>
            <pc:docMk/>
            <pc:sldMk cId="3285438144" sldId="1332"/>
            <ac:spMk id="10" creationId="{B82D9314-B90F-2BCA-FA0C-1BF7B13F98F0}"/>
          </ac:spMkLst>
        </pc:spChg>
        <pc:spChg chg="add mod">
          <ac:chgData name="Stanley, Vanessa (SMO UKI RC-GB RI EL END SSD SD)" userId="d459ffa2-14f7-47ab-b765-1083028422b1" providerId="ADAL" clId="{B8052D42-CA9D-430E-A02D-297ACB007EBC}" dt="2026-02-25T14:41:35.994" v="3527" actId="790"/>
          <ac:spMkLst>
            <pc:docMk/>
            <pc:sldMk cId="3285438144" sldId="1332"/>
            <ac:spMk id="11" creationId="{F034E10E-4211-24FB-A965-AF5EA70CD352}"/>
          </ac:spMkLst>
        </pc:spChg>
        <pc:spChg chg="add mod">
          <ac:chgData name="Stanley, Vanessa (SMO UKI RC-GB RI EL END SSD SD)" userId="d459ffa2-14f7-47ab-b765-1083028422b1" providerId="ADAL" clId="{B8052D42-CA9D-430E-A02D-297ACB007EBC}" dt="2026-02-25T14:41:35.994" v="3527" actId="790"/>
          <ac:spMkLst>
            <pc:docMk/>
            <pc:sldMk cId="3285438144" sldId="1332"/>
            <ac:spMk id="17" creationId="{B6BEABCE-6935-FC97-7330-6DA15C2927D7}"/>
          </ac:spMkLst>
        </pc:spChg>
        <pc:spChg chg="mod">
          <ac:chgData name="Stanley, Vanessa (SMO UKI RC-GB RI EL END SSD SD)" userId="d459ffa2-14f7-47ab-b765-1083028422b1" providerId="ADAL" clId="{B8052D42-CA9D-430E-A02D-297ACB007EBC}" dt="2026-02-25T14:41:35.994" v="3527" actId="790"/>
          <ac:spMkLst>
            <pc:docMk/>
            <pc:sldMk cId="3285438144" sldId="1332"/>
            <ac:spMk id="34" creationId="{823A5586-78A3-F817-65DA-8631C1E26E28}"/>
          </ac:spMkLst>
        </pc:spChg>
        <pc:graphicFrameChg chg="del">
          <ac:chgData name="Stanley, Vanessa (SMO UKI RC-GB RI EL END SSD SD)" userId="d459ffa2-14f7-47ab-b765-1083028422b1" providerId="ADAL" clId="{B8052D42-CA9D-430E-A02D-297ACB007EBC}" dt="2026-02-25T13:02:39.963" v="7" actId="478"/>
          <ac:graphicFrameMkLst>
            <pc:docMk/>
            <pc:sldMk cId="3285438144" sldId="1332"/>
            <ac:graphicFrameMk id="5" creationId="{4BA4DE90-440C-2A7A-5C9A-50CC25BFEF49}"/>
          </ac:graphicFrameMkLst>
        </pc:graphicFrameChg>
        <pc:picChg chg="del">
          <ac:chgData name="Stanley, Vanessa (SMO UKI RC-GB RI EL END SSD SD)" userId="d459ffa2-14f7-47ab-b765-1083028422b1" providerId="ADAL" clId="{B8052D42-CA9D-430E-A02D-297ACB007EBC}" dt="2026-02-25T13:02:36.618" v="6" actId="478"/>
          <ac:picMkLst>
            <pc:docMk/>
            <pc:sldMk cId="3285438144" sldId="1332"/>
            <ac:picMk id="8" creationId="{CECA9AF3-54AF-3585-2683-28EDD7DB4998}"/>
          </ac:picMkLst>
        </pc:picChg>
        <pc:picChg chg="del">
          <ac:chgData name="Stanley, Vanessa (SMO UKI RC-GB RI EL END SSD SD)" userId="d459ffa2-14f7-47ab-b765-1083028422b1" providerId="ADAL" clId="{B8052D42-CA9D-430E-A02D-297ACB007EBC}" dt="2026-02-25T13:02:36.618" v="6" actId="478"/>
          <ac:picMkLst>
            <pc:docMk/>
            <pc:sldMk cId="3285438144" sldId="1332"/>
            <ac:picMk id="9" creationId="{B9CD94DE-7B2F-0879-D220-891516079306}"/>
          </ac:picMkLst>
        </pc:picChg>
        <pc:picChg chg="add mod">
          <ac:chgData name="Stanley, Vanessa (SMO UKI RC-GB RI EL END SSD SD)" userId="d459ffa2-14f7-47ab-b765-1083028422b1" providerId="ADAL" clId="{B8052D42-CA9D-430E-A02D-297ACB007EBC}" dt="2026-02-25T13:02:46.681" v="12"/>
          <ac:picMkLst>
            <pc:docMk/>
            <pc:sldMk cId="3285438144" sldId="1332"/>
            <ac:picMk id="13" creationId="{7AC74038-C1CC-BD85-02DB-63597A83C04E}"/>
          </ac:picMkLst>
        </pc:picChg>
        <pc:picChg chg="add mod">
          <ac:chgData name="Stanley, Vanessa (SMO UKI RC-GB RI EL END SSD SD)" userId="d459ffa2-14f7-47ab-b765-1083028422b1" providerId="ADAL" clId="{B8052D42-CA9D-430E-A02D-297ACB007EBC}" dt="2026-02-25T13:02:46.681" v="12"/>
          <ac:picMkLst>
            <pc:docMk/>
            <pc:sldMk cId="3285438144" sldId="1332"/>
            <ac:picMk id="14" creationId="{3A0D9B6F-1433-7CDE-236D-0E56693F22C0}"/>
          </ac:picMkLst>
        </pc:picChg>
        <pc:picChg chg="add mod">
          <ac:chgData name="Stanley, Vanessa (SMO UKI RC-GB RI EL END SSD SD)" userId="d459ffa2-14f7-47ab-b765-1083028422b1" providerId="ADAL" clId="{B8052D42-CA9D-430E-A02D-297ACB007EBC}" dt="2026-02-25T13:02:46.681" v="12"/>
          <ac:picMkLst>
            <pc:docMk/>
            <pc:sldMk cId="3285438144" sldId="1332"/>
            <ac:picMk id="15" creationId="{39A5F1FD-9E78-92F6-C659-5A4935610AAE}"/>
          </ac:picMkLst>
        </pc:picChg>
        <pc:picChg chg="add mod">
          <ac:chgData name="Stanley, Vanessa (SMO UKI RC-GB RI EL END SSD SD)" userId="d459ffa2-14f7-47ab-b765-1083028422b1" providerId="ADAL" clId="{B8052D42-CA9D-430E-A02D-297ACB007EBC}" dt="2026-02-25T13:02:46.681" v="12"/>
          <ac:picMkLst>
            <pc:docMk/>
            <pc:sldMk cId="3285438144" sldId="1332"/>
            <ac:picMk id="16" creationId="{E71D9406-9480-4709-99FC-98485B791D99}"/>
          </ac:picMkLst>
        </pc:picChg>
        <pc:cxnChg chg="add mod">
          <ac:chgData name="Stanley, Vanessa (SMO UKI RC-GB RI EL END SSD SD)" userId="d459ffa2-14f7-47ab-b765-1083028422b1" providerId="ADAL" clId="{B8052D42-CA9D-430E-A02D-297ACB007EBC}" dt="2026-02-25T13:02:46.681" v="12"/>
          <ac:cxnSpMkLst>
            <pc:docMk/>
            <pc:sldMk cId="3285438144" sldId="1332"/>
            <ac:cxnSpMk id="12" creationId="{DA1342B6-D69A-45E0-0A53-50321AB3BE03}"/>
          </ac:cxnSpMkLst>
        </pc:cxnChg>
      </pc:sldChg>
      <pc:sldChg chg="addSp delSp modSp add mod delAnim modAnim modNotesTx">
        <pc:chgData name="Stanley, Vanessa (SMO UKI RC-GB RI EL END SSD SD)" userId="d459ffa2-14f7-47ab-b765-1083028422b1" providerId="ADAL" clId="{B8052D42-CA9D-430E-A02D-297ACB007EBC}" dt="2026-02-25T15:27:03.040" v="4747" actId="403"/>
        <pc:sldMkLst>
          <pc:docMk/>
          <pc:sldMk cId="2900552822" sldId="1333"/>
        </pc:sldMkLst>
        <pc:spChg chg="mod">
          <ac:chgData name="Stanley, Vanessa (SMO UKI RC-GB RI EL END SSD SD)" userId="d459ffa2-14f7-47ab-b765-1083028422b1" providerId="ADAL" clId="{B8052D42-CA9D-430E-A02D-297ACB007EBC}" dt="2026-02-25T14:41:35.994" v="3527" actId="790"/>
          <ac:spMkLst>
            <pc:docMk/>
            <pc:sldMk cId="2900552822" sldId="1333"/>
            <ac:spMk id="4" creationId="{54252260-CEF1-DBCE-247A-D642D8629BDE}"/>
          </ac:spMkLst>
        </pc:spChg>
        <pc:spChg chg="add mod">
          <ac:chgData name="Stanley, Vanessa (SMO UKI RC-GB RI EL END SSD SD)" userId="d459ffa2-14f7-47ab-b765-1083028422b1" providerId="ADAL" clId="{B8052D42-CA9D-430E-A02D-297ACB007EBC}" dt="2026-02-25T14:12:52.255" v="2528" actId="164"/>
          <ac:spMkLst>
            <pc:docMk/>
            <pc:sldMk cId="2900552822" sldId="1333"/>
            <ac:spMk id="10" creationId="{BFD07C53-8B7A-B70A-02FD-82B6BEB7B5AE}"/>
          </ac:spMkLst>
        </pc:spChg>
        <pc:spChg chg="add mod">
          <ac:chgData name="Stanley, Vanessa (SMO UKI RC-GB RI EL END SSD SD)" userId="d459ffa2-14f7-47ab-b765-1083028422b1" providerId="ADAL" clId="{B8052D42-CA9D-430E-A02D-297ACB007EBC}" dt="2026-02-25T15:27:03.040" v="4747" actId="403"/>
          <ac:spMkLst>
            <pc:docMk/>
            <pc:sldMk cId="2900552822" sldId="1333"/>
            <ac:spMk id="14" creationId="{248CABD5-45F3-6AFA-4BD7-988053B4611B}"/>
          </ac:spMkLst>
        </pc:spChg>
        <pc:spChg chg="add del mod">
          <ac:chgData name="Stanley, Vanessa (SMO UKI RC-GB RI EL END SSD SD)" userId="d459ffa2-14f7-47ab-b765-1083028422b1" providerId="ADAL" clId="{B8052D42-CA9D-430E-A02D-297ACB007EBC}" dt="2026-02-25T14:09:47.217" v="2444" actId="478"/>
          <ac:spMkLst>
            <pc:docMk/>
            <pc:sldMk cId="2900552822" sldId="1333"/>
            <ac:spMk id="17" creationId="{7223D77C-71DF-2634-A0FC-9DDD866B8312}"/>
          </ac:spMkLst>
        </pc:spChg>
        <pc:spChg chg="add del mod">
          <ac:chgData name="Stanley, Vanessa (SMO UKI RC-GB RI EL END SSD SD)" userId="d459ffa2-14f7-47ab-b765-1083028422b1" providerId="ADAL" clId="{B8052D42-CA9D-430E-A02D-297ACB007EBC}" dt="2026-02-25T14:09:48.856" v="2445" actId="478"/>
          <ac:spMkLst>
            <pc:docMk/>
            <pc:sldMk cId="2900552822" sldId="1333"/>
            <ac:spMk id="18" creationId="{7D4184E0-E78B-C94C-D5C6-C9B82340C4D8}"/>
          </ac:spMkLst>
        </pc:spChg>
        <pc:spChg chg="mod topLvl">
          <ac:chgData name="Stanley, Vanessa (SMO UKI RC-GB RI EL END SSD SD)" userId="d459ffa2-14f7-47ab-b765-1083028422b1" providerId="ADAL" clId="{B8052D42-CA9D-430E-A02D-297ACB007EBC}" dt="2026-02-25T14:41:35.994" v="3527" actId="790"/>
          <ac:spMkLst>
            <pc:docMk/>
            <pc:sldMk cId="2900552822" sldId="1333"/>
            <ac:spMk id="23" creationId="{2B8ADA1A-5153-8A44-9B60-09B79ABABE33}"/>
          </ac:spMkLst>
        </pc:spChg>
        <pc:spChg chg="mod topLvl">
          <ac:chgData name="Stanley, Vanessa (SMO UKI RC-GB RI EL END SSD SD)" userId="d459ffa2-14f7-47ab-b765-1083028422b1" providerId="ADAL" clId="{B8052D42-CA9D-430E-A02D-297ACB007EBC}" dt="2026-02-25T13:47:28.360" v="1632" actId="14100"/>
          <ac:spMkLst>
            <pc:docMk/>
            <pc:sldMk cId="2900552822" sldId="1333"/>
            <ac:spMk id="24" creationId="{736802DA-BB0B-B520-3E21-7A0C8F6B0322}"/>
          </ac:spMkLst>
        </pc:spChg>
        <pc:spChg chg="mod topLvl">
          <ac:chgData name="Stanley, Vanessa (SMO UKI RC-GB RI EL END SSD SD)" userId="d459ffa2-14f7-47ab-b765-1083028422b1" providerId="ADAL" clId="{B8052D42-CA9D-430E-A02D-297ACB007EBC}" dt="2026-02-25T14:41:35.994" v="3527" actId="790"/>
          <ac:spMkLst>
            <pc:docMk/>
            <pc:sldMk cId="2900552822" sldId="1333"/>
            <ac:spMk id="27" creationId="{12995314-1F82-C6EA-69F2-0104968419C4}"/>
          </ac:spMkLst>
        </pc:spChg>
        <pc:spChg chg="add del">
          <ac:chgData name="Stanley, Vanessa (SMO UKI RC-GB RI EL END SSD SD)" userId="d459ffa2-14f7-47ab-b765-1083028422b1" providerId="ADAL" clId="{B8052D42-CA9D-430E-A02D-297ACB007EBC}" dt="2026-02-25T14:06:46.444" v="2382" actId="478"/>
          <ac:spMkLst>
            <pc:docMk/>
            <pc:sldMk cId="2900552822" sldId="1333"/>
            <ac:spMk id="31" creationId="{4931C150-6EC6-A894-80D6-7A100F66DC77}"/>
          </ac:spMkLst>
        </pc:spChg>
        <pc:spChg chg="add del mod">
          <ac:chgData name="Stanley, Vanessa (SMO UKI RC-GB RI EL END SSD SD)" userId="d459ffa2-14f7-47ab-b765-1083028422b1" providerId="ADAL" clId="{B8052D42-CA9D-430E-A02D-297ACB007EBC}" dt="2026-02-25T14:07:03.538" v="2386" actId="478"/>
          <ac:spMkLst>
            <pc:docMk/>
            <pc:sldMk cId="2900552822" sldId="1333"/>
            <ac:spMk id="32" creationId="{AF91709E-C907-1C98-7C9D-BB547C309C9E}"/>
          </ac:spMkLst>
        </pc:spChg>
        <pc:spChg chg="add mod">
          <ac:chgData name="Stanley, Vanessa (SMO UKI RC-GB RI EL END SSD SD)" userId="d459ffa2-14f7-47ab-b765-1083028422b1" providerId="ADAL" clId="{B8052D42-CA9D-430E-A02D-297ACB007EBC}" dt="2026-02-25T14:41:35.994" v="3527" actId="790"/>
          <ac:spMkLst>
            <pc:docMk/>
            <pc:sldMk cId="2900552822" sldId="1333"/>
            <ac:spMk id="33" creationId="{99F701B9-92B6-6E1A-AF66-78E7CBC20325}"/>
          </ac:spMkLst>
        </pc:spChg>
        <pc:spChg chg="mod">
          <ac:chgData name="Stanley, Vanessa (SMO UKI RC-GB RI EL END SSD SD)" userId="d459ffa2-14f7-47ab-b765-1083028422b1" providerId="ADAL" clId="{B8052D42-CA9D-430E-A02D-297ACB007EBC}" dt="2026-02-25T14:41:35.994" v="3527" actId="790"/>
          <ac:spMkLst>
            <pc:docMk/>
            <pc:sldMk cId="2900552822" sldId="1333"/>
            <ac:spMk id="34" creationId="{6B8220C5-9C17-BF34-83E3-4D0CA4BB46AD}"/>
          </ac:spMkLst>
        </pc:spChg>
        <pc:spChg chg="add mod">
          <ac:chgData name="Stanley, Vanessa (SMO UKI RC-GB RI EL END SSD SD)" userId="d459ffa2-14f7-47ab-b765-1083028422b1" providerId="ADAL" clId="{B8052D42-CA9D-430E-A02D-297ACB007EBC}" dt="2026-02-25T15:27:03.040" v="4747" actId="403"/>
          <ac:spMkLst>
            <pc:docMk/>
            <pc:sldMk cId="2900552822" sldId="1333"/>
            <ac:spMk id="35" creationId="{4FE8BFFA-BF0F-D596-72A8-65D9A8AA5D60}"/>
          </ac:spMkLst>
        </pc:spChg>
        <pc:spChg chg="add mod">
          <ac:chgData name="Stanley, Vanessa (SMO UKI RC-GB RI EL END SSD SD)" userId="d459ffa2-14f7-47ab-b765-1083028422b1" providerId="ADAL" clId="{B8052D42-CA9D-430E-A02D-297ACB007EBC}" dt="2026-02-25T14:41:35.994" v="3527" actId="790"/>
          <ac:spMkLst>
            <pc:docMk/>
            <pc:sldMk cId="2900552822" sldId="1333"/>
            <ac:spMk id="36" creationId="{F13681DD-2624-9E55-9DA4-E8DD773A911E}"/>
          </ac:spMkLst>
        </pc:spChg>
        <pc:spChg chg="add mod">
          <ac:chgData name="Stanley, Vanessa (SMO UKI RC-GB RI EL END SSD SD)" userId="d459ffa2-14f7-47ab-b765-1083028422b1" providerId="ADAL" clId="{B8052D42-CA9D-430E-A02D-297ACB007EBC}" dt="2026-02-25T14:41:35.994" v="3527" actId="790"/>
          <ac:spMkLst>
            <pc:docMk/>
            <pc:sldMk cId="2900552822" sldId="1333"/>
            <ac:spMk id="37" creationId="{2BE5A100-A576-B16C-DD3B-5DCA9147B498}"/>
          </ac:spMkLst>
        </pc:spChg>
        <pc:spChg chg="add mod">
          <ac:chgData name="Stanley, Vanessa (SMO UKI RC-GB RI EL END SSD SD)" userId="d459ffa2-14f7-47ab-b765-1083028422b1" providerId="ADAL" clId="{B8052D42-CA9D-430E-A02D-297ACB007EBC}" dt="2026-02-25T14:28:04.701" v="3218" actId="20577"/>
          <ac:spMkLst>
            <pc:docMk/>
            <pc:sldMk cId="2900552822" sldId="1333"/>
            <ac:spMk id="38" creationId="{565E9A10-D8D1-5461-7468-C1AB55389E23}"/>
          </ac:spMkLst>
        </pc:spChg>
        <pc:spChg chg="add mod">
          <ac:chgData name="Stanley, Vanessa (SMO UKI RC-GB RI EL END SSD SD)" userId="d459ffa2-14f7-47ab-b765-1083028422b1" providerId="ADAL" clId="{B8052D42-CA9D-430E-A02D-297ACB007EBC}" dt="2026-02-25T14:41:35.994" v="3527" actId="790"/>
          <ac:spMkLst>
            <pc:docMk/>
            <pc:sldMk cId="2900552822" sldId="1333"/>
            <ac:spMk id="39" creationId="{9F128774-9F5F-F998-E7A3-A4E475FC18FB}"/>
          </ac:spMkLst>
        </pc:spChg>
        <pc:grpChg chg="add mod">
          <ac:chgData name="Stanley, Vanessa (SMO UKI RC-GB RI EL END SSD SD)" userId="d459ffa2-14f7-47ab-b765-1083028422b1" providerId="ADAL" clId="{B8052D42-CA9D-430E-A02D-297ACB007EBC}" dt="2026-02-25T14:16:28.581" v="2557" actId="1076"/>
          <ac:grpSpMkLst>
            <pc:docMk/>
            <pc:sldMk cId="2900552822" sldId="1333"/>
            <ac:grpSpMk id="3" creationId="{1B59D7A0-0664-6004-7E45-1667835F9CEE}"/>
          </ac:grpSpMkLst>
        </pc:grpChg>
        <pc:grpChg chg="del">
          <ac:chgData name="Stanley, Vanessa (SMO UKI RC-GB RI EL END SSD SD)" userId="d459ffa2-14f7-47ab-b765-1083028422b1" providerId="ADAL" clId="{B8052D42-CA9D-430E-A02D-297ACB007EBC}" dt="2026-02-25T13:41:05.705" v="1443" actId="165"/>
          <ac:grpSpMkLst>
            <pc:docMk/>
            <pc:sldMk cId="2900552822" sldId="1333"/>
            <ac:grpSpMk id="28" creationId="{557F1DB1-D2E2-CD45-3C53-B6A2516EB5E9}"/>
          </ac:grpSpMkLst>
        </pc:grpChg>
        <pc:grpChg chg="del">
          <ac:chgData name="Stanley, Vanessa (SMO UKI RC-GB RI EL END SSD SD)" userId="d459ffa2-14f7-47ab-b765-1083028422b1" providerId="ADAL" clId="{B8052D42-CA9D-430E-A02D-297ACB007EBC}" dt="2026-02-25T13:44:46.330" v="1557" actId="478"/>
          <ac:grpSpMkLst>
            <pc:docMk/>
            <pc:sldMk cId="2900552822" sldId="1333"/>
            <ac:grpSpMk id="29" creationId="{93A6A873-564B-D131-9DA9-459CB7FC2A99}"/>
          </ac:grpSpMkLst>
        </pc:grpChg>
        <pc:grpChg chg="add mod">
          <ac:chgData name="Stanley, Vanessa (SMO UKI RC-GB RI EL END SSD SD)" userId="d459ffa2-14f7-47ab-b765-1083028422b1" providerId="ADAL" clId="{B8052D42-CA9D-430E-A02D-297ACB007EBC}" dt="2026-02-25T14:12:52.255" v="2528" actId="164"/>
          <ac:grpSpMkLst>
            <pc:docMk/>
            <pc:sldMk cId="2900552822" sldId="1333"/>
            <ac:grpSpMk id="40" creationId="{15465B78-1D10-0E56-3175-10652DAF7432}"/>
          </ac:grpSpMkLst>
        </pc:grpChg>
        <pc:grpChg chg="add mod">
          <ac:chgData name="Stanley, Vanessa (SMO UKI RC-GB RI EL END SSD SD)" userId="d459ffa2-14f7-47ab-b765-1083028422b1" providerId="ADAL" clId="{B8052D42-CA9D-430E-A02D-297ACB007EBC}" dt="2026-02-25T15:27:03.040" v="4747" actId="403"/>
          <ac:grpSpMkLst>
            <pc:docMk/>
            <pc:sldMk cId="2900552822" sldId="1333"/>
            <ac:grpSpMk id="41" creationId="{5B57764A-98D2-6E06-EAA7-4FC0D19C52A9}"/>
          </ac:grpSpMkLst>
        </pc:grpChg>
        <pc:grpChg chg="add mod">
          <ac:chgData name="Stanley, Vanessa (SMO UKI RC-GB RI EL END SSD SD)" userId="d459ffa2-14f7-47ab-b765-1083028422b1" providerId="ADAL" clId="{B8052D42-CA9D-430E-A02D-297ACB007EBC}" dt="2026-02-25T14:13:00.146" v="2530" actId="164"/>
          <ac:grpSpMkLst>
            <pc:docMk/>
            <pc:sldMk cId="2900552822" sldId="1333"/>
            <ac:grpSpMk id="42" creationId="{C211DACD-544B-E30F-1933-0CEEE6444ED1}"/>
          </ac:grpSpMkLst>
        </pc:grpChg>
        <pc:grpChg chg="add mod">
          <ac:chgData name="Stanley, Vanessa (SMO UKI RC-GB RI EL END SSD SD)" userId="d459ffa2-14f7-47ab-b765-1083028422b1" providerId="ADAL" clId="{B8052D42-CA9D-430E-A02D-297ACB007EBC}" dt="2026-02-25T14:28:04.701" v="3218" actId="20577"/>
          <ac:grpSpMkLst>
            <pc:docMk/>
            <pc:sldMk cId="2900552822" sldId="1333"/>
            <ac:grpSpMk id="43" creationId="{B5588BE4-39F3-CFB7-C588-CE11129EDF9E}"/>
          </ac:grpSpMkLst>
        </pc:grpChg>
        <pc:picChg chg="add del mod">
          <ac:chgData name="Stanley, Vanessa (SMO UKI RC-GB RI EL END SSD SD)" userId="d459ffa2-14f7-47ab-b765-1083028422b1" providerId="ADAL" clId="{B8052D42-CA9D-430E-A02D-297ACB007EBC}" dt="2026-02-25T14:02:46.569" v="2340" actId="478"/>
          <ac:picMkLst>
            <pc:docMk/>
            <pc:sldMk cId="2900552822" sldId="1333"/>
            <ac:picMk id="9" creationId="{B0B59974-19EE-6628-156B-0FF637DA7BC7}"/>
          </ac:picMkLst>
        </pc:picChg>
        <pc:picChg chg="add mod modCrop">
          <ac:chgData name="Stanley, Vanessa (SMO UKI RC-GB RI EL END SSD SD)" userId="d459ffa2-14f7-47ab-b765-1083028422b1" providerId="ADAL" clId="{B8052D42-CA9D-430E-A02D-297ACB007EBC}" dt="2026-02-25T14:05:46.129" v="2355" actId="732"/>
          <ac:picMkLst>
            <pc:docMk/>
            <pc:sldMk cId="2900552822" sldId="1333"/>
            <ac:picMk id="20" creationId="{AEE469BD-1DAF-DA26-20F4-E6C75F568C1B}"/>
          </ac:picMkLst>
        </pc:picChg>
        <pc:picChg chg="add del mod modCrop">
          <ac:chgData name="Stanley, Vanessa (SMO UKI RC-GB RI EL END SSD SD)" userId="d459ffa2-14f7-47ab-b765-1083028422b1" providerId="ADAL" clId="{B8052D42-CA9D-430E-A02D-297ACB007EBC}" dt="2026-02-25T14:05:38.392" v="2353" actId="478"/>
          <ac:picMkLst>
            <pc:docMk/>
            <pc:sldMk cId="2900552822" sldId="1333"/>
            <ac:picMk id="22" creationId="{CBA6579B-8871-1AC5-E108-C850BCB8FDB9}"/>
          </ac:picMkLst>
        </pc:picChg>
        <pc:picChg chg="del">
          <ac:chgData name="Stanley, Vanessa (SMO UKI RC-GB RI EL END SSD SD)" userId="d459ffa2-14f7-47ab-b765-1083028422b1" providerId="ADAL" clId="{B8052D42-CA9D-430E-A02D-297ACB007EBC}" dt="2026-02-25T13:40:54.647" v="1441" actId="478"/>
          <ac:picMkLst>
            <pc:docMk/>
            <pc:sldMk cId="2900552822" sldId="1333"/>
            <ac:picMk id="26" creationId="{6E3183ED-7760-EBE7-14F0-148332A135C9}"/>
          </ac:picMkLst>
        </pc:picChg>
        <pc:picChg chg="add del mod">
          <ac:chgData name="Stanley, Vanessa (SMO UKI RC-GB RI EL END SSD SD)" userId="d459ffa2-14f7-47ab-b765-1083028422b1" providerId="ADAL" clId="{B8052D42-CA9D-430E-A02D-297ACB007EBC}" dt="2026-02-25T14:08:05.587" v="2406" actId="478"/>
          <ac:picMkLst>
            <pc:docMk/>
            <pc:sldMk cId="2900552822" sldId="1333"/>
            <ac:picMk id="30" creationId="{28872F7E-AD5C-AC82-D484-CC813247A465}"/>
          </ac:picMkLst>
        </pc:picChg>
      </pc:sldChg>
      <pc:sldChg chg="addSp delSp modSp add mod ord delAnim modAnim modNotesTx">
        <pc:chgData name="Stanley, Vanessa (SMO UKI RC-GB RI EL END SSD SD)" userId="d459ffa2-14f7-47ab-b765-1083028422b1" providerId="ADAL" clId="{B8052D42-CA9D-430E-A02D-297ACB007EBC}" dt="2026-02-25T15:34:46.473" v="4978" actId="20577"/>
        <pc:sldMkLst>
          <pc:docMk/>
          <pc:sldMk cId="2031925093" sldId="1334"/>
        </pc:sldMkLst>
        <pc:spChg chg="mod">
          <ac:chgData name="Stanley, Vanessa (SMO UKI RC-GB RI EL END SSD SD)" userId="d459ffa2-14f7-47ab-b765-1083028422b1" providerId="ADAL" clId="{B8052D42-CA9D-430E-A02D-297ACB007EBC}" dt="2026-02-25T14:41:35.994" v="3527" actId="790"/>
          <ac:spMkLst>
            <pc:docMk/>
            <pc:sldMk cId="2031925093" sldId="1334"/>
            <ac:spMk id="2" creationId="{2116C8B5-A7A9-D423-197D-BABCD16D7B21}"/>
          </ac:spMkLst>
        </pc:spChg>
        <pc:spChg chg="mod">
          <ac:chgData name="Stanley, Vanessa (SMO UKI RC-GB RI EL END SSD SD)" userId="d459ffa2-14f7-47ab-b765-1083028422b1" providerId="ADAL" clId="{B8052D42-CA9D-430E-A02D-297ACB007EBC}" dt="2026-02-25T14:46:02.382" v="3805" actId="1076"/>
          <ac:spMkLst>
            <pc:docMk/>
            <pc:sldMk cId="2031925093" sldId="1334"/>
            <ac:spMk id="4" creationId="{D33695E5-3B91-74AC-FFBF-EAF14C3291A6}"/>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5" creationId="{05404C2C-92EF-5A3D-EFE0-9FF6C2B14B42}"/>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6" creationId="{6043499C-A5C0-3E8F-D488-4EE5868A5FB9}"/>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7" creationId="{DCEAF767-1A94-6FF0-0143-547495006C60}"/>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12" creationId="{DBF3FC5B-13CF-BA5D-5992-27D2B7607398}"/>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13" creationId="{D0B6965E-6653-3322-A659-863F786FD976}"/>
          </ac:spMkLst>
        </pc:spChg>
        <pc:spChg chg="add mod">
          <ac:chgData name="Stanley, Vanessa (SMO UKI RC-GB RI EL END SSD SD)" userId="d459ffa2-14f7-47ab-b765-1083028422b1" providerId="ADAL" clId="{B8052D42-CA9D-430E-A02D-297ACB007EBC}" dt="2026-02-25T14:52:02.509" v="4033" actId="164"/>
          <ac:spMkLst>
            <pc:docMk/>
            <pc:sldMk cId="2031925093" sldId="1334"/>
            <ac:spMk id="14" creationId="{60793C15-9D3E-F2AE-3591-6330726ED704}"/>
          </ac:spMkLst>
        </pc:spChg>
        <pc:spChg chg="add mod">
          <ac:chgData name="Stanley, Vanessa (SMO UKI RC-GB RI EL END SSD SD)" userId="d459ffa2-14f7-47ab-b765-1083028422b1" providerId="ADAL" clId="{B8052D42-CA9D-430E-A02D-297ACB007EBC}" dt="2026-02-25T14:51:48.124" v="4031" actId="164"/>
          <ac:spMkLst>
            <pc:docMk/>
            <pc:sldMk cId="2031925093" sldId="1334"/>
            <ac:spMk id="17" creationId="{4F26AC95-FC1D-2252-D3E1-AA203043B711}"/>
          </ac:spMkLst>
        </pc:spChg>
        <pc:spChg chg="add mod">
          <ac:chgData name="Stanley, Vanessa (SMO UKI RC-GB RI EL END SSD SD)" userId="d459ffa2-14f7-47ab-b765-1083028422b1" providerId="ADAL" clId="{B8052D42-CA9D-430E-A02D-297ACB007EBC}" dt="2026-02-25T15:34:33.887" v="4959" actId="20577"/>
          <ac:spMkLst>
            <pc:docMk/>
            <pc:sldMk cId="2031925093" sldId="1334"/>
            <ac:spMk id="18" creationId="{18350F30-BD91-8A3B-BE3D-99DFB380AD79}"/>
          </ac:spMkLst>
        </pc:spChg>
        <pc:spChg chg="add mod">
          <ac:chgData name="Stanley, Vanessa (SMO UKI RC-GB RI EL END SSD SD)" userId="d459ffa2-14f7-47ab-b765-1083028422b1" providerId="ADAL" clId="{B8052D42-CA9D-430E-A02D-297ACB007EBC}" dt="2026-02-25T14:52:02.509" v="4033" actId="164"/>
          <ac:spMkLst>
            <pc:docMk/>
            <pc:sldMk cId="2031925093" sldId="1334"/>
            <ac:spMk id="19" creationId="{FE5823C7-5E56-2E18-B349-CD743697AE08}"/>
          </ac:spMkLst>
        </pc:spChg>
        <pc:spChg chg="add mod">
          <ac:chgData name="Stanley, Vanessa (SMO UKI RC-GB RI EL END SSD SD)" userId="d459ffa2-14f7-47ab-b765-1083028422b1" providerId="ADAL" clId="{B8052D42-CA9D-430E-A02D-297ACB007EBC}" dt="2026-02-25T14:51:48.124" v="4031" actId="164"/>
          <ac:spMkLst>
            <pc:docMk/>
            <pc:sldMk cId="2031925093" sldId="1334"/>
            <ac:spMk id="20" creationId="{B80801DF-BBFA-4D7D-4D4A-92394BDC0F94}"/>
          </ac:spMkLst>
        </pc:spChg>
        <pc:spChg chg="add mod">
          <ac:chgData name="Stanley, Vanessa (SMO UKI RC-GB RI EL END SSD SD)" userId="d459ffa2-14f7-47ab-b765-1083028422b1" providerId="ADAL" clId="{B8052D42-CA9D-430E-A02D-297ACB007EBC}" dt="2026-02-25T14:51:55.205" v="4032" actId="164"/>
          <ac:spMkLst>
            <pc:docMk/>
            <pc:sldMk cId="2031925093" sldId="1334"/>
            <ac:spMk id="21" creationId="{764D19BB-4A34-5F9A-C310-81582270AFAC}"/>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23" creationId="{F3B7FFDF-BDFC-6F2A-F378-4EB46F98DC0A}"/>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27" creationId="{F25DCAA8-6B60-BCAE-719D-566D386A9F82}"/>
          </ac:spMkLst>
        </pc:spChg>
        <pc:spChg chg="mod">
          <ac:chgData name="Stanley, Vanessa (SMO UKI RC-GB RI EL END SSD SD)" userId="d459ffa2-14f7-47ab-b765-1083028422b1" providerId="ADAL" clId="{B8052D42-CA9D-430E-A02D-297ACB007EBC}" dt="2026-02-25T14:41:35.994" v="3527" actId="790"/>
          <ac:spMkLst>
            <pc:docMk/>
            <pc:sldMk cId="2031925093" sldId="1334"/>
            <ac:spMk id="34" creationId="{FF40C168-F1E1-7116-765F-FD734C61941A}"/>
          </ac:spMkLst>
        </pc:spChg>
        <pc:grpChg chg="add mod">
          <ac:chgData name="Stanley, Vanessa (SMO UKI RC-GB RI EL END SSD SD)" userId="d459ffa2-14f7-47ab-b765-1083028422b1" providerId="ADAL" clId="{B8052D42-CA9D-430E-A02D-297ACB007EBC}" dt="2026-02-25T15:20:46.281" v="4630" actId="1076"/>
          <ac:grpSpMkLst>
            <pc:docMk/>
            <pc:sldMk cId="2031925093" sldId="1334"/>
            <ac:grpSpMk id="22" creationId="{C437F8D2-0C0C-3B0D-B23B-F5CD2A9F1455}"/>
          </ac:grpSpMkLst>
        </pc:grpChg>
        <pc:grpChg chg="add mod">
          <ac:chgData name="Stanley, Vanessa (SMO UKI RC-GB RI EL END SSD SD)" userId="d459ffa2-14f7-47ab-b765-1083028422b1" providerId="ADAL" clId="{B8052D42-CA9D-430E-A02D-297ACB007EBC}" dt="2026-02-25T15:19:26.880" v="4371" actId="1076"/>
          <ac:grpSpMkLst>
            <pc:docMk/>
            <pc:sldMk cId="2031925093" sldId="1334"/>
            <ac:grpSpMk id="25" creationId="{E1C74A3A-6ED7-4658-D1EB-C80255FD472F}"/>
          </ac:grpSpMkLst>
        </pc:grpChg>
        <pc:grpChg chg="del">
          <ac:chgData name="Stanley, Vanessa (SMO UKI RC-GB RI EL END SSD SD)" userId="d459ffa2-14f7-47ab-b765-1083028422b1" providerId="ADAL" clId="{B8052D42-CA9D-430E-A02D-297ACB007EBC}" dt="2026-02-25T14:46:12.093" v="3808" actId="478"/>
          <ac:grpSpMkLst>
            <pc:docMk/>
            <pc:sldMk cId="2031925093" sldId="1334"/>
            <ac:grpSpMk id="28" creationId="{6810510C-2888-016F-5999-85E92A5CE7DF}"/>
          </ac:grpSpMkLst>
        </pc:grpChg>
        <pc:grpChg chg="add mod">
          <ac:chgData name="Stanley, Vanessa (SMO UKI RC-GB RI EL END SSD SD)" userId="d459ffa2-14f7-47ab-b765-1083028422b1" providerId="ADAL" clId="{B8052D42-CA9D-430E-A02D-297ACB007EBC}" dt="2026-02-25T15:19:28.992" v="4372" actId="1076"/>
          <ac:grpSpMkLst>
            <pc:docMk/>
            <pc:sldMk cId="2031925093" sldId="1334"/>
            <ac:grpSpMk id="29" creationId="{6227BF52-89E0-6EE0-780F-6F11E77D3212}"/>
          </ac:grpSpMkLst>
        </pc:grpChg>
        <pc:grpChg chg="del">
          <ac:chgData name="Stanley, Vanessa (SMO UKI RC-GB RI EL END SSD SD)" userId="d459ffa2-14f7-47ab-b765-1083028422b1" providerId="ADAL" clId="{B8052D42-CA9D-430E-A02D-297ACB007EBC}" dt="2026-02-25T14:46:07.104" v="3806" actId="478"/>
          <ac:grpSpMkLst>
            <pc:docMk/>
            <pc:sldMk cId="2031925093" sldId="1334"/>
            <ac:grpSpMk id="30" creationId="{F443DD93-0985-B8DD-2100-FB9F30739C49}"/>
          </ac:grpSpMkLst>
        </pc:grpChg>
        <pc:grpChg chg="del">
          <ac:chgData name="Stanley, Vanessa (SMO UKI RC-GB RI EL END SSD SD)" userId="d459ffa2-14f7-47ab-b765-1083028422b1" providerId="ADAL" clId="{B8052D42-CA9D-430E-A02D-297ACB007EBC}" dt="2026-02-25T14:46:07.104" v="3806" actId="478"/>
          <ac:grpSpMkLst>
            <pc:docMk/>
            <pc:sldMk cId="2031925093" sldId="1334"/>
            <ac:grpSpMk id="31" creationId="{2F151322-3BF9-56CC-703E-E07E78E397A8}"/>
          </ac:grpSpMkLst>
        </pc:grpChg>
        <pc:grpChg chg="del">
          <ac:chgData name="Stanley, Vanessa (SMO UKI RC-GB RI EL END SSD SD)" userId="d459ffa2-14f7-47ab-b765-1083028422b1" providerId="ADAL" clId="{B8052D42-CA9D-430E-A02D-297ACB007EBC}" dt="2026-02-25T14:46:07.104" v="3806" actId="478"/>
          <ac:grpSpMkLst>
            <pc:docMk/>
            <pc:sldMk cId="2031925093" sldId="1334"/>
            <ac:grpSpMk id="32" creationId="{05E56E2F-E66B-9BBF-12EA-E16206E2D5CF}"/>
          </ac:grpSpMkLst>
        </pc:grpChg>
        <pc:picChg chg="add mod">
          <ac:chgData name="Stanley, Vanessa (SMO UKI RC-GB RI EL END SSD SD)" userId="d459ffa2-14f7-47ab-b765-1083028422b1" providerId="ADAL" clId="{B8052D42-CA9D-430E-A02D-297ACB007EBC}" dt="2026-02-25T15:19:00.886" v="4366" actId="1036"/>
          <ac:picMkLst>
            <pc:docMk/>
            <pc:sldMk cId="2031925093" sldId="1334"/>
            <ac:picMk id="8" creationId="{7FAD8223-A1AF-75DA-7F2D-AA1ADCF4A373}"/>
          </ac:picMkLst>
        </pc:picChg>
        <pc:picChg chg="add mod">
          <ac:chgData name="Stanley, Vanessa (SMO UKI RC-GB RI EL END SSD SD)" userId="d459ffa2-14f7-47ab-b765-1083028422b1" providerId="ADAL" clId="{B8052D42-CA9D-430E-A02D-297ACB007EBC}" dt="2026-02-25T15:18:55.138" v="4363" actId="14100"/>
          <ac:picMkLst>
            <pc:docMk/>
            <pc:sldMk cId="2031925093" sldId="1334"/>
            <ac:picMk id="10" creationId="{17872A54-FA73-6749-2809-D368C80D67EC}"/>
          </ac:picMkLst>
        </pc:picChg>
        <pc:cxnChg chg="del">
          <ac:chgData name="Stanley, Vanessa (SMO UKI RC-GB RI EL END SSD SD)" userId="d459ffa2-14f7-47ab-b765-1083028422b1" providerId="ADAL" clId="{B8052D42-CA9D-430E-A02D-297ACB007EBC}" dt="2026-02-25T14:46:07.104" v="3806" actId="478"/>
          <ac:cxnSpMkLst>
            <pc:docMk/>
            <pc:sldMk cId="2031925093" sldId="1334"/>
            <ac:cxnSpMk id="15" creationId="{EBC4FA51-9A6E-723F-3758-11E07258F95C}"/>
          </ac:cxnSpMkLst>
        </pc:cxnChg>
        <pc:cxnChg chg="del">
          <ac:chgData name="Stanley, Vanessa (SMO UKI RC-GB RI EL END SSD SD)" userId="d459ffa2-14f7-47ab-b765-1083028422b1" providerId="ADAL" clId="{B8052D42-CA9D-430E-A02D-297ACB007EBC}" dt="2026-02-25T14:46:07.104" v="3806" actId="478"/>
          <ac:cxnSpMkLst>
            <pc:docMk/>
            <pc:sldMk cId="2031925093" sldId="1334"/>
            <ac:cxnSpMk id="16" creationId="{523D00C0-3D82-354B-2E6D-902366624619}"/>
          </ac:cxnSpMkLst>
        </pc:cxnChg>
      </pc:sldChg>
      <pc:sldChg chg="addSp delSp modSp add mod delAnim modAnim modNotesTx">
        <pc:chgData name="Stanley, Vanessa (SMO UKI RC-GB RI EL END SSD SD)" userId="d459ffa2-14f7-47ab-b765-1083028422b1" providerId="ADAL" clId="{B8052D42-CA9D-430E-A02D-297ACB007EBC}" dt="2026-02-25T15:49:11.562" v="6338" actId="20577"/>
        <pc:sldMkLst>
          <pc:docMk/>
          <pc:sldMk cId="2489412800" sldId="1335"/>
        </pc:sldMkLst>
        <pc:spChg chg="mod">
          <ac:chgData name="Stanley, Vanessa (SMO UKI RC-GB RI EL END SSD SD)" userId="d459ffa2-14f7-47ab-b765-1083028422b1" providerId="ADAL" clId="{B8052D42-CA9D-430E-A02D-297ACB007EBC}" dt="2026-02-25T15:24:48.824" v="4661" actId="14100"/>
          <ac:spMkLst>
            <pc:docMk/>
            <pc:sldMk cId="2489412800" sldId="1335"/>
            <ac:spMk id="4" creationId="{601BB5D2-FAB2-3C81-4A7D-9ED5892FE74E}"/>
          </ac:spMkLst>
        </pc:spChg>
        <pc:spChg chg="add mod">
          <ac:chgData name="Stanley, Vanessa (SMO UKI RC-GB RI EL END SSD SD)" userId="d459ffa2-14f7-47ab-b765-1083028422b1" providerId="ADAL" clId="{B8052D42-CA9D-430E-A02D-297ACB007EBC}" dt="2026-02-25T15:45:02.039" v="5731" actId="1037"/>
          <ac:spMkLst>
            <pc:docMk/>
            <pc:sldMk cId="2489412800" sldId="1335"/>
            <ac:spMk id="21" creationId="{636071FD-2011-9A33-033D-D06330389CFC}"/>
          </ac:spMkLst>
        </pc:spChg>
        <pc:spChg chg="add mod">
          <ac:chgData name="Stanley, Vanessa (SMO UKI RC-GB RI EL END SSD SD)" userId="d459ffa2-14f7-47ab-b765-1083028422b1" providerId="ADAL" clId="{B8052D42-CA9D-430E-A02D-297ACB007EBC}" dt="2026-02-25T15:28:53.994" v="4791" actId="1038"/>
          <ac:spMkLst>
            <pc:docMk/>
            <pc:sldMk cId="2489412800" sldId="1335"/>
            <ac:spMk id="22" creationId="{42A0DB90-DE72-0557-2C82-8D041749CCDA}"/>
          </ac:spMkLst>
        </pc:spChg>
        <pc:spChg chg="add mod">
          <ac:chgData name="Stanley, Vanessa (SMO UKI RC-GB RI EL END SSD SD)" userId="d459ffa2-14f7-47ab-b765-1083028422b1" providerId="ADAL" clId="{B8052D42-CA9D-430E-A02D-297ACB007EBC}" dt="2026-02-25T15:32:42.486" v="4942" actId="1038"/>
          <ac:spMkLst>
            <pc:docMk/>
            <pc:sldMk cId="2489412800" sldId="1335"/>
            <ac:spMk id="25" creationId="{3E17B434-3737-10AB-DA33-C03AC7752A88}"/>
          </ac:spMkLst>
        </pc:spChg>
        <pc:grpChg chg="del mod">
          <ac:chgData name="Stanley, Vanessa (SMO UKI RC-GB RI EL END SSD SD)" userId="d459ffa2-14f7-47ab-b765-1083028422b1" providerId="ADAL" clId="{B8052D42-CA9D-430E-A02D-297ACB007EBC}" dt="2026-02-25T15:21:39.946" v="4632" actId="478"/>
          <ac:grpSpMkLst>
            <pc:docMk/>
            <pc:sldMk cId="2489412800" sldId="1335"/>
            <ac:grpSpMk id="28" creationId="{D8660A1D-A18B-5849-76D1-F16751F1E87A}"/>
          </ac:grpSpMkLst>
        </pc:grpChg>
        <pc:grpChg chg="del">
          <ac:chgData name="Stanley, Vanessa (SMO UKI RC-GB RI EL END SSD SD)" userId="d459ffa2-14f7-47ab-b765-1083028422b1" providerId="ADAL" clId="{B8052D42-CA9D-430E-A02D-297ACB007EBC}" dt="2026-02-25T15:21:53.848" v="4635" actId="478"/>
          <ac:grpSpMkLst>
            <pc:docMk/>
            <pc:sldMk cId="2489412800" sldId="1335"/>
            <ac:grpSpMk id="30" creationId="{487000EA-5B56-2F47-E477-8143CAF15B71}"/>
          </ac:grpSpMkLst>
        </pc:grpChg>
        <pc:grpChg chg="del">
          <ac:chgData name="Stanley, Vanessa (SMO UKI RC-GB RI EL END SSD SD)" userId="d459ffa2-14f7-47ab-b765-1083028422b1" providerId="ADAL" clId="{B8052D42-CA9D-430E-A02D-297ACB007EBC}" dt="2026-02-25T15:21:52.783" v="4634" actId="478"/>
          <ac:grpSpMkLst>
            <pc:docMk/>
            <pc:sldMk cId="2489412800" sldId="1335"/>
            <ac:grpSpMk id="31" creationId="{5F7E9400-E7D5-D12F-33A0-235AB10B9394}"/>
          </ac:grpSpMkLst>
        </pc:grpChg>
        <pc:grpChg chg="del">
          <ac:chgData name="Stanley, Vanessa (SMO UKI RC-GB RI EL END SSD SD)" userId="d459ffa2-14f7-47ab-b765-1083028422b1" providerId="ADAL" clId="{B8052D42-CA9D-430E-A02D-297ACB007EBC}" dt="2026-02-25T15:21:51.283" v="4633" actId="478"/>
          <ac:grpSpMkLst>
            <pc:docMk/>
            <pc:sldMk cId="2489412800" sldId="1335"/>
            <ac:grpSpMk id="32" creationId="{31C7BFE7-ABC8-8EBB-17B3-798FDECF8AD5}"/>
          </ac:grpSpMkLst>
        </pc:grpChg>
        <pc:picChg chg="add mod">
          <ac:chgData name="Stanley, Vanessa (SMO UKI RC-GB RI EL END SSD SD)" userId="d459ffa2-14f7-47ab-b765-1083028422b1" providerId="ADAL" clId="{B8052D42-CA9D-430E-A02D-297ACB007EBC}" dt="2026-02-25T15:23:31.270" v="4641" actId="1076"/>
          <ac:picMkLst>
            <pc:docMk/>
            <pc:sldMk cId="2489412800" sldId="1335"/>
            <ac:picMk id="14" creationId="{5ECCD9F1-69A8-DF5D-29DA-A460B4CB9550}"/>
          </ac:picMkLst>
        </pc:picChg>
        <pc:cxnChg chg="mod ord">
          <ac:chgData name="Stanley, Vanessa (SMO UKI RC-GB RI EL END SSD SD)" userId="d459ffa2-14f7-47ab-b765-1083028422b1" providerId="ADAL" clId="{B8052D42-CA9D-430E-A02D-297ACB007EBC}" dt="2026-02-25T15:44:56.919" v="5712" actId="14100"/>
          <ac:cxnSpMkLst>
            <pc:docMk/>
            <pc:sldMk cId="2489412800" sldId="1335"/>
            <ac:cxnSpMk id="15" creationId="{B686CA77-4B15-DDDA-1679-3BC9B27A9A64}"/>
          </ac:cxnSpMkLst>
        </pc:cxnChg>
        <pc:cxnChg chg="del mod">
          <ac:chgData name="Stanley, Vanessa (SMO UKI RC-GB RI EL END SSD SD)" userId="d459ffa2-14f7-47ab-b765-1083028422b1" providerId="ADAL" clId="{B8052D42-CA9D-430E-A02D-297ACB007EBC}" dt="2026-02-25T15:24:07.696" v="4651" actId="478"/>
          <ac:cxnSpMkLst>
            <pc:docMk/>
            <pc:sldMk cId="2489412800" sldId="1335"/>
            <ac:cxnSpMk id="16" creationId="{976A45B8-50DB-7EE2-C031-F07989B15C64}"/>
          </ac:cxnSpMkLst>
        </pc:cxnChg>
        <pc:cxnChg chg="add mod">
          <ac:chgData name="Stanley, Vanessa (SMO UKI RC-GB RI EL END SSD SD)" userId="d459ffa2-14f7-47ab-b765-1083028422b1" providerId="ADAL" clId="{B8052D42-CA9D-430E-A02D-297ACB007EBC}" dt="2026-02-25T15:28:27.511" v="4763" actId="14100"/>
          <ac:cxnSpMkLst>
            <pc:docMk/>
            <pc:sldMk cId="2489412800" sldId="1335"/>
            <ac:cxnSpMk id="19" creationId="{EA50753A-93E1-405C-E6F4-5CC630D6A818}"/>
          </ac:cxnSpMkLst>
        </pc:cxnChg>
        <pc:cxnChg chg="add mod">
          <ac:chgData name="Stanley, Vanessa (SMO UKI RC-GB RI EL END SSD SD)" userId="d459ffa2-14f7-47ab-b765-1083028422b1" providerId="ADAL" clId="{B8052D42-CA9D-430E-A02D-297ACB007EBC}" dt="2026-02-25T15:33:03.548" v="4946" actId="1037"/>
          <ac:cxnSpMkLst>
            <pc:docMk/>
            <pc:sldMk cId="2489412800" sldId="1335"/>
            <ac:cxnSpMk id="20" creationId="{76766846-AADE-8C6B-1FC4-4A855252913E}"/>
          </ac:cxnSpMkLst>
        </pc:cxnChg>
      </pc:sldChg>
      <pc:sldChg chg="addSp delSp modSp add mod modAnim modNotesTx">
        <pc:chgData name="Stanley, Vanessa (SMO UKI RC-GB RI EL END SSD SD)" userId="d459ffa2-14f7-47ab-b765-1083028422b1" providerId="ADAL" clId="{B8052D42-CA9D-430E-A02D-297ACB007EBC}" dt="2026-02-25T15:46:31.026" v="5923" actId="20577"/>
        <pc:sldMkLst>
          <pc:docMk/>
          <pc:sldMk cId="1808030460" sldId="1336"/>
        </pc:sldMkLst>
        <pc:spChg chg="mod">
          <ac:chgData name="Stanley, Vanessa (SMO UKI RC-GB RI EL END SSD SD)" userId="d459ffa2-14f7-47ab-b765-1083028422b1" providerId="ADAL" clId="{B8052D42-CA9D-430E-A02D-297ACB007EBC}" dt="2026-02-25T15:27:47.914" v="4758"/>
          <ac:spMkLst>
            <pc:docMk/>
            <pc:sldMk cId="1808030460" sldId="1336"/>
            <ac:spMk id="4" creationId="{664C72D9-F393-36D5-C5F1-ACC60322619C}"/>
          </ac:spMkLst>
        </pc:spChg>
        <pc:spChg chg="add mod">
          <ac:chgData name="Stanley, Vanessa (SMO UKI RC-GB RI EL END SSD SD)" userId="d459ffa2-14f7-47ab-b765-1083028422b1" providerId="ADAL" clId="{B8052D42-CA9D-430E-A02D-297ACB007EBC}" dt="2026-02-25T15:41:09.598" v="5418" actId="164"/>
          <ac:spMkLst>
            <pc:docMk/>
            <pc:sldMk cId="1808030460" sldId="1336"/>
            <ac:spMk id="20" creationId="{83F97476-9814-E529-C004-4C496B81D69D}"/>
          </ac:spMkLst>
        </pc:spChg>
        <pc:spChg chg="add mod">
          <ac:chgData name="Stanley, Vanessa (SMO UKI RC-GB RI EL END SSD SD)" userId="d459ffa2-14f7-47ab-b765-1083028422b1" providerId="ADAL" clId="{B8052D42-CA9D-430E-A02D-297ACB007EBC}" dt="2026-02-25T15:41:16.996" v="5419" actId="164"/>
          <ac:spMkLst>
            <pc:docMk/>
            <pc:sldMk cId="1808030460" sldId="1336"/>
            <ac:spMk id="21" creationId="{BBFB1ABA-A473-24CB-BFC2-95131D777FB1}"/>
          </ac:spMkLst>
        </pc:spChg>
        <pc:grpChg chg="add mod">
          <ac:chgData name="Stanley, Vanessa (SMO UKI RC-GB RI EL END SSD SD)" userId="d459ffa2-14f7-47ab-b765-1083028422b1" providerId="ADAL" clId="{B8052D42-CA9D-430E-A02D-297ACB007EBC}" dt="2026-02-25T15:41:09.598" v="5418" actId="164"/>
          <ac:grpSpMkLst>
            <pc:docMk/>
            <pc:sldMk cId="1808030460" sldId="1336"/>
            <ac:grpSpMk id="22" creationId="{622A3176-49B2-AFC2-F3D8-89FD535E37D2}"/>
          </ac:grpSpMkLst>
        </pc:grpChg>
        <pc:grpChg chg="add mod">
          <ac:chgData name="Stanley, Vanessa (SMO UKI RC-GB RI EL END SSD SD)" userId="d459ffa2-14f7-47ab-b765-1083028422b1" providerId="ADAL" clId="{B8052D42-CA9D-430E-A02D-297ACB007EBC}" dt="2026-02-25T15:41:16.996" v="5419" actId="164"/>
          <ac:grpSpMkLst>
            <pc:docMk/>
            <pc:sldMk cId="1808030460" sldId="1336"/>
            <ac:grpSpMk id="25" creationId="{D2AE3184-9FA5-C6D5-8B52-1DD4E0E3C5B2}"/>
          </ac:grpSpMkLst>
        </pc:grpChg>
        <pc:grpChg chg="del">
          <ac:chgData name="Stanley, Vanessa (SMO UKI RC-GB RI EL END SSD SD)" userId="d459ffa2-14f7-47ab-b765-1083028422b1" providerId="ADAL" clId="{B8052D42-CA9D-430E-A02D-297ACB007EBC}" dt="2026-02-25T15:28:17.392" v="4762" actId="478"/>
          <ac:grpSpMkLst>
            <pc:docMk/>
            <pc:sldMk cId="1808030460" sldId="1336"/>
            <ac:grpSpMk id="28" creationId="{B6B174E9-6C1E-828E-017E-AAEA5029990E}"/>
          </ac:grpSpMkLst>
        </pc:grpChg>
        <pc:grpChg chg="del">
          <ac:chgData name="Stanley, Vanessa (SMO UKI RC-GB RI EL END SSD SD)" userId="d459ffa2-14f7-47ab-b765-1083028422b1" providerId="ADAL" clId="{B8052D42-CA9D-430E-A02D-297ACB007EBC}" dt="2026-02-25T15:28:17.392" v="4762" actId="478"/>
          <ac:grpSpMkLst>
            <pc:docMk/>
            <pc:sldMk cId="1808030460" sldId="1336"/>
            <ac:grpSpMk id="30" creationId="{1AEDC71C-75B4-D07D-C8D1-ED390BC381D4}"/>
          </ac:grpSpMkLst>
        </pc:grpChg>
        <pc:grpChg chg="del">
          <ac:chgData name="Stanley, Vanessa (SMO UKI RC-GB RI EL END SSD SD)" userId="d459ffa2-14f7-47ab-b765-1083028422b1" providerId="ADAL" clId="{B8052D42-CA9D-430E-A02D-297ACB007EBC}" dt="2026-02-25T15:28:17.392" v="4762" actId="478"/>
          <ac:grpSpMkLst>
            <pc:docMk/>
            <pc:sldMk cId="1808030460" sldId="1336"/>
            <ac:grpSpMk id="31" creationId="{1355543F-727B-378B-7D0E-C722018D8A22}"/>
          </ac:grpSpMkLst>
        </pc:grpChg>
        <pc:grpChg chg="del">
          <ac:chgData name="Stanley, Vanessa (SMO UKI RC-GB RI EL END SSD SD)" userId="d459ffa2-14f7-47ab-b765-1083028422b1" providerId="ADAL" clId="{B8052D42-CA9D-430E-A02D-297ACB007EBC}" dt="2026-02-25T15:28:17.392" v="4762" actId="478"/>
          <ac:grpSpMkLst>
            <pc:docMk/>
            <pc:sldMk cId="1808030460" sldId="1336"/>
            <ac:grpSpMk id="32" creationId="{15CDA6CE-3E96-1ED8-39FE-BFAF2E14D7AC}"/>
          </ac:grpSpMkLst>
        </pc:grpChg>
        <pc:picChg chg="add del mod">
          <ac:chgData name="Stanley, Vanessa (SMO UKI RC-GB RI EL END SSD SD)" userId="d459ffa2-14f7-47ab-b765-1083028422b1" providerId="ADAL" clId="{B8052D42-CA9D-430E-A02D-297ACB007EBC}" dt="2026-02-25T15:37:34.227" v="5355" actId="478"/>
          <ac:picMkLst>
            <pc:docMk/>
            <pc:sldMk cId="1808030460" sldId="1336"/>
            <ac:picMk id="8" creationId="{6973858E-0AA6-D913-63A6-C36F941A5936}"/>
          </ac:picMkLst>
        </pc:picChg>
        <pc:picChg chg="add del">
          <ac:chgData name="Stanley, Vanessa (SMO UKI RC-GB RI EL END SSD SD)" userId="d459ffa2-14f7-47ab-b765-1083028422b1" providerId="ADAL" clId="{B8052D42-CA9D-430E-A02D-297ACB007EBC}" dt="2026-02-25T15:37:33.553" v="5354" actId="478"/>
          <ac:picMkLst>
            <pc:docMk/>
            <pc:sldMk cId="1808030460" sldId="1336"/>
            <ac:picMk id="10" creationId="{2BDA7299-AA13-3F15-BAD3-88D96D8F9543}"/>
          </ac:picMkLst>
        </pc:picChg>
        <pc:picChg chg="add mod">
          <ac:chgData name="Stanley, Vanessa (SMO UKI RC-GB RI EL END SSD SD)" userId="d459ffa2-14f7-47ab-b765-1083028422b1" providerId="ADAL" clId="{B8052D42-CA9D-430E-A02D-297ACB007EBC}" dt="2026-02-25T15:41:09.598" v="5418" actId="164"/>
          <ac:picMkLst>
            <pc:docMk/>
            <pc:sldMk cId="1808030460" sldId="1336"/>
            <ac:picMk id="17" creationId="{98BB03F1-A073-0AF9-C02E-6222CAE5B5C1}"/>
          </ac:picMkLst>
        </pc:picChg>
        <pc:picChg chg="add mod">
          <ac:chgData name="Stanley, Vanessa (SMO UKI RC-GB RI EL END SSD SD)" userId="d459ffa2-14f7-47ab-b765-1083028422b1" providerId="ADAL" clId="{B8052D42-CA9D-430E-A02D-297ACB007EBC}" dt="2026-02-25T15:41:16.996" v="5419" actId="164"/>
          <ac:picMkLst>
            <pc:docMk/>
            <pc:sldMk cId="1808030460" sldId="1336"/>
            <ac:picMk id="19" creationId="{6189BB6D-4940-002C-86BE-8AF3F6C25483}"/>
          </ac:picMkLst>
        </pc:picChg>
        <pc:picChg chg="add del mod">
          <ac:chgData name="Stanley, Vanessa (SMO UKI RC-GB RI EL END SSD SD)" userId="d459ffa2-14f7-47ab-b765-1083028422b1" providerId="ADAL" clId="{B8052D42-CA9D-430E-A02D-297ACB007EBC}" dt="2026-02-25T15:28:11.189" v="4761" actId="478"/>
          <ac:picMkLst>
            <pc:docMk/>
            <pc:sldMk cId="1808030460" sldId="1336"/>
            <ac:picMk id="2050" creationId="{E4D69429-B9B6-87D6-08B7-1F25F63CE7B9}"/>
          </ac:picMkLst>
        </pc:picChg>
        <pc:cxnChg chg="del">
          <ac:chgData name="Stanley, Vanessa (SMO UKI RC-GB RI EL END SSD SD)" userId="d459ffa2-14f7-47ab-b765-1083028422b1" providerId="ADAL" clId="{B8052D42-CA9D-430E-A02D-297ACB007EBC}" dt="2026-02-25T15:28:17.392" v="4762" actId="478"/>
          <ac:cxnSpMkLst>
            <pc:docMk/>
            <pc:sldMk cId="1808030460" sldId="1336"/>
            <ac:cxnSpMk id="15" creationId="{2E440027-106B-534D-5F88-0C039DE0516C}"/>
          </ac:cxnSpMkLst>
        </pc:cxnChg>
        <pc:cxnChg chg="del">
          <ac:chgData name="Stanley, Vanessa (SMO UKI RC-GB RI EL END SSD SD)" userId="d459ffa2-14f7-47ab-b765-1083028422b1" providerId="ADAL" clId="{B8052D42-CA9D-430E-A02D-297ACB007EBC}" dt="2026-02-25T15:28:17.392" v="4762" actId="478"/>
          <ac:cxnSpMkLst>
            <pc:docMk/>
            <pc:sldMk cId="1808030460" sldId="1336"/>
            <ac:cxnSpMk id="16" creationId="{A2208B07-6758-3CF4-1BCC-77692AF3FAF0}"/>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0A7741-3EF4-4D65-ADFE-4CF81ACE9AF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EEAC2696-8D1C-4FDC-B22B-C657CED0413C}">
      <dgm:prSet phldrT="[Text]" phldr="0"/>
      <dgm:spPr>
        <a:solidFill>
          <a:srgbClr val="0070C0"/>
        </a:solidFill>
      </dgm:spPr>
      <dgm:t>
        <a:bodyPr/>
        <a:lstStyle/>
        <a:p>
          <a:r>
            <a:rPr lang="en-GB" b="1" noProof="0" dirty="0"/>
            <a:t>The Hero</a:t>
          </a:r>
        </a:p>
      </dgm:t>
    </dgm:pt>
    <dgm:pt modelId="{696E5CB5-86C4-46FA-8171-3C8E64147F47}" type="parTrans" cxnId="{F0F6A430-D042-422A-A5A1-68E3D98E4360}">
      <dgm:prSet/>
      <dgm:spPr/>
      <dgm:t>
        <a:bodyPr/>
        <a:lstStyle/>
        <a:p>
          <a:endParaRPr lang="en-GB" b="1"/>
        </a:p>
      </dgm:t>
    </dgm:pt>
    <dgm:pt modelId="{63C5866B-3CF5-4DB9-8B33-6D4C83152335}" type="sibTrans" cxnId="{F0F6A430-D042-422A-A5A1-68E3D98E4360}">
      <dgm:prSet/>
      <dgm:spPr/>
      <dgm:t>
        <a:bodyPr/>
        <a:lstStyle/>
        <a:p>
          <a:endParaRPr lang="en-GB" b="1"/>
        </a:p>
      </dgm:t>
    </dgm:pt>
    <dgm:pt modelId="{3F160D47-8794-4353-AD8C-2B1BE792B292}">
      <dgm:prSet phldrT="[Text]" phldr="0"/>
      <dgm:spPr>
        <a:solidFill>
          <a:srgbClr val="0070C0"/>
        </a:solidFill>
      </dgm:spPr>
      <dgm:t>
        <a:bodyPr/>
        <a:lstStyle/>
        <a:p>
          <a:r>
            <a:rPr lang="en-GB" b="1" noProof="0" dirty="0"/>
            <a:t>The Problem</a:t>
          </a:r>
        </a:p>
      </dgm:t>
    </dgm:pt>
    <dgm:pt modelId="{473D2BD8-DB71-4525-954E-9EE96503A3FD}" type="parTrans" cxnId="{7AD05758-D418-40C0-A2E4-2709F56B9BDC}">
      <dgm:prSet/>
      <dgm:spPr/>
      <dgm:t>
        <a:bodyPr/>
        <a:lstStyle/>
        <a:p>
          <a:endParaRPr lang="en-GB" b="1"/>
        </a:p>
      </dgm:t>
    </dgm:pt>
    <dgm:pt modelId="{9B356036-6663-44EE-A329-25ABA324403A}" type="sibTrans" cxnId="{7AD05758-D418-40C0-A2E4-2709F56B9BDC}">
      <dgm:prSet/>
      <dgm:spPr/>
      <dgm:t>
        <a:bodyPr/>
        <a:lstStyle/>
        <a:p>
          <a:endParaRPr lang="en-GB" b="1"/>
        </a:p>
      </dgm:t>
    </dgm:pt>
    <dgm:pt modelId="{E465C337-13CE-4A17-AF2F-DE9D0F3170CF}">
      <dgm:prSet phldrT="[Text]" phldr="0"/>
      <dgm:spPr>
        <a:solidFill>
          <a:srgbClr val="0070C0"/>
        </a:solidFill>
      </dgm:spPr>
      <dgm:t>
        <a:bodyPr/>
        <a:lstStyle/>
        <a:p>
          <a:r>
            <a:rPr lang="en-GB" b="1" noProof="0" dirty="0"/>
            <a:t>The resolution</a:t>
          </a:r>
        </a:p>
      </dgm:t>
    </dgm:pt>
    <dgm:pt modelId="{710B4FEC-9FDE-4C25-AC6C-65BC280E4E49}" type="parTrans" cxnId="{2E206184-6082-4E1D-B4D4-17621A3A3E11}">
      <dgm:prSet/>
      <dgm:spPr/>
      <dgm:t>
        <a:bodyPr/>
        <a:lstStyle/>
        <a:p>
          <a:endParaRPr lang="en-GB" b="1"/>
        </a:p>
      </dgm:t>
    </dgm:pt>
    <dgm:pt modelId="{4D4D4A79-B260-4105-B120-74FDAECE89E8}" type="sibTrans" cxnId="{2E206184-6082-4E1D-B4D4-17621A3A3E11}">
      <dgm:prSet/>
      <dgm:spPr/>
      <dgm:t>
        <a:bodyPr/>
        <a:lstStyle/>
        <a:p>
          <a:endParaRPr lang="en-GB" b="1"/>
        </a:p>
      </dgm:t>
    </dgm:pt>
    <dgm:pt modelId="{8FBC28C0-ABD2-40C0-ADA1-A9549EE808F9}" type="pres">
      <dgm:prSet presAssocID="{BA0A7741-3EF4-4D65-ADFE-4CF81ACE9AF0}" presName="Name0" presStyleCnt="0">
        <dgm:presLayoutVars>
          <dgm:dir/>
          <dgm:animLvl val="lvl"/>
          <dgm:resizeHandles val="exact"/>
        </dgm:presLayoutVars>
      </dgm:prSet>
      <dgm:spPr/>
      <dgm:t>
        <a:bodyPr/>
        <a:lstStyle/>
        <a:p>
          <a:endParaRPr lang="en-US"/>
        </a:p>
      </dgm:t>
    </dgm:pt>
    <dgm:pt modelId="{B27CE807-5D1D-4FFB-B530-EB00DBEE4D5A}" type="pres">
      <dgm:prSet presAssocID="{EEAC2696-8D1C-4FDC-B22B-C657CED0413C}" presName="parTxOnly" presStyleLbl="node1" presStyleIdx="0" presStyleCnt="3">
        <dgm:presLayoutVars>
          <dgm:chMax val="0"/>
          <dgm:chPref val="0"/>
          <dgm:bulletEnabled val="1"/>
        </dgm:presLayoutVars>
      </dgm:prSet>
      <dgm:spPr/>
      <dgm:t>
        <a:bodyPr/>
        <a:lstStyle/>
        <a:p>
          <a:endParaRPr lang="en-US"/>
        </a:p>
      </dgm:t>
    </dgm:pt>
    <dgm:pt modelId="{9E32874B-6482-43F7-95E4-4B71B022B20D}" type="pres">
      <dgm:prSet presAssocID="{63C5866B-3CF5-4DB9-8B33-6D4C83152335}" presName="parTxOnlySpace" presStyleCnt="0"/>
      <dgm:spPr/>
    </dgm:pt>
    <dgm:pt modelId="{39F7218D-E31C-445D-A187-BB6861E8E265}" type="pres">
      <dgm:prSet presAssocID="{3F160D47-8794-4353-AD8C-2B1BE792B292}" presName="parTxOnly" presStyleLbl="node1" presStyleIdx="1" presStyleCnt="3">
        <dgm:presLayoutVars>
          <dgm:chMax val="0"/>
          <dgm:chPref val="0"/>
          <dgm:bulletEnabled val="1"/>
        </dgm:presLayoutVars>
      </dgm:prSet>
      <dgm:spPr/>
      <dgm:t>
        <a:bodyPr/>
        <a:lstStyle/>
        <a:p>
          <a:endParaRPr lang="en-US"/>
        </a:p>
      </dgm:t>
    </dgm:pt>
    <dgm:pt modelId="{5174419E-17E0-4E9C-B3DA-06ACFA125738}" type="pres">
      <dgm:prSet presAssocID="{9B356036-6663-44EE-A329-25ABA324403A}" presName="parTxOnlySpace" presStyleCnt="0"/>
      <dgm:spPr/>
    </dgm:pt>
    <dgm:pt modelId="{5BC45A65-10B6-4CA8-93E8-991E78A4A4E7}" type="pres">
      <dgm:prSet presAssocID="{E465C337-13CE-4A17-AF2F-DE9D0F3170CF}" presName="parTxOnly" presStyleLbl="node1" presStyleIdx="2" presStyleCnt="3">
        <dgm:presLayoutVars>
          <dgm:chMax val="0"/>
          <dgm:chPref val="0"/>
          <dgm:bulletEnabled val="1"/>
        </dgm:presLayoutVars>
      </dgm:prSet>
      <dgm:spPr/>
      <dgm:t>
        <a:bodyPr/>
        <a:lstStyle/>
        <a:p>
          <a:endParaRPr lang="en-US"/>
        </a:p>
      </dgm:t>
    </dgm:pt>
  </dgm:ptLst>
  <dgm:cxnLst>
    <dgm:cxn modelId="{310EF817-63DE-4637-90B1-A2F2B76BF396}" type="presOf" srcId="{EEAC2696-8D1C-4FDC-B22B-C657CED0413C}" destId="{B27CE807-5D1D-4FFB-B530-EB00DBEE4D5A}" srcOrd="0" destOrd="0" presId="urn:microsoft.com/office/officeart/2005/8/layout/chevron1"/>
    <dgm:cxn modelId="{2E206184-6082-4E1D-B4D4-17621A3A3E11}" srcId="{BA0A7741-3EF4-4D65-ADFE-4CF81ACE9AF0}" destId="{E465C337-13CE-4A17-AF2F-DE9D0F3170CF}" srcOrd="2" destOrd="0" parTransId="{710B4FEC-9FDE-4C25-AC6C-65BC280E4E49}" sibTransId="{4D4D4A79-B260-4105-B120-74FDAECE89E8}"/>
    <dgm:cxn modelId="{F0F6A430-D042-422A-A5A1-68E3D98E4360}" srcId="{BA0A7741-3EF4-4D65-ADFE-4CF81ACE9AF0}" destId="{EEAC2696-8D1C-4FDC-B22B-C657CED0413C}" srcOrd="0" destOrd="0" parTransId="{696E5CB5-86C4-46FA-8171-3C8E64147F47}" sibTransId="{63C5866B-3CF5-4DB9-8B33-6D4C83152335}"/>
    <dgm:cxn modelId="{7AD05758-D418-40C0-A2E4-2709F56B9BDC}" srcId="{BA0A7741-3EF4-4D65-ADFE-4CF81ACE9AF0}" destId="{3F160D47-8794-4353-AD8C-2B1BE792B292}" srcOrd="1" destOrd="0" parTransId="{473D2BD8-DB71-4525-954E-9EE96503A3FD}" sibTransId="{9B356036-6663-44EE-A329-25ABA324403A}"/>
    <dgm:cxn modelId="{848EA4A1-388C-495A-822F-F4064B75D1C7}" type="presOf" srcId="{3F160D47-8794-4353-AD8C-2B1BE792B292}" destId="{39F7218D-E31C-445D-A187-BB6861E8E265}" srcOrd="0" destOrd="0" presId="urn:microsoft.com/office/officeart/2005/8/layout/chevron1"/>
    <dgm:cxn modelId="{3FA76ACB-D4F7-4B3B-98CB-06BAC25CDE81}" type="presOf" srcId="{E465C337-13CE-4A17-AF2F-DE9D0F3170CF}" destId="{5BC45A65-10B6-4CA8-93E8-991E78A4A4E7}" srcOrd="0" destOrd="0" presId="urn:microsoft.com/office/officeart/2005/8/layout/chevron1"/>
    <dgm:cxn modelId="{F0AF59EA-817A-4520-A463-4D8BF45CACAC}" type="presOf" srcId="{BA0A7741-3EF4-4D65-ADFE-4CF81ACE9AF0}" destId="{8FBC28C0-ABD2-40C0-ADA1-A9549EE808F9}" srcOrd="0" destOrd="0" presId="urn:microsoft.com/office/officeart/2005/8/layout/chevron1"/>
    <dgm:cxn modelId="{097E47E6-4E10-4EE8-BFD5-26820FB4ABE9}" type="presParOf" srcId="{8FBC28C0-ABD2-40C0-ADA1-A9549EE808F9}" destId="{B27CE807-5D1D-4FFB-B530-EB00DBEE4D5A}" srcOrd="0" destOrd="0" presId="urn:microsoft.com/office/officeart/2005/8/layout/chevron1"/>
    <dgm:cxn modelId="{4BCB0890-66F6-417D-A17A-1BD3537CCD9E}" type="presParOf" srcId="{8FBC28C0-ABD2-40C0-ADA1-A9549EE808F9}" destId="{9E32874B-6482-43F7-95E4-4B71B022B20D}" srcOrd="1" destOrd="0" presId="urn:microsoft.com/office/officeart/2005/8/layout/chevron1"/>
    <dgm:cxn modelId="{BCCBA36C-DC83-4790-9A0E-7FF8F516D170}" type="presParOf" srcId="{8FBC28C0-ABD2-40C0-ADA1-A9549EE808F9}" destId="{39F7218D-E31C-445D-A187-BB6861E8E265}" srcOrd="2" destOrd="0" presId="urn:microsoft.com/office/officeart/2005/8/layout/chevron1"/>
    <dgm:cxn modelId="{F2E467E0-CD36-410C-95F3-26FC92EB0F5E}" type="presParOf" srcId="{8FBC28C0-ABD2-40C0-ADA1-A9549EE808F9}" destId="{5174419E-17E0-4E9C-B3DA-06ACFA125738}" srcOrd="3" destOrd="0" presId="urn:microsoft.com/office/officeart/2005/8/layout/chevron1"/>
    <dgm:cxn modelId="{AAAED10A-11DC-403E-9903-6FD815E4B4EB}" type="presParOf" srcId="{8FBC28C0-ABD2-40C0-ADA1-A9549EE808F9}" destId="{5BC45A65-10B6-4CA8-93E8-991E78A4A4E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CE807-5D1D-4FFB-B530-EB00DBEE4D5A}">
      <dsp:nvSpPr>
        <dsp:cNvPr id="0" name=""/>
        <dsp:cNvSpPr/>
      </dsp:nvSpPr>
      <dsp:spPr>
        <a:xfrm>
          <a:off x="1652" y="1525259"/>
          <a:ext cx="2013810" cy="805524"/>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GB" sz="2000" b="1" kern="1200" noProof="0" dirty="0"/>
            <a:t>The Hero</a:t>
          </a:r>
        </a:p>
      </dsp:txBody>
      <dsp:txXfrm>
        <a:off x="404414" y="1525259"/>
        <a:ext cx="1208286" cy="805524"/>
      </dsp:txXfrm>
    </dsp:sp>
    <dsp:sp modelId="{39F7218D-E31C-445D-A187-BB6861E8E265}">
      <dsp:nvSpPr>
        <dsp:cNvPr id="0" name=""/>
        <dsp:cNvSpPr/>
      </dsp:nvSpPr>
      <dsp:spPr>
        <a:xfrm>
          <a:off x="1814082" y="1525259"/>
          <a:ext cx="2013810" cy="805524"/>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GB" sz="2000" b="1" kern="1200" noProof="0" dirty="0"/>
            <a:t>The Problem</a:t>
          </a:r>
        </a:p>
      </dsp:txBody>
      <dsp:txXfrm>
        <a:off x="2216844" y="1525259"/>
        <a:ext cx="1208286" cy="805524"/>
      </dsp:txXfrm>
    </dsp:sp>
    <dsp:sp modelId="{5BC45A65-10B6-4CA8-93E8-991E78A4A4E7}">
      <dsp:nvSpPr>
        <dsp:cNvPr id="0" name=""/>
        <dsp:cNvSpPr/>
      </dsp:nvSpPr>
      <dsp:spPr>
        <a:xfrm>
          <a:off x="3626512" y="1525259"/>
          <a:ext cx="2013810" cy="805524"/>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GB" sz="2000" b="1" kern="1200" noProof="0" dirty="0"/>
            <a:t>The resolution</a:t>
          </a:r>
        </a:p>
      </dsp:txBody>
      <dsp:txXfrm>
        <a:off x="4029274" y="1525259"/>
        <a:ext cx="1208286" cy="8055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D183F-C3A3-4037-90B2-2F09CF845108}" type="datetimeFigureOut">
              <a:rPr lang="en-GB" smtClean="0"/>
              <a:t>03/03/2026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B2A70-F71F-4BFD-BA20-11C78F90070E}" type="slidenum">
              <a:rPr lang="en-GB" smtClean="0"/>
              <a:t>‹#›</a:t>
            </a:fld>
            <a:endParaRPr lang="en-GB"/>
          </a:p>
        </p:txBody>
      </p:sp>
    </p:spTree>
    <p:extLst>
      <p:ext uri="{BB962C8B-B14F-4D97-AF65-F5344CB8AC3E}">
        <p14:creationId xmlns:p14="http://schemas.microsoft.com/office/powerpoint/2010/main" val="1017189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540F4-BB8E-313D-6873-D4E54A3CC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0E41-5EAF-038E-3DA2-6F68E01112BE}"/>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61D82A0C-E85A-9601-BD1E-11D9D323E34A}"/>
              </a:ext>
            </a:extLst>
          </p:cNvPr>
          <p:cNvSpPr>
            <a:spLocks noGrp="1"/>
          </p:cNvSpPr>
          <p:nvPr>
            <p:ph type="body" idx="1"/>
          </p:nvPr>
        </p:nvSpPr>
        <p:spPr/>
        <p:txBody>
          <a:bodyPr/>
          <a:lstStyle/>
          <a:p>
            <a:endParaRPr lang="en-GB" sz="1050" dirty="0"/>
          </a:p>
        </p:txBody>
      </p:sp>
      <p:sp>
        <p:nvSpPr>
          <p:cNvPr id="4" name="Slide Number Placeholder 3">
            <a:extLst>
              <a:ext uri="{FF2B5EF4-FFF2-40B4-BE49-F238E27FC236}">
                <a16:creationId xmlns:a16="http://schemas.microsoft.com/office/drawing/2014/main" id="{FD111209-6C69-4867-D8FE-6E85E32DB6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142024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AE0D-48AF-3E78-F9A5-4DE5ABE3D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A8D55-A684-BAD5-65DE-2567A531A0AF}"/>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64908AE0-0973-116C-F844-BC9850D07C7D}"/>
              </a:ext>
            </a:extLst>
          </p:cNvPr>
          <p:cNvSpPr>
            <a:spLocks noGrp="1"/>
          </p:cNvSpPr>
          <p:nvPr>
            <p:ph type="body" idx="1"/>
          </p:nvPr>
        </p:nvSpPr>
        <p:spPr/>
        <p:txBody>
          <a:bodyPr/>
          <a:lstStyle/>
          <a:p>
            <a:endParaRPr lang="en-GB" sz="1050"/>
          </a:p>
        </p:txBody>
      </p:sp>
      <p:sp>
        <p:nvSpPr>
          <p:cNvPr id="4" name="Slide Number Placeholder 3">
            <a:extLst>
              <a:ext uri="{FF2B5EF4-FFF2-40B4-BE49-F238E27FC236}">
                <a16:creationId xmlns:a16="http://schemas.microsoft.com/office/drawing/2014/main" id="{45921DF8-D7BE-AC68-D6C8-DF98FA3D88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10708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52367-7E2C-B3F6-601B-A6F241538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4C669-1EED-82BB-BA13-723432AC8780}"/>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5444D5B3-06B8-E7E8-C116-D6B691CAA34A}"/>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Technical &amp; Setup Essentials</a:t>
            </a: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Lighting:</a:t>
            </a:r>
            <a:r>
              <a:rPr lang="en-US" sz="1200" b="0" i="0" kern="1200" dirty="0">
                <a:solidFill>
                  <a:schemeClr val="tx1"/>
                </a:solidFill>
                <a:effectLst/>
                <a:latin typeface="+mn-lt"/>
                <a:ea typeface="+mn-ea"/>
                <a:cs typeface="+mn-cs"/>
              </a:rPr>
              <a:t> Try to have your lighting facing you directly so that it lights your face from the front. Emphasize lighting your face from the front (e.g., natural light from a window) rather than having a bright window behind you, as your picture won’t come up as clear as you want it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Camera Position:</a:t>
            </a:r>
            <a:r>
              <a:rPr lang="en-US" sz="1200" b="0" i="0" kern="1200" dirty="0">
                <a:solidFill>
                  <a:schemeClr val="tx1"/>
                </a:solidFill>
                <a:effectLst/>
                <a:latin typeface="+mn-lt"/>
                <a:ea typeface="+mn-ea"/>
                <a:cs typeface="+mn-cs"/>
              </a:rPr>
              <a:t> Make sure your camera is at eye level so are looking at your audience, not down at them.</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Audio Quality:</a:t>
            </a:r>
            <a:r>
              <a:rPr lang="en-US" sz="1200" b="0" i="0" kern="1200" dirty="0">
                <a:solidFill>
                  <a:schemeClr val="tx1"/>
                </a:solidFill>
                <a:effectLst/>
                <a:latin typeface="+mn-lt"/>
                <a:ea typeface="+mn-ea"/>
                <a:cs typeface="+mn-cs"/>
              </a:rPr>
              <a:t> Test everything before you go live – Teams has as preview page for this where you can record your sound from the Settings page. You can use external microphones or headsets for clear, noise-free sound, and experiment with the sound settings to get the best quality possible.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"Double Monitor" Hack:</a:t>
            </a:r>
            <a:r>
              <a:rPr lang="en-US" sz="1200" b="0" i="0" kern="1200" dirty="0">
                <a:solidFill>
                  <a:schemeClr val="tx1"/>
                </a:solidFill>
                <a:effectLst/>
                <a:latin typeface="+mn-lt"/>
                <a:ea typeface="+mn-ea"/>
                <a:cs typeface="+mn-cs"/>
              </a:rPr>
              <a:t> use one screen for notes and the other for the presentation to keep eye contact.</a:t>
            </a:r>
          </a:p>
          <a:p>
            <a:endParaRPr lang="en-GB" sz="1050" dirty="0"/>
          </a:p>
        </p:txBody>
      </p:sp>
      <p:sp>
        <p:nvSpPr>
          <p:cNvPr id="4" name="Slide Number Placeholder 3">
            <a:extLst>
              <a:ext uri="{FF2B5EF4-FFF2-40B4-BE49-F238E27FC236}">
                <a16:creationId xmlns:a16="http://schemas.microsoft.com/office/drawing/2014/main" id="{129AFD7A-DB57-D6A8-07F3-3E3986C07D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997475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DB925-DFC0-9B7C-2B17-CC89EDCDE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6DC83-0D36-5386-B38B-AFC3718A779B}"/>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0D94F40B-7139-6283-2618-6598900A7433}"/>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Engagement &amp; Interaction Strategies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10-Minute Rule:</a:t>
            </a:r>
            <a:r>
              <a:rPr lang="en-US" sz="1200" b="0" i="0" kern="1200" dirty="0">
                <a:solidFill>
                  <a:schemeClr val="tx1"/>
                </a:solidFill>
                <a:effectLst/>
                <a:latin typeface="+mn-lt"/>
                <a:ea typeface="+mn-ea"/>
                <a:cs typeface="+mn-cs"/>
              </a:rPr>
              <a:t> If your online presentation is quite a long one, it’s usually best to do something interactive roughly every 10 minutes to keep attention. This can be anything from polls, chat questions or even emoji reactions. This means that you know everyone is paying attention and gives them a good amount of opportunity to personally engage with you.</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Icebreakers:</a:t>
            </a:r>
            <a:r>
              <a:rPr lang="en-US" sz="1200" b="0" i="0" kern="1200" dirty="0">
                <a:solidFill>
                  <a:schemeClr val="tx1"/>
                </a:solidFill>
                <a:effectLst/>
                <a:latin typeface="+mn-lt"/>
                <a:ea typeface="+mn-ea"/>
                <a:cs typeface="+mn-cs"/>
              </a:rPr>
              <a:t> A really great idea is to start your presentation with a poll or a quick, non-work-related question to build rapport immediately. A tool I love to use for this is called </a:t>
            </a:r>
            <a:r>
              <a:rPr lang="en-US" sz="1200" b="0" i="0" kern="1200" dirty="0" err="1">
                <a:solidFill>
                  <a:schemeClr val="tx1"/>
                </a:solidFill>
                <a:effectLst/>
                <a:latin typeface="+mn-lt"/>
                <a:ea typeface="+mn-ea"/>
                <a:cs typeface="+mn-cs"/>
              </a:rPr>
              <a:t>Mentimeter</a:t>
            </a:r>
            <a:r>
              <a:rPr lang="en-US" sz="1200" b="0" i="0" kern="1200" dirty="0">
                <a:solidFill>
                  <a:schemeClr val="tx1"/>
                </a:solidFill>
                <a:effectLst/>
                <a:latin typeface="+mn-lt"/>
                <a:ea typeface="+mn-ea"/>
                <a:cs typeface="+mn-cs"/>
              </a:rPr>
              <a:t>, as your audience can join using their phones, and there are lots of different ways you can interact with your audience outside of icebreakers as well.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Q&amp;A Techniques:</a:t>
            </a:r>
            <a:r>
              <a:rPr lang="en-US" sz="1200" b="0" i="0" kern="1200" dirty="0">
                <a:solidFill>
                  <a:schemeClr val="tx1"/>
                </a:solidFill>
                <a:effectLst/>
                <a:latin typeface="+mn-lt"/>
                <a:ea typeface="+mn-ea"/>
                <a:cs typeface="+mn-cs"/>
              </a:rPr>
              <a:t> You can use the Q&amp;A feature when you set up your online presentation call link ahead of time for ongoing questions, so you can take questions at any point you choose, or at the end. You can also disable microphones and cameras for audience members whenever you like if you want your presentation to be completely interrupted.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Whiteboarding:</a:t>
            </a:r>
            <a:r>
              <a:rPr lang="en-US" sz="1200" b="0" i="0" kern="1200" dirty="0">
                <a:solidFill>
                  <a:schemeClr val="tx1"/>
                </a:solidFill>
                <a:effectLst/>
                <a:latin typeface="+mn-lt"/>
                <a:ea typeface="+mn-ea"/>
                <a:cs typeface="+mn-cs"/>
              </a:rPr>
              <a:t> Collaborative tools like Microsoft Whiteboards or, again, </a:t>
            </a:r>
            <a:r>
              <a:rPr lang="en-US" sz="1200" b="0" i="0" kern="1200" dirty="0" err="1">
                <a:solidFill>
                  <a:schemeClr val="tx1"/>
                </a:solidFill>
                <a:effectLst/>
                <a:latin typeface="+mn-lt"/>
                <a:ea typeface="+mn-ea"/>
                <a:cs typeface="+mn-cs"/>
              </a:rPr>
              <a:t>Mentimeter</a:t>
            </a:r>
            <a:r>
              <a:rPr lang="en-US" sz="1200" b="0" i="0" kern="1200" dirty="0">
                <a:solidFill>
                  <a:schemeClr val="tx1"/>
                </a:solidFill>
                <a:effectLst/>
                <a:latin typeface="+mn-lt"/>
                <a:ea typeface="+mn-ea"/>
                <a:cs typeface="+mn-cs"/>
              </a:rPr>
              <a:t> for: brainstorming, polls, and conversation. This can really make your audience feel like they are a part of your presentation, especially if is project-based, but you can customize it to fit what you wish to say.</a:t>
            </a:r>
          </a:p>
          <a:p>
            <a:endParaRPr lang="en-GB" sz="1050" dirty="0"/>
          </a:p>
        </p:txBody>
      </p:sp>
      <p:sp>
        <p:nvSpPr>
          <p:cNvPr id="4" name="Slide Number Placeholder 3">
            <a:extLst>
              <a:ext uri="{FF2B5EF4-FFF2-40B4-BE49-F238E27FC236}">
                <a16:creationId xmlns:a16="http://schemas.microsoft.com/office/drawing/2014/main" id="{E170DF85-367A-4CFE-385D-50FBE5FF3B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916203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7976-9C5A-4BFD-7C1B-D9A8506F6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247F2-D54C-453B-2F6D-CA5AEF00BD50}"/>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21C33CC7-D329-C334-2DBB-4E3C269F8B8E}"/>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Design &amp; Content Tips for Virtual Presentations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Minimalist Slides:</a:t>
            </a:r>
            <a:r>
              <a:rPr lang="en-US" sz="1200" b="0" i="0" kern="1200" dirty="0">
                <a:solidFill>
                  <a:schemeClr val="tx1"/>
                </a:solidFill>
                <a:effectLst/>
                <a:latin typeface="+mn-lt"/>
                <a:ea typeface="+mn-ea"/>
                <a:cs typeface="+mn-cs"/>
              </a:rPr>
              <a:t> Don’t be afraid to keep your slides minimal here so there are fewer visual distractions. Focus on one idea or small topic per slide to prevent the audience from reading ahead. Don’t forget as I’ve said previously, YOU are the presentation.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High Contrast Visuals:</a:t>
            </a:r>
            <a:r>
              <a:rPr lang="en-US" sz="1200" b="0" i="0" kern="1200" dirty="0">
                <a:solidFill>
                  <a:schemeClr val="tx1"/>
                </a:solidFill>
                <a:effectLst/>
                <a:latin typeface="+mn-lt"/>
                <a:ea typeface="+mn-ea"/>
                <a:cs typeface="+mn-cs"/>
              </a:rPr>
              <a:t> Use clear, large images and bold, simple charts that are easy to see on smaller screens.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Complex Animation:</a:t>
            </a:r>
            <a:r>
              <a:rPr lang="en-US" sz="1200" b="0" i="0" kern="1200" dirty="0">
                <a:solidFill>
                  <a:schemeClr val="tx1"/>
                </a:solidFill>
                <a:effectLst/>
                <a:latin typeface="+mn-lt"/>
                <a:ea typeface="+mn-ea"/>
                <a:cs typeface="+mn-cs"/>
              </a:rPr>
              <a:t> Whilst using animations can look great, try to keep them quite minimal, as they can look jerky over lower-bandwidth connections. This is also why it’s a also a good idea to test your bandwidth before presenting if possible.</a:t>
            </a:r>
          </a:p>
        </p:txBody>
      </p:sp>
      <p:sp>
        <p:nvSpPr>
          <p:cNvPr id="4" name="Slide Number Placeholder 3">
            <a:extLst>
              <a:ext uri="{FF2B5EF4-FFF2-40B4-BE49-F238E27FC236}">
                <a16:creationId xmlns:a16="http://schemas.microsoft.com/office/drawing/2014/main" id="{736C00A0-6097-5FBF-10D5-9CAF536CBB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82575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5C4E-839E-93C9-ABA1-6D6A0F87E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FEAAE-C7C8-7C69-B599-1C22C739EB13}"/>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A5D22370-D030-D7F6-59E1-99921F670E3D}"/>
              </a:ext>
            </a:extLst>
          </p:cNvPr>
          <p:cNvSpPr>
            <a:spLocks noGrp="1"/>
          </p:cNvSpPr>
          <p:nvPr>
            <p:ph type="body" idx="1"/>
          </p:nvPr>
        </p:nvSpPr>
        <p:spPr/>
        <p:txBody>
          <a:bodyPr/>
          <a:lstStyle/>
          <a:p>
            <a:r>
              <a:rPr lang="en-GB" sz="1200" b="1" i="0" kern="1200" noProof="0" dirty="0">
                <a:solidFill>
                  <a:schemeClr val="tx1"/>
                </a:solidFill>
                <a:effectLst/>
                <a:latin typeface="+mn-lt"/>
                <a:ea typeface="+mn-ea"/>
                <a:cs typeface="+mn-cs"/>
              </a:rPr>
              <a:t>Body Language &amp; Vocal Delivery </a:t>
            </a:r>
          </a:p>
          <a:p>
            <a:endParaRPr lang="en-GB" sz="1200" b="1" i="0" kern="1200" noProof="0" dirty="0">
              <a:solidFill>
                <a:schemeClr val="tx1"/>
              </a:solidFill>
              <a:effectLst/>
              <a:latin typeface="+mn-lt"/>
              <a:ea typeface="+mn-ea"/>
              <a:cs typeface="+mn-cs"/>
            </a:endParaRPr>
          </a:p>
          <a:p>
            <a:r>
              <a:rPr lang="en-GB" sz="1200" b="1" i="0" kern="1200" noProof="0" dirty="0">
                <a:solidFill>
                  <a:schemeClr val="tx1"/>
                </a:solidFill>
                <a:effectLst/>
                <a:latin typeface="+mn-lt"/>
                <a:ea typeface="+mn-ea"/>
                <a:cs typeface="+mn-cs"/>
              </a:rPr>
              <a:t>Looking at the Camera:</a:t>
            </a:r>
            <a:r>
              <a:rPr lang="en-GB" sz="1200" b="0" i="0" kern="1200" noProof="0" dirty="0">
                <a:solidFill>
                  <a:schemeClr val="tx1"/>
                </a:solidFill>
                <a:effectLst/>
                <a:latin typeface="+mn-lt"/>
                <a:ea typeface="+mn-ea"/>
                <a:cs typeface="+mn-cs"/>
              </a:rPr>
              <a:t> The best kind of “eye contact" means looking directly into the camera lens, not at the faces on the screen. Make sure to practice looking away from your presentations and notes every so often to maximise this.</a:t>
            </a:r>
          </a:p>
          <a:p>
            <a:endParaRPr lang="en-GB" sz="1200" b="0" i="0" kern="1200" noProof="0" dirty="0">
              <a:solidFill>
                <a:schemeClr val="tx1"/>
              </a:solidFill>
              <a:effectLst/>
              <a:latin typeface="+mn-lt"/>
              <a:ea typeface="+mn-ea"/>
              <a:cs typeface="+mn-cs"/>
            </a:endParaRPr>
          </a:p>
          <a:p>
            <a:r>
              <a:rPr lang="en-GB" sz="1200" b="1" i="0" kern="1200" noProof="0" dirty="0">
                <a:solidFill>
                  <a:schemeClr val="tx1"/>
                </a:solidFill>
                <a:effectLst/>
                <a:latin typeface="+mn-lt"/>
                <a:ea typeface="+mn-ea"/>
                <a:cs typeface="+mn-cs"/>
              </a:rPr>
              <a:t>Standing Up:</a:t>
            </a:r>
            <a:r>
              <a:rPr lang="en-GB" sz="1200" b="0" i="0" kern="1200" noProof="0" dirty="0">
                <a:solidFill>
                  <a:schemeClr val="tx1"/>
                </a:solidFill>
                <a:effectLst/>
                <a:latin typeface="+mn-lt"/>
                <a:ea typeface="+mn-ea"/>
                <a:cs typeface="+mn-cs"/>
              </a:rPr>
              <a:t> You can also stand up if safe to do so, especially if you have a standing desk, as this can boost energy and allow for more natural, visible gestures. It may also help to slightly exaggerate you gestures and expressions as you’ll appear quite small on screen, but make sure you practice this in-situ first.</a:t>
            </a:r>
          </a:p>
          <a:p>
            <a:endParaRPr lang="en-GB" sz="1200" b="0" i="0" kern="1200" noProof="0" dirty="0">
              <a:solidFill>
                <a:schemeClr val="tx1"/>
              </a:solidFill>
              <a:effectLst/>
              <a:latin typeface="+mn-lt"/>
              <a:ea typeface="+mn-ea"/>
              <a:cs typeface="+mn-cs"/>
            </a:endParaRPr>
          </a:p>
          <a:p>
            <a:r>
              <a:rPr lang="en-GB" sz="1200" b="1" i="0" kern="1200" noProof="0" dirty="0">
                <a:solidFill>
                  <a:schemeClr val="tx1"/>
                </a:solidFill>
                <a:effectLst/>
                <a:latin typeface="+mn-lt"/>
                <a:ea typeface="+mn-ea"/>
                <a:cs typeface="+mn-cs"/>
              </a:rPr>
              <a:t>Varying Tone:</a:t>
            </a:r>
            <a:r>
              <a:rPr lang="en-GB" sz="1200" b="0" i="0" kern="1200" noProof="0" dirty="0">
                <a:solidFill>
                  <a:schemeClr val="tx1"/>
                </a:solidFill>
                <a:effectLst/>
                <a:latin typeface="+mn-lt"/>
                <a:ea typeface="+mn-ea"/>
                <a:cs typeface="+mn-cs"/>
              </a:rPr>
              <a:t> Avoid a monotone voice, which is magnified online. As per the previous point, you can record yourself to practice this, and find your natural rhythm when </a:t>
            </a:r>
            <a:r>
              <a:rPr lang="en-GB" sz="1200" b="0" i="0" kern="1200" noProof="0">
                <a:solidFill>
                  <a:schemeClr val="tx1"/>
                </a:solidFill>
                <a:effectLst/>
                <a:latin typeface="+mn-lt"/>
                <a:ea typeface="+mn-ea"/>
                <a:cs typeface="+mn-cs"/>
              </a:rPr>
              <a:t>speaking online.</a:t>
            </a:r>
            <a:endParaRPr lang="en-GB" sz="1200" b="0" i="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FA117FA-DF84-8E57-0530-DBC4F902EB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40857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DE3EB-A87C-572B-E6D6-5E470EAF8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2AFF4-5699-6DE4-2E57-69BC79FE5E8F}"/>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C2D609F8-96DF-5AC5-A337-BC0F30A87C7F}"/>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Dealing with Virtual Fatigue</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for the final topic, I’m sure you’ve all been fatigued by screens before when presentations have lasted for a very long time. Here are a couple of tips I can suggest here: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"Hide Self View" Feature:</a:t>
            </a:r>
            <a:r>
              <a:rPr lang="en-US" sz="1200" b="0" i="0" kern="1200" dirty="0">
                <a:solidFill>
                  <a:schemeClr val="tx1"/>
                </a:solidFill>
                <a:effectLst/>
                <a:latin typeface="+mn-lt"/>
                <a:ea typeface="+mn-ea"/>
                <a:cs typeface="+mn-cs"/>
              </a:rPr>
              <a:t> On Microsoft Teams for example, you can hide your own video to avoid the distraction of watching yourself. You can focus on looking into the camera instead, and be fully present on what you’re speaking about.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Strategic Breaks:</a:t>
            </a:r>
            <a:r>
              <a:rPr lang="en-US" sz="1200" b="0" i="0" kern="1200" dirty="0">
                <a:solidFill>
                  <a:schemeClr val="tx1"/>
                </a:solidFill>
                <a:effectLst/>
                <a:latin typeface="+mn-lt"/>
                <a:ea typeface="+mn-ea"/>
                <a:cs typeface="+mn-cs"/>
              </a:rPr>
              <a:t> If the presentation is long, build in brief, scheduled breaks. You can even observe the 20-20-20 rule. Every </a:t>
            </a:r>
            <a:r>
              <a:rPr lang="en-US" sz="1200" b="1" i="0" kern="1200" dirty="0">
                <a:solidFill>
                  <a:schemeClr val="tx1"/>
                </a:solidFill>
                <a:effectLst/>
                <a:latin typeface="+mn-lt"/>
                <a:ea typeface="+mn-ea"/>
                <a:cs typeface="+mn-cs"/>
              </a:rPr>
              <a:t>20 minutes</a:t>
            </a:r>
            <a:r>
              <a:rPr lang="en-US" sz="1200" b="0" i="0" kern="1200" dirty="0">
                <a:solidFill>
                  <a:schemeClr val="tx1"/>
                </a:solidFill>
                <a:effectLst/>
                <a:latin typeface="+mn-lt"/>
                <a:ea typeface="+mn-ea"/>
                <a:cs typeface="+mn-cs"/>
              </a:rPr>
              <a:t>, you should take a </a:t>
            </a:r>
            <a:r>
              <a:rPr lang="en-US" sz="1200" b="1" i="0" kern="1200" dirty="0">
                <a:solidFill>
                  <a:schemeClr val="tx1"/>
                </a:solidFill>
                <a:effectLst/>
                <a:latin typeface="+mn-lt"/>
                <a:ea typeface="+mn-ea"/>
                <a:cs typeface="+mn-cs"/>
              </a:rPr>
              <a:t>20-second break</a:t>
            </a:r>
            <a:r>
              <a:rPr lang="en-US" sz="1200" b="0" i="0" kern="1200" dirty="0">
                <a:solidFill>
                  <a:schemeClr val="tx1"/>
                </a:solidFill>
                <a:effectLst/>
                <a:latin typeface="+mn-lt"/>
                <a:ea typeface="+mn-ea"/>
                <a:cs typeface="+mn-cs"/>
              </a:rPr>
              <a:t> to look at something </a:t>
            </a:r>
            <a:r>
              <a:rPr lang="en-US" sz="1200" b="1" i="0" kern="1200" dirty="0">
                <a:solidFill>
                  <a:schemeClr val="tx1"/>
                </a:solidFill>
                <a:effectLst/>
                <a:latin typeface="+mn-lt"/>
                <a:ea typeface="+mn-ea"/>
                <a:cs typeface="+mn-cs"/>
              </a:rPr>
              <a:t>20 feet away</a:t>
            </a:r>
            <a:r>
              <a:rPr lang="en-US" sz="1200" b="0" i="0" kern="1200" dirty="0">
                <a:solidFill>
                  <a:schemeClr val="tx1"/>
                </a:solidFill>
                <a:effectLst/>
                <a:latin typeface="+mn-lt"/>
                <a:ea typeface="+mn-ea"/>
                <a:cs typeface="+mn-cs"/>
              </a:rPr>
              <a:t> (around 6 metres). This can also help in planning your presentation, as factoring in breaks every so often can split it up into good bite-sized chunks, which will ultimately help in your audience stay engaged online.</a:t>
            </a:r>
          </a:p>
        </p:txBody>
      </p:sp>
      <p:sp>
        <p:nvSpPr>
          <p:cNvPr id="4" name="Slide Number Placeholder 3">
            <a:extLst>
              <a:ext uri="{FF2B5EF4-FFF2-40B4-BE49-F238E27FC236}">
                <a16:creationId xmlns:a16="http://schemas.microsoft.com/office/drawing/2014/main" id="{5C6B797B-2307-EAAD-931B-49DFA5D483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68981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txBody>
          <a:bodyPr/>
          <a:lstStyle/>
          <a:p>
            <a:endParaRPr lang="en-GB"/>
          </a:p>
        </p:txBody>
      </p:sp>
      <p:sp>
        <p:nvSpPr>
          <p:cNvPr id="3" name="Notes Placeholder 2"/>
          <p:cNvSpPr>
            <a:spLocks noGrp="1"/>
          </p:cNvSpPr>
          <p:nvPr>
            <p:ph type="body" idx="1"/>
          </p:nvPr>
        </p:nvSpPr>
        <p:spPr/>
        <p:txBody>
          <a:bodyPr/>
          <a:lstStyle/>
          <a:p>
            <a:endParaRPr lang="en-GB"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87061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txBody>
          <a:bodyPr/>
          <a:lstStyle/>
          <a:p>
            <a:endParaRPr lang="en-GB"/>
          </a:p>
        </p:txBody>
      </p:sp>
      <p:sp>
        <p:nvSpPr>
          <p:cNvPr id="3" name="Notes Placeholder 2"/>
          <p:cNvSpPr>
            <a:spLocks noGrp="1"/>
          </p:cNvSpPr>
          <p:nvPr>
            <p:ph type="body" idx="1"/>
          </p:nvPr>
        </p:nvSpPr>
        <p:spPr/>
        <p:txBody>
          <a:bodyPr/>
          <a:lstStyle/>
          <a:p>
            <a:endParaRPr lang="en-GB"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94265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0386-04E3-FB4A-2FEA-70D28AFA8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A54A7-49F0-FAEA-7773-55CB08ACD9D4}"/>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3E335D7E-E001-A610-A0D3-B566AB804C66}"/>
              </a:ext>
            </a:extLst>
          </p:cNvPr>
          <p:cNvSpPr>
            <a:spLocks noGrp="1"/>
          </p:cNvSpPr>
          <p:nvPr>
            <p:ph type="body" idx="1"/>
          </p:nvPr>
        </p:nvSpPr>
        <p:spPr/>
        <p:txBody>
          <a:bodyPr/>
          <a:lstStyle/>
          <a:p>
            <a:endParaRPr lang="en-GB" sz="1050" dirty="0"/>
          </a:p>
        </p:txBody>
      </p:sp>
      <p:sp>
        <p:nvSpPr>
          <p:cNvPr id="4" name="Slide Number Placeholder 3">
            <a:extLst>
              <a:ext uri="{FF2B5EF4-FFF2-40B4-BE49-F238E27FC236}">
                <a16:creationId xmlns:a16="http://schemas.microsoft.com/office/drawing/2014/main" id="{5170B66E-C9E0-749C-5384-49F820BF2D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73428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AE0D-48AF-3E78-F9A5-4DE5ABE3D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A8D55-A684-BAD5-65DE-2567A531A0AF}"/>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64908AE0-0973-116C-F844-BC9850D07C7D}"/>
              </a:ext>
            </a:extLst>
          </p:cNvPr>
          <p:cNvSpPr>
            <a:spLocks noGrp="1"/>
          </p:cNvSpPr>
          <p:nvPr>
            <p:ph type="body" idx="1"/>
          </p:nvPr>
        </p:nvSpPr>
        <p:spPr/>
        <p:txBody>
          <a:bodyPr/>
          <a:lstStyle/>
          <a:p>
            <a:endParaRPr lang="en-GB" sz="1050"/>
          </a:p>
        </p:txBody>
      </p:sp>
      <p:sp>
        <p:nvSpPr>
          <p:cNvPr id="4" name="Slide Number Placeholder 3">
            <a:extLst>
              <a:ext uri="{FF2B5EF4-FFF2-40B4-BE49-F238E27FC236}">
                <a16:creationId xmlns:a16="http://schemas.microsoft.com/office/drawing/2014/main" id="{45921DF8-D7BE-AC68-D6C8-DF98FA3D88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23240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A6C26-11D4-F779-7247-8FF043AC5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5AE68-0621-1A3F-B093-83324D189512}"/>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9451BB1F-7363-81F6-B397-F1C6843A0D2E}"/>
              </a:ext>
            </a:extLst>
          </p:cNvPr>
          <p:cNvSpPr>
            <a:spLocks noGrp="1"/>
          </p:cNvSpPr>
          <p:nvPr>
            <p:ph type="body" idx="1"/>
          </p:nvPr>
        </p:nvSpPr>
        <p:spPr/>
        <p:txBody>
          <a:bodyPr/>
          <a:lstStyle/>
          <a:p>
            <a:endParaRPr lang="en-GB" sz="1050" dirty="0"/>
          </a:p>
        </p:txBody>
      </p:sp>
      <p:sp>
        <p:nvSpPr>
          <p:cNvPr id="4" name="Slide Number Placeholder 3">
            <a:extLst>
              <a:ext uri="{FF2B5EF4-FFF2-40B4-BE49-F238E27FC236}">
                <a16:creationId xmlns:a16="http://schemas.microsoft.com/office/drawing/2014/main" id="{C4FFFF31-5F10-4DDD-74B6-21677579A7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63865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8B033-FF3E-DD14-9948-D52C9969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4F26C-9402-9E11-922D-E540700B66E2}"/>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0E368663-20CD-57CF-9C56-00671D44159B}"/>
              </a:ext>
            </a:extLst>
          </p:cNvPr>
          <p:cNvSpPr>
            <a:spLocks noGrp="1"/>
          </p:cNvSpPr>
          <p:nvPr>
            <p:ph type="body" idx="1"/>
          </p:nvPr>
        </p:nvSpPr>
        <p:spPr/>
        <p:txBody>
          <a:bodyPr/>
          <a:lstStyle/>
          <a:p>
            <a:endParaRPr lang="en-GB" sz="1050" dirty="0"/>
          </a:p>
        </p:txBody>
      </p:sp>
      <p:sp>
        <p:nvSpPr>
          <p:cNvPr id="4" name="Slide Number Placeholder 3">
            <a:extLst>
              <a:ext uri="{FF2B5EF4-FFF2-40B4-BE49-F238E27FC236}">
                <a16:creationId xmlns:a16="http://schemas.microsoft.com/office/drawing/2014/main" id="{C8E8BFBF-F4A4-4152-73C9-7A85D6DBCF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34587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DBB12-865D-E63C-35B3-C6880A087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F9C42-F702-0DEE-D763-392CCCA263A2}"/>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C9277A6B-2092-B2D9-9542-99C9963ABA61}"/>
              </a:ext>
            </a:extLst>
          </p:cNvPr>
          <p:cNvSpPr>
            <a:spLocks noGrp="1"/>
          </p:cNvSpPr>
          <p:nvPr>
            <p:ph type="body" idx="1"/>
          </p:nvPr>
        </p:nvSpPr>
        <p:spPr/>
        <p:txBody>
          <a:bodyPr/>
          <a:lstStyle/>
          <a:p>
            <a:endParaRPr lang="en-GB" sz="1050"/>
          </a:p>
        </p:txBody>
      </p:sp>
      <p:sp>
        <p:nvSpPr>
          <p:cNvPr id="4" name="Slide Number Placeholder 3">
            <a:extLst>
              <a:ext uri="{FF2B5EF4-FFF2-40B4-BE49-F238E27FC236}">
                <a16:creationId xmlns:a16="http://schemas.microsoft.com/office/drawing/2014/main" id="{2DEC9509-46A5-EB1B-4146-BE3BDAC18D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29883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E055E-854B-0577-E9C2-100DDE91E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7E6FE-6CB1-7850-56A5-8C3013A3AA08}"/>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2BE4695A-9885-0763-3811-A4E6AECB8209}"/>
              </a:ext>
            </a:extLst>
          </p:cNvPr>
          <p:cNvSpPr>
            <a:spLocks noGrp="1"/>
          </p:cNvSpPr>
          <p:nvPr>
            <p:ph type="body" idx="1"/>
          </p:nvPr>
        </p:nvSpPr>
        <p:spPr/>
        <p:txBody>
          <a:bodyPr/>
          <a:lstStyle/>
          <a:p>
            <a:endParaRPr lang="en-GB" sz="1050"/>
          </a:p>
        </p:txBody>
      </p:sp>
      <p:sp>
        <p:nvSpPr>
          <p:cNvPr id="4" name="Slide Number Placeholder 3">
            <a:extLst>
              <a:ext uri="{FF2B5EF4-FFF2-40B4-BE49-F238E27FC236}">
                <a16:creationId xmlns:a16="http://schemas.microsoft.com/office/drawing/2014/main" id="{B31CA96C-42EC-16D9-BBF9-7E6B63F35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751002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AE0D-48AF-3E78-F9A5-4DE5ABE3D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A8D55-A684-BAD5-65DE-2567A531A0AF}"/>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64908AE0-0973-116C-F844-BC9850D07C7D}"/>
              </a:ext>
            </a:extLst>
          </p:cNvPr>
          <p:cNvSpPr>
            <a:spLocks noGrp="1"/>
          </p:cNvSpPr>
          <p:nvPr>
            <p:ph type="body" idx="1"/>
          </p:nvPr>
        </p:nvSpPr>
        <p:spPr/>
        <p:txBody>
          <a:bodyPr/>
          <a:lstStyle/>
          <a:p>
            <a:endParaRPr lang="en-GB" sz="1050"/>
          </a:p>
        </p:txBody>
      </p:sp>
      <p:sp>
        <p:nvSpPr>
          <p:cNvPr id="4" name="Slide Number Placeholder 3">
            <a:extLst>
              <a:ext uri="{FF2B5EF4-FFF2-40B4-BE49-F238E27FC236}">
                <a16:creationId xmlns:a16="http://schemas.microsoft.com/office/drawing/2014/main" id="{45921DF8-D7BE-AC68-D6C8-DF98FA3D88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63425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35C5F-47D4-5850-F6ED-400CEA285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54F6E-221F-443F-8570-D312E7644734}"/>
              </a:ext>
            </a:extLst>
          </p:cNvPr>
          <p:cNvSpPr>
            <a:spLocks noGrp="1" noRot="1" noChangeAspect="1"/>
          </p:cNvSpPr>
          <p:nvPr>
            <p:ph type="sldImg"/>
          </p:nvPr>
        </p:nvSpPr>
        <p:spPr>
          <a:xfrm>
            <a:off x="406400" y="619125"/>
            <a:ext cx="6048375" cy="3402013"/>
          </a:xfrm>
        </p:spPr>
        <p:txBody>
          <a:bodyPr/>
          <a:lstStyle/>
          <a:p>
            <a:endParaRPr lang="en-GB"/>
          </a:p>
        </p:txBody>
      </p:sp>
      <p:sp>
        <p:nvSpPr>
          <p:cNvPr id="3" name="Notes Placeholder 2">
            <a:extLst>
              <a:ext uri="{FF2B5EF4-FFF2-40B4-BE49-F238E27FC236}">
                <a16:creationId xmlns:a16="http://schemas.microsoft.com/office/drawing/2014/main" id="{B22C04B0-FA17-0CC4-8C21-58E3E16FEF07}"/>
              </a:ext>
            </a:extLst>
          </p:cNvPr>
          <p:cNvSpPr>
            <a:spLocks noGrp="1"/>
          </p:cNvSpPr>
          <p:nvPr>
            <p:ph type="body" idx="1"/>
          </p:nvPr>
        </p:nvSpPr>
        <p:spPr/>
        <p:txBody>
          <a:bodyPr/>
          <a:lstStyle/>
          <a:p>
            <a:endParaRPr lang="en-GB" sz="1050"/>
          </a:p>
        </p:txBody>
      </p:sp>
      <p:sp>
        <p:nvSpPr>
          <p:cNvPr id="4" name="Slide Number Placeholder 3">
            <a:extLst>
              <a:ext uri="{FF2B5EF4-FFF2-40B4-BE49-F238E27FC236}">
                <a16:creationId xmlns:a16="http://schemas.microsoft.com/office/drawing/2014/main" id="{361854E6-6570-4BE9-4263-EC7E424B9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E5919-7E3A-4359-8ED1-582FF23E0557}"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24646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pic>
        <p:nvPicPr>
          <p:cNvPr id="6" name="Cognisphere" descr="Siemens Cognisphere on Deep Blue background">
            <a:extLst>
              <a:ext uri="{FF2B5EF4-FFF2-40B4-BE49-F238E27FC236}">
                <a16:creationId xmlns:a16="http://schemas.microsoft.com/office/drawing/2014/main" id="{591CD5A4-BDEB-4734-8FA5-5C3B4A08A4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5367031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995867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bwMode="black">
          <a:xfrm>
            <a:off x="10274400" y="6364800"/>
            <a:ext cx="1512000" cy="240408"/>
          </a:xfrm>
          <a:prstGeom prst="rect">
            <a:avLst/>
          </a:prstGeom>
        </p:spPr>
      </p:pic>
    </p:spTree>
    <p:extLst>
      <p:ext uri="{BB962C8B-B14F-4D97-AF65-F5344CB8AC3E}">
        <p14:creationId xmlns:p14="http://schemas.microsoft.com/office/powerpoint/2010/main" val="5346749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bwMode="black">
          <a:xfrm>
            <a:off x="10274400" y="6364800"/>
            <a:ext cx="1512000" cy="240408"/>
          </a:xfrm>
          <a:prstGeom prst="rect">
            <a:avLst/>
          </a:prstGeom>
        </p:spPr>
      </p:pic>
    </p:spTree>
    <p:extLst>
      <p:ext uri="{BB962C8B-B14F-4D97-AF65-F5344CB8AC3E}">
        <p14:creationId xmlns:p14="http://schemas.microsoft.com/office/powerpoint/2010/main" val="5517451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7093973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4167556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31468155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38372933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31829760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Subline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1750397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331627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pic>
        <p:nvPicPr>
          <p:cNvPr id="7" name="Cognisphere" descr="Siemens Cognisphere on Deep Blue background">
            <a:extLst>
              <a:ext uri="{FF2B5EF4-FFF2-40B4-BE49-F238E27FC236}">
                <a16:creationId xmlns:a16="http://schemas.microsoft.com/office/drawing/2014/main" id="{F50DEF7C-D243-494F-A738-41FC9AF515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blipFill dpi="0" rotWithShape="1">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M3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908697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878257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6769868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932738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9373333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496651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3510938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6498461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6623764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a:t>Subhead for headline size 80 </a:t>
            </a:r>
            <a:r>
              <a:rPr lang="en-US" err="1"/>
              <a:t>pt</a:t>
            </a:r>
            <a:endParaRPr lang="en-US"/>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bwMode="black">
          <a:xfrm>
            <a:off x="10274400" y="6364800"/>
            <a:ext cx="1512000" cy="240408"/>
          </a:xfrm>
          <a:prstGeom prst="rect">
            <a:avLst/>
          </a:prstGeom>
        </p:spPr>
      </p:pic>
    </p:spTree>
    <p:extLst>
      <p:ext uri="{BB962C8B-B14F-4D97-AF65-F5344CB8AC3E}">
        <p14:creationId xmlns:p14="http://schemas.microsoft.com/office/powerpoint/2010/main" val="8797731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1"/>
            <a:ext cx="9288000" cy="1622623"/>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bwMode="black">
          <a:xfrm>
            <a:off x="1059160" y="6310800"/>
            <a:ext cx="8640003"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4339416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pic>
        <p:nvPicPr>
          <p:cNvPr id="7" name="Cognisphere" descr="Siemens Cognisphere on Deep Blue background">
            <a:extLst>
              <a:ext uri="{FF2B5EF4-FFF2-40B4-BE49-F238E27FC236}">
                <a16:creationId xmlns:a16="http://schemas.microsoft.com/office/drawing/2014/main" id="{AA220E05-4C1E-4F58-BFC0-57C07A95F703}"/>
              </a:ext>
            </a:extLst>
          </p:cNvPr>
          <p:cNvPicPr>
            <a:picLocks noChangeAspect="1"/>
          </p:cNvPicPr>
          <p:nvPr userDrawn="1"/>
        </p:nvPicPr>
        <p:blipFill>
          <a:blip r:embed="rId2"/>
          <a:srcRect/>
          <a:stretch/>
        </p:blipFill>
        <p:spPr bwMode="invGray">
          <a:xfrm>
            <a:off x="693" y="0"/>
            <a:ext cx="12190615"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36990286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399" y="1414463"/>
            <a:ext cx="11370437" cy="246221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bwMode="black">
          <a:xfrm>
            <a:off x="1059160" y="6310800"/>
            <a:ext cx="8639240" cy="547200"/>
          </a:xfrm>
        </p:spPr>
        <p:txBody>
          <a:body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890059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pic>
        <p:nvPicPr>
          <p:cNvPr id="8" name="Cognisphere" descr="Siemens Cognisphere on white background">
            <a:extLst>
              <a:ext uri="{FF2B5EF4-FFF2-40B4-BE49-F238E27FC236}">
                <a16:creationId xmlns:a16="http://schemas.microsoft.com/office/drawing/2014/main" id="{FEC69F24-2876-47B9-A4B6-0ADE800ECDDB}"/>
              </a:ext>
            </a:extLst>
          </p:cNvPr>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bwMode="gray">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a:xfrm>
            <a:off x="410400" y="478800"/>
            <a:ext cx="5904675" cy="576000"/>
          </a:xfrm>
        </p:spPr>
        <p:txBody>
          <a:bodyPr/>
          <a:lstStyle/>
          <a:p>
            <a:r>
              <a:rPr lang="en-US"/>
              <a:t>Click to edit Master title style</a:t>
            </a:r>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p:nvPr>
        </p:nvSpPr>
        <p:spPr bwMode="black">
          <a:xfrm>
            <a:off x="411163" y="1414463"/>
            <a:ext cx="5903912" cy="4751387"/>
          </a:xfrm>
        </p:spPr>
        <p:txBody>
          <a:bodyPr/>
          <a:lstStyle>
            <a:lvl1pPr>
              <a:spcAft>
                <a:spcPts val="900"/>
              </a:spcAft>
              <a:tabLst>
                <a:tab pos="5902325" algn="r"/>
              </a:tabLst>
              <a:defRPr/>
            </a:lvl1pPr>
            <a:lvl2pPr>
              <a:spcAft>
                <a:spcPts val="900"/>
              </a:spcAft>
              <a:tabLst>
                <a:tab pos="5902325" algn="r"/>
              </a:tabLst>
              <a:defRPr/>
            </a:lvl2pPr>
            <a:lvl3pPr marL="180000">
              <a:spcAft>
                <a:spcPts val="900"/>
              </a:spcAft>
              <a:tabLst>
                <a:tab pos="5902325" algn="r"/>
              </a:tabLst>
              <a:defRPr b="1"/>
            </a:lvl3pPr>
            <a:lvl4pPr marL="360000">
              <a:spcAft>
                <a:spcPts val="900"/>
              </a:spcAft>
              <a:tabLst>
                <a:tab pos="5902325" algn="r"/>
              </a:tabLst>
              <a:defRPr/>
            </a:lvl4pPr>
            <a:lvl5pPr marL="360000">
              <a:spcAft>
                <a:spcPts val="900"/>
              </a:spcAft>
              <a:tabLst>
                <a:tab pos="5902325" algn="r"/>
              </a:tabLst>
              <a:defRPr b="1"/>
            </a:lvl5pPr>
            <a:lvl6pPr marL="180000">
              <a:spcAft>
                <a:spcPts val="600"/>
              </a:spcAft>
              <a:tabLst>
                <a:tab pos="5902325" algn="r"/>
              </a:tabLst>
              <a:defRPr sz="1600"/>
            </a:lvl6pPr>
            <a:lvl7pPr marL="180000">
              <a:spcAft>
                <a:spcPts val="600"/>
              </a:spcAft>
              <a:tabLst>
                <a:tab pos="5902325" algn="r"/>
              </a:tabLst>
              <a:defRPr sz="1600" b="1"/>
            </a:lvl7pPr>
            <a:lvl8pPr marL="360000">
              <a:spcAft>
                <a:spcPts val="600"/>
              </a:spcAft>
              <a:tabLst>
                <a:tab pos="5902325" algn="r"/>
              </a:tabLst>
              <a:defRPr sz="1600"/>
            </a:lvl8pPr>
            <a:lvl9pPr marL="360000">
              <a:spcAft>
                <a:spcPts val="600"/>
              </a:spcAft>
              <a:tabLst>
                <a:tab pos="5902325" algn="r"/>
              </a:tabLst>
              <a:defRPr sz="1600"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818728820"/>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4973913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979421864"/>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p>
            <a:r>
              <a:rPr lang="en-US"/>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2173411945"/>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en-US" noProof="0"/>
              <a:t>Full size picture</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bwMode="black">
          <a:xfrm>
            <a:off x="1022400" y="1054100"/>
            <a:ext cx="9252000" cy="1491868"/>
          </a:xfrm>
          <a:noFill/>
        </p:spPr>
        <p:txBody>
          <a:bodyPr wrap="square" rIns="0" bIns="0" anchor="t">
            <a:spAutoFit/>
          </a:bodyPr>
          <a:lstStyle>
            <a:lvl1pPr marL="0">
              <a:lnSpc>
                <a:spcPct val="100000"/>
              </a:lnSpc>
              <a:defRPr sz="4800">
                <a:solidFill>
                  <a:schemeClr val="tx1"/>
                </a:solidFill>
              </a:defRPr>
            </a:lvl1pPr>
          </a:lstStyle>
          <a:p>
            <a:r>
              <a:rPr lang="en-US"/>
              <a:t>Click to edit </a:t>
            </a:r>
            <a:br>
              <a:rPr lang="en-US"/>
            </a:br>
            <a:r>
              <a:rPr lang="en-US"/>
              <a:t>Master title style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409676357"/>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bwMode="ltGray">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bwMode="black">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a:t>Click to edit </a:t>
            </a:r>
            <a:br>
              <a:rPr lang="en-US"/>
            </a:br>
            <a:r>
              <a:rPr lang="en-US"/>
              <a:t>Master title style</a:t>
            </a:r>
            <a:br>
              <a:rPr lang="en-US"/>
            </a:br>
            <a:r>
              <a:rPr lang="en-US"/>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bwMode="black">
          <a:xfrm>
            <a:off x="8042400" y="1054100"/>
            <a:ext cx="3744000" cy="5113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bwMode="black"/>
        <p:txBody>
          <a:bodyPr/>
          <a:lstStyle/>
          <a:p>
            <a:r>
              <a:rPr lang="en-US"/>
              <a:t>Page </a:t>
            </a:r>
            <a:fld id="{15EBE321-CBB1-4E91-BD14-37C8D44326FB}" type="slidenum">
              <a:rPr lang="en-US" smtClean="0"/>
              <a:pPr/>
              <a:t>‹#›</a:t>
            </a:fld>
            <a:endParaRPr lang="en-US"/>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238942435"/>
      </p:ext>
    </p:extLst>
  </p:cSld>
  <p:clrMapOvr>
    <a:masterClrMapping/>
  </p:clrMapOvr>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pic>
        <p:nvPicPr>
          <p:cNvPr id="4" name="Cognisphere" descr="Siemens Cognisphere (softened) on Deep Blue background">
            <a:extLst>
              <a:ext uri="{FF2B5EF4-FFF2-40B4-BE49-F238E27FC236}">
                <a16:creationId xmlns:a16="http://schemas.microsoft.com/office/drawing/2014/main" id="{AE83F1C5-95B7-47C3-B837-8191D1E397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7033328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8671394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4" name="Cognisphere" descr="Siemens Cognisphere (softened) on Deep Blue Petrol gradient">
            <a:extLst>
              <a:ext uri="{FF2B5EF4-FFF2-40B4-BE49-F238E27FC236}">
                <a16:creationId xmlns:a16="http://schemas.microsoft.com/office/drawing/2014/main" id="{E2F7C1AE-8376-445B-98CD-DBE6E96E3871}"/>
              </a:ext>
            </a:extLst>
          </p:cNvPr>
          <p:cNvPicPr>
            <a:picLocks noChangeAspect="1"/>
          </p:cNvPicPr>
          <p:nvPr userDrawn="1"/>
        </p:nvPicPr>
        <p:blipFill>
          <a:blip r:embed="rId2"/>
          <a:srcRect/>
          <a:stretch/>
        </p:blipFill>
        <p:spPr bwMode="invGray">
          <a:xfrm>
            <a:off x="692" y="0"/>
            <a:ext cx="12190615"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4239979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Siemens Cognisphere on Deep Blue Petrol gradient">
            <a:extLst>
              <a:ext uri="{FF2B5EF4-FFF2-40B4-BE49-F238E27FC236}">
                <a16:creationId xmlns:a16="http://schemas.microsoft.com/office/drawing/2014/main" id="{70837433-2C09-4518-AF0D-697A97CAC3AD}"/>
              </a:ext>
            </a:extLst>
          </p:cNvPr>
          <p:cNvPicPr>
            <a:picLocks noChangeAspect="1"/>
          </p:cNvPicPr>
          <p:nvPr userDrawn="1"/>
        </p:nvPicPr>
        <p:blipFill>
          <a:blip r:embed="rId2"/>
          <a:srcRect/>
          <a:stretch/>
        </p:blipFill>
        <p:spPr bwMode="invGray">
          <a:xfrm>
            <a:off x="692" y="0"/>
            <a:ext cx="12190615"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a:t>Click to edit Master title style 80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80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3050807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910837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719931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862916357"/>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bwMode="black">
          <a:xfrm>
            <a:off x="411162" y="1414800"/>
            <a:ext cx="113760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76398774"/>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699131236"/>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bwMode="black">
          <a:xfrm>
            <a:off x="4298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bwMode="black">
          <a:xfrm>
            <a:off x="8186400" y="1414800"/>
            <a:ext cx="3600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4293159977"/>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bwMode="black"/>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bwMode="black">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bwMode="black">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bwMode="black">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bwMode="black">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935009827"/>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p:nvPr>
        </p:nvSpPr>
        <p:spPr bwMode="black"/>
        <p:txBody>
          <a:bodyPr/>
          <a:lstStyle/>
          <a:p>
            <a:r>
              <a:rPr lang="en-US"/>
              <a:t>Click to edit Master title style</a:t>
            </a:r>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bwMode="ltGray">
          <a:xfrm>
            <a:off x="411161" y="1414800"/>
            <a:ext cx="7199313" cy="4752000"/>
          </a:xfrm>
          <a:solidFill>
            <a:schemeClr val="bg2"/>
          </a:solidFill>
        </p:spPr>
        <p:txBody>
          <a:bodyPr>
            <a:noAutofit/>
          </a:bodyPr>
          <a:lstStyle/>
          <a:p>
            <a:endParaRPr lang="en-US"/>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771093230"/>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p:nvPr>
        </p:nvSpPr>
        <p:spPr bwMode="black"/>
        <p:txBody>
          <a:bodyPr/>
          <a:lstStyle/>
          <a:p>
            <a:r>
              <a:rPr lang="en-US"/>
              <a:t>Click to edit Master title style</a:t>
            </a:r>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bwMode="ltGray">
          <a:xfrm>
            <a:off x="411163" y="1414800"/>
            <a:ext cx="7199311" cy="4752000"/>
          </a:xfrm>
          <a:solidFill>
            <a:schemeClr val="bg2"/>
          </a:solidFill>
        </p:spPr>
        <p:txBody>
          <a:bodyPr/>
          <a:lstStyle/>
          <a:p>
            <a:endParaRPr lang="en-US"/>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bwMode="black">
          <a:xfrm>
            <a:off x="8043189" y="1414800"/>
            <a:ext cx="3744000" cy="47520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98631772"/>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bwMode="black"/>
        <p:txBody>
          <a:bodyPr/>
          <a:lstStyle>
            <a:lvl1pPr>
              <a:defRPr>
                <a:solidFill>
                  <a:schemeClr val="accent1"/>
                </a:solidFill>
              </a:defRPr>
            </a:lvl1pPr>
          </a:lstStyle>
          <a:p>
            <a:r>
              <a:rPr lang="en-US"/>
              <a:t>Click to edit Master title style</a:t>
            </a:r>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bwMode="black">
          <a:xfrm>
            <a:off x="404812" y="1414461"/>
            <a:ext cx="11376026" cy="4392000"/>
          </a:xfrm>
        </p:spPr>
        <p:txBody>
          <a:bodyPr/>
          <a:lstStyle/>
          <a:p>
            <a:endParaRPr lang="en-US"/>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316191605"/>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p:nvPr>
        </p:nvSpPr>
        <p:spPr bwMode="black"/>
        <p:txBody>
          <a:bodyPr/>
          <a:lstStyle>
            <a:lvl1pPr>
              <a:defRPr>
                <a:solidFill>
                  <a:schemeClr val="tx1"/>
                </a:solidFill>
              </a:defRPr>
            </a:lvl1pPr>
          </a:lstStyle>
          <a:p>
            <a:r>
              <a:rPr lang="en-US"/>
              <a:t>Click to edit Master title style</a:t>
            </a:r>
          </a:p>
        </p:txBody>
      </p:sp>
      <p:sp>
        <p:nvSpPr>
          <p:cNvPr id="3" name="Copy 1">
            <a:extLst>
              <a:ext uri="{FF2B5EF4-FFF2-40B4-BE49-F238E27FC236}">
                <a16:creationId xmlns:a16="http://schemas.microsoft.com/office/drawing/2014/main" id="{9CE7E2D8-94E8-4FE6-93A5-924CA3EC5315}"/>
              </a:ext>
            </a:extLst>
          </p:cNvPr>
          <p:cNvSpPr>
            <a:spLocks noGrp="1"/>
          </p:cNvSpPr>
          <p:nvPr>
            <p:ph idx="1"/>
          </p:nvPr>
        </p:nvSpPr>
        <p:spPr bwMode="black">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Copy 2">
            <a:extLst>
              <a:ext uri="{FF2B5EF4-FFF2-40B4-BE49-F238E27FC236}">
                <a16:creationId xmlns:a16="http://schemas.microsoft.com/office/drawing/2014/main" id="{3AC3CE10-0C4B-4A11-BA76-8CAFED13661C}"/>
              </a:ext>
            </a:extLst>
          </p:cNvPr>
          <p:cNvSpPr>
            <a:spLocks noGrp="1"/>
          </p:cNvSpPr>
          <p:nvPr>
            <p:ph idx="13"/>
          </p:nvPr>
        </p:nvSpPr>
        <p:spPr bwMode="black">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Copy 3">
            <a:extLst>
              <a:ext uri="{FF2B5EF4-FFF2-40B4-BE49-F238E27FC236}">
                <a16:creationId xmlns:a16="http://schemas.microsoft.com/office/drawing/2014/main" id="{E840DCCC-8E77-40B8-B94B-A4D3A4D77826}"/>
              </a:ext>
            </a:extLst>
          </p:cNvPr>
          <p:cNvSpPr>
            <a:spLocks noGrp="1"/>
          </p:cNvSpPr>
          <p:nvPr>
            <p:ph idx="12"/>
          </p:nvPr>
        </p:nvSpPr>
        <p:spPr bwMode="blackWhite">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bwMode="black"/>
        <p:txBody>
          <a:bodyPr/>
          <a:lstStyle/>
          <a:p>
            <a:pPr>
              <a:lnSpc>
                <a:spcPct val="100000"/>
              </a:lnSpc>
            </a:pPr>
            <a:r>
              <a:rPr lang="en-US"/>
              <a:t>Restricted | © Siemens 20XX | Author | Department | YYYY-MM-DD</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bwMode="black"/>
        <p:txBody>
          <a:bodyPr/>
          <a:lstStyle/>
          <a:p>
            <a:r>
              <a:rPr lang="en-US"/>
              <a:t>Page </a:t>
            </a:r>
            <a:fld id="{15EBE321-CBB1-4E91-BD14-37C8D44326FB}" type="slidenum">
              <a:rPr lang="en-US" smtClean="0"/>
              <a:pPr/>
              <a:t>‹#›</a:t>
            </a:fld>
            <a:endParaRPr lang="en-US"/>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4145248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Siemens Cognisphere on Deep Blue Petrol gradient">
            <a:extLst>
              <a:ext uri="{FF2B5EF4-FFF2-40B4-BE49-F238E27FC236}">
                <a16:creationId xmlns:a16="http://schemas.microsoft.com/office/drawing/2014/main" id="{DF3DAF0E-BB8A-4082-8CE7-1BBCE61C8CD0}"/>
              </a:ext>
            </a:extLst>
          </p:cNvPr>
          <p:cNvPicPr>
            <a:picLocks noChangeAspect="1"/>
          </p:cNvPicPr>
          <p:nvPr userDrawn="1"/>
        </p:nvPicPr>
        <p:blipFill>
          <a:blip r:embed="rId2"/>
          <a:srcRect/>
          <a:stretch/>
        </p:blipFill>
        <p:spPr bwMode="invGray">
          <a:xfrm>
            <a:off x="692" y="0"/>
            <a:ext cx="12190615"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a:t>Click to edit </a:t>
            </a:r>
            <a:br>
              <a:rPr lang="en-US"/>
            </a:br>
            <a:r>
              <a:rPr lang="en-US"/>
              <a:t>Master title style</a:t>
            </a:r>
            <a:br>
              <a:rPr lang="en-US"/>
            </a:br>
            <a:r>
              <a:rPr lang="en-US"/>
              <a:t>3 lines 60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60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529777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2" name="Quote marks">
            <a:extLst>
              <a:ext uri="{FF2B5EF4-FFF2-40B4-BE49-F238E27FC236}">
                <a16:creationId xmlns:a16="http://schemas.microsoft.com/office/drawing/2014/main" id="{58EF2AB0-A78A-44C9-9A7D-F20D9ED854E0}"/>
              </a:ext>
            </a:extLst>
          </p:cNvPr>
          <p:cNvSpPr/>
          <p:nvPr/>
        </p:nvSpPr>
        <p:spPr bwMode="black">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340496748"/>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bwMode="black">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a:t>Please insert quote here</a:t>
            </a:r>
          </a:p>
          <a:p>
            <a:pPr lvl="1"/>
            <a:r>
              <a:rPr lang="en-US"/>
              <a:t>Name, Author</a:t>
            </a:r>
          </a:p>
        </p:txBody>
      </p:sp>
      <p:sp>
        <p:nvSpPr>
          <p:cNvPr id="11" name="Quote marks">
            <a:extLst>
              <a:ext uri="{FF2B5EF4-FFF2-40B4-BE49-F238E27FC236}">
                <a16:creationId xmlns:a16="http://schemas.microsoft.com/office/drawing/2014/main" id="{916E4245-F21C-4EAB-8B26-FEA21C26067F}"/>
              </a:ext>
            </a:extLst>
          </p:cNvPr>
          <p:cNvSpPr/>
          <p:nvPr userDrawn="1"/>
        </p:nvSpPr>
        <p:spPr bwMode="black">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bwMode="black"/>
        <p:txBody>
          <a:bodyPr/>
          <a:lstStyle/>
          <a:p>
            <a:r>
              <a:rPr lang="en-US"/>
              <a:t>Page </a:t>
            </a:r>
            <a:fld id="{15EBE321-CBB1-4E91-BD14-37C8D44326FB}" type="slidenum">
              <a:rPr lang="en-US" smtClean="0"/>
              <a:pPr/>
              <a:t>‹#›</a:t>
            </a:fld>
            <a:endParaRPr lang="en-US"/>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628064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1538"/>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a:t>Click to edit Master title style</a:t>
            </a:r>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216191545"/>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bwMode="black">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a:t>Click to edit Master title style</a:t>
            </a:r>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25820025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bwMode="black">
          <a:xfrm>
            <a:off x="411163" y="1234800"/>
            <a:ext cx="9863237" cy="1162523"/>
          </a:xfrm>
          <a:blipFill dpi="0" rotWithShape="1">
            <a:blip r:embed="rId2">
              <a:extLst>
                <a:ext uri="{96DAC541-7B7A-43D3-8B79-37D633B846F1}">
                  <asvg:svgBlip xmlns=""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a:t>Click to edit the contact</a:t>
            </a:r>
          </a:p>
          <a:p>
            <a:pPr lvl="1"/>
            <a:r>
              <a:rPr lang="en-US"/>
              <a:t>Name etc.</a:t>
            </a:r>
          </a:p>
          <a:p>
            <a:pPr lvl="2"/>
            <a:r>
              <a:rPr lang="en-US"/>
              <a:t>Department etc.</a:t>
            </a:r>
          </a:p>
          <a:p>
            <a:pPr lvl="3"/>
            <a:r>
              <a:rPr lang="en-US"/>
              <a:t>subchapter</a:t>
            </a:r>
          </a:p>
          <a:p>
            <a:pPr lvl="4"/>
            <a:r>
              <a:rPr lang="en-US"/>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bwMode="black"/>
        <p:txBody>
          <a:bodyPr/>
          <a:lstStyle/>
          <a:p>
            <a:pPr>
              <a:lnSpc>
                <a:spcPct val="100000"/>
              </a:lnSpc>
            </a:pPr>
            <a:r>
              <a:rPr lang="en-US"/>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bwMode="black"/>
        <p:txBody>
          <a:bodyPr/>
          <a:lstStyle/>
          <a:p>
            <a:r>
              <a:rPr lang="en-US"/>
              <a:t>Page </a:t>
            </a:r>
            <a:fld id="{15EBE321-CBB1-4E91-BD14-37C8D44326FB}" type="slidenum">
              <a:rPr lang="en-US" smtClean="0"/>
              <a:pPr/>
              <a:t>‹#›</a:t>
            </a:fld>
            <a:endParaRPr lang="en-US"/>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635188" y="6418800"/>
            <a:ext cx="1152000" cy="183168"/>
          </a:xfrm>
          <a:prstGeom prst="rect">
            <a:avLst/>
          </a:prstGeom>
        </p:spPr>
      </p:pic>
    </p:spTree>
    <p:extLst>
      <p:ext uri="{BB962C8B-B14F-4D97-AF65-F5344CB8AC3E}">
        <p14:creationId xmlns:p14="http://schemas.microsoft.com/office/powerpoint/2010/main" val="17886136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Content Placeholder 4" descr="A picture containing fence&#10;&#10;Description generated with very high confidence">
            <a:extLst>
              <a:ext uri="{FF2B5EF4-FFF2-40B4-BE49-F238E27FC236}">
                <a16:creationId xmlns:a16="http://schemas.microsoft.com/office/drawing/2014/main" id="{F566F8D1-3363-44CB-97CE-63FDEA4331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65"/>
          <a:stretch/>
        </p:blipFill>
        <p:spPr>
          <a:xfrm>
            <a:off x="1" y="1196752"/>
            <a:ext cx="12192000" cy="7153722"/>
          </a:xfrm>
          <a:prstGeom prst="rect">
            <a:avLst/>
          </a:prstGeom>
        </p:spPr>
      </p:pic>
      <p:pic>
        <p:nvPicPr>
          <p:cNvPr id="4" name="Picture 3" descr="A close up of a logo&#10;&#10;Description generated with high confidence">
            <a:extLst>
              <a:ext uri="{FF2B5EF4-FFF2-40B4-BE49-F238E27FC236}">
                <a16:creationId xmlns:a16="http://schemas.microsoft.com/office/drawing/2014/main" id="{712E18B0-FFB7-4F4C-8EAD-31EB0CB077A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215680" y="1700808"/>
            <a:ext cx="5760640" cy="4676714"/>
          </a:xfrm>
          <a:prstGeom prst="rect">
            <a:avLst/>
          </a:prstGeom>
          <a:blipFill dpi="0" rotWithShape="1">
            <a:blip r:embed="rId4">
              <a:alphaModFix amt="0"/>
            </a:blip>
            <a:srcRect/>
            <a:stretch>
              <a:fillRect/>
            </a:stretch>
          </a:blipFill>
        </p:spPr>
      </p:pic>
      <p:sp>
        <p:nvSpPr>
          <p:cNvPr id="15" name="Title 25">
            <a:extLst>
              <a:ext uri="{FF2B5EF4-FFF2-40B4-BE49-F238E27FC236}">
                <a16:creationId xmlns:a16="http://schemas.microsoft.com/office/drawing/2014/main" id="{41CD23E5-8062-D544-A480-40DEA2E1E0F3}"/>
              </a:ext>
            </a:extLst>
          </p:cNvPr>
          <p:cNvSpPr>
            <a:spLocks noGrp="1"/>
          </p:cNvSpPr>
          <p:nvPr>
            <p:ph type="title" hasCustomPrompt="1"/>
          </p:nvPr>
        </p:nvSpPr>
        <p:spPr>
          <a:xfrm>
            <a:off x="3359697" y="1842760"/>
            <a:ext cx="5472608" cy="1442223"/>
          </a:xfrm>
          <a:prstGeom prst="rect">
            <a:avLst/>
          </a:prstGeom>
        </p:spPr>
        <p:txBody>
          <a:bodyPr anchor="t"/>
          <a:lstStyle>
            <a:lvl1pPr>
              <a:defRPr sz="2800">
                <a:solidFill>
                  <a:schemeClr val="bg1"/>
                </a:solidFill>
              </a:defRPr>
            </a:lvl1pPr>
          </a:lstStyle>
          <a:p>
            <a:r>
              <a:rPr lang="en-US"/>
              <a:t>Main title for presentation can go over one or two lines</a:t>
            </a:r>
          </a:p>
        </p:txBody>
      </p:sp>
      <p:sp>
        <p:nvSpPr>
          <p:cNvPr id="13" name="Content Placeholder 2">
            <a:extLst>
              <a:ext uri="{FF2B5EF4-FFF2-40B4-BE49-F238E27FC236}">
                <a16:creationId xmlns:a16="http://schemas.microsoft.com/office/drawing/2014/main" id="{C5E7077D-0C0B-BB45-A035-8341807A6068}"/>
              </a:ext>
            </a:extLst>
          </p:cNvPr>
          <p:cNvSpPr>
            <a:spLocks noGrp="1"/>
          </p:cNvSpPr>
          <p:nvPr>
            <p:ph sz="half" idx="17" hasCustomPrompt="1"/>
          </p:nvPr>
        </p:nvSpPr>
        <p:spPr>
          <a:xfrm>
            <a:off x="3359695" y="4795089"/>
            <a:ext cx="5544617" cy="1442223"/>
          </a:xfrm>
          <a:prstGeom prst="rect">
            <a:avLst/>
          </a:prstGeom>
        </p:spPr>
        <p:txBody>
          <a:bodyPr/>
          <a:lstStyle>
            <a:lvl1pPr marL="0" indent="0">
              <a:buNone/>
              <a:defRPr sz="1800">
                <a:solidFill>
                  <a:schemeClr val="bg1"/>
                </a:solidFill>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sz="1600" b="0" kern="0"/>
              <a:t>Sub title (if needed) goes here</a:t>
            </a:r>
          </a:p>
          <a:p>
            <a:r>
              <a:rPr lang="en-US" sz="1600" b="0" kern="0"/>
              <a:t>DD Month Year</a:t>
            </a:r>
            <a:endParaRPr lang="en-GB" sz="1600" b="0" kern="0"/>
          </a:p>
        </p:txBody>
      </p:sp>
    </p:spTree>
    <p:extLst>
      <p:ext uri="{BB962C8B-B14F-4D97-AF65-F5344CB8AC3E}">
        <p14:creationId xmlns:p14="http://schemas.microsoft.com/office/powerpoint/2010/main" val="322301568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Content Placeholder 4" descr="A picture containing fence&#10;&#10;Description generated with very high confidence">
            <a:extLst>
              <a:ext uri="{FF2B5EF4-FFF2-40B4-BE49-F238E27FC236}">
                <a16:creationId xmlns:a16="http://schemas.microsoft.com/office/drawing/2014/main" id="{F566F8D1-3363-44CB-97CE-63FDEA4331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65"/>
          <a:stretch/>
        </p:blipFill>
        <p:spPr>
          <a:xfrm>
            <a:off x="1" y="1196752"/>
            <a:ext cx="12192000" cy="7153722"/>
          </a:xfrm>
          <a:prstGeom prst="rect">
            <a:avLst/>
          </a:prstGeom>
        </p:spPr>
      </p:pic>
      <p:pic>
        <p:nvPicPr>
          <p:cNvPr id="4" name="Picture 3" descr="A close up of a logo&#10;&#10;Description generated with high confidence">
            <a:extLst>
              <a:ext uri="{FF2B5EF4-FFF2-40B4-BE49-F238E27FC236}">
                <a16:creationId xmlns:a16="http://schemas.microsoft.com/office/drawing/2014/main" id="{712E18B0-FFB7-4F4C-8EAD-31EB0CB077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215680" y="1700808"/>
            <a:ext cx="5760640" cy="4676714"/>
          </a:xfrm>
          <a:prstGeom prst="rect">
            <a:avLst/>
          </a:prstGeom>
          <a:blipFill dpi="0" rotWithShape="1">
            <a:blip r:embed="rId3">
              <a:alphaModFix amt="0"/>
            </a:blip>
            <a:srcRect/>
            <a:stretch>
              <a:fillRect/>
            </a:stretch>
          </a:blipFill>
        </p:spPr>
      </p:pic>
      <p:sp>
        <p:nvSpPr>
          <p:cNvPr id="15" name="Title 25">
            <a:extLst>
              <a:ext uri="{FF2B5EF4-FFF2-40B4-BE49-F238E27FC236}">
                <a16:creationId xmlns:a16="http://schemas.microsoft.com/office/drawing/2014/main" id="{41CD23E5-8062-D544-A480-40DEA2E1E0F3}"/>
              </a:ext>
            </a:extLst>
          </p:cNvPr>
          <p:cNvSpPr>
            <a:spLocks noGrp="1"/>
          </p:cNvSpPr>
          <p:nvPr>
            <p:ph type="title" hasCustomPrompt="1"/>
          </p:nvPr>
        </p:nvSpPr>
        <p:spPr>
          <a:xfrm>
            <a:off x="3359697" y="1842760"/>
            <a:ext cx="5472608" cy="1442223"/>
          </a:xfrm>
          <a:prstGeom prst="rect">
            <a:avLst/>
          </a:prstGeom>
        </p:spPr>
        <p:txBody>
          <a:bodyPr anchor="t"/>
          <a:lstStyle>
            <a:lvl1pPr>
              <a:defRPr sz="2800">
                <a:solidFill>
                  <a:schemeClr val="bg1"/>
                </a:solidFill>
              </a:defRPr>
            </a:lvl1pPr>
          </a:lstStyle>
          <a:p>
            <a:r>
              <a:rPr lang="en-US"/>
              <a:t>Main title for presentation can go over one or two lines</a:t>
            </a:r>
          </a:p>
        </p:txBody>
      </p:sp>
      <p:sp>
        <p:nvSpPr>
          <p:cNvPr id="13" name="Content Placeholder 2">
            <a:extLst>
              <a:ext uri="{FF2B5EF4-FFF2-40B4-BE49-F238E27FC236}">
                <a16:creationId xmlns:a16="http://schemas.microsoft.com/office/drawing/2014/main" id="{C5E7077D-0C0B-BB45-A035-8341807A6068}"/>
              </a:ext>
            </a:extLst>
          </p:cNvPr>
          <p:cNvSpPr>
            <a:spLocks noGrp="1"/>
          </p:cNvSpPr>
          <p:nvPr>
            <p:ph sz="half" idx="17" hasCustomPrompt="1"/>
          </p:nvPr>
        </p:nvSpPr>
        <p:spPr>
          <a:xfrm>
            <a:off x="3359695" y="4795089"/>
            <a:ext cx="5544617" cy="1442223"/>
          </a:xfrm>
          <a:prstGeom prst="rect">
            <a:avLst/>
          </a:prstGeom>
        </p:spPr>
        <p:txBody>
          <a:bodyPr/>
          <a:lstStyle>
            <a:lvl1pPr marL="0" indent="0">
              <a:buNone/>
              <a:defRPr sz="1800">
                <a:solidFill>
                  <a:schemeClr val="bg1"/>
                </a:solidFill>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sz="1600" b="0" kern="0"/>
              <a:t>Sub title (if needed) goes here</a:t>
            </a:r>
          </a:p>
          <a:p>
            <a:r>
              <a:rPr lang="en-US" sz="1600" b="0" kern="0"/>
              <a:t>DD Month Year</a:t>
            </a:r>
            <a:endParaRPr lang="en-GB" sz="1600" b="0" kern="0"/>
          </a:p>
        </p:txBody>
      </p:sp>
      <p:pic>
        <p:nvPicPr>
          <p:cNvPr id="2" name="Picture 1" descr="A close up of a logo&#10;&#10;Description generated with high confidence">
            <a:extLst>
              <a:ext uri="{FF2B5EF4-FFF2-40B4-BE49-F238E27FC236}">
                <a16:creationId xmlns:a16="http://schemas.microsoft.com/office/drawing/2014/main" id="{D1C54513-94F8-8B58-B4C3-B9DCF7B9ED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71193" y="3177843"/>
            <a:ext cx="5760640" cy="4676714"/>
          </a:xfrm>
          <a:prstGeom prst="rect">
            <a:avLst/>
          </a:prstGeom>
          <a:blipFill dpi="0" rotWithShape="1">
            <a:blip r:embed="rId3">
              <a:alphaModFix amt="0"/>
            </a:blip>
            <a:srcRect/>
            <a:stretch>
              <a:fillRect/>
            </a:stretch>
          </a:blipFill>
        </p:spPr>
      </p:pic>
    </p:spTree>
    <p:extLst>
      <p:ext uri="{BB962C8B-B14F-4D97-AF65-F5344CB8AC3E}">
        <p14:creationId xmlns:p14="http://schemas.microsoft.com/office/powerpoint/2010/main" val="4261437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25">
            <a:extLst>
              <a:ext uri="{FF2B5EF4-FFF2-40B4-BE49-F238E27FC236}">
                <a16:creationId xmlns:a16="http://schemas.microsoft.com/office/drawing/2014/main" id="{D8DF230C-CC83-D444-8725-CD87BAE66B49}"/>
              </a:ext>
            </a:extLst>
          </p:cNvPr>
          <p:cNvSpPr>
            <a:spLocks noGrp="1"/>
          </p:cNvSpPr>
          <p:nvPr>
            <p:ph type="title"/>
          </p:nvPr>
        </p:nvSpPr>
        <p:spPr>
          <a:xfrm>
            <a:off x="1199456" y="1"/>
            <a:ext cx="10382944" cy="931313"/>
          </a:xfrm>
          <a:prstGeom prst="rect">
            <a:avLst/>
          </a:prstGeom>
        </p:spPr>
        <p:txBody>
          <a:bodyPr anchor="ctr"/>
          <a:lstStyle/>
          <a:p>
            <a:r>
              <a:rPr lang="en-US"/>
              <a:t>Click to edit Master title style</a:t>
            </a:r>
          </a:p>
        </p:txBody>
      </p:sp>
      <p:sp>
        <p:nvSpPr>
          <p:cNvPr id="5" name="Content Placeholder 2">
            <a:extLst>
              <a:ext uri="{FF2B5EF4-FFF2-40B4-BE49-F238E27FC236}">
                <a16:creationId xmlns:a16="http://schemas.microsoft.com/office/drawing/2014/main" id="{6F44C377-A032-ED40-8248-B3FDA4B317A3}"/>
              </a:ext>
            </a:extLst>
          </p:cNvPr>
          <p:cNvSpPr>
            <a:spLocks noGrp="1"/>
          </p:cNvSpPr>
          <p:nvPr>
            <p:ph idx="1"/>
          </p:nvPr>
        </p:nvSpPr>
        <p:spPr>
          <a:xfrm>
            <a:off x="1199456" y="1271742"/>
            <a:ext cx="10382944" cy="4965570"/>
          </a:xfrm>
          <a:prstGeom prst="rect">
            <a:avLst/>
          </a:prstGeom>
          <a:ln>
            <a:noFill/>
          </a:ln>
        </p:spPr>
        <p:txBody>
          <a:bodyPr/>
          <a:lstStyle>
            <a:lvl1pPr>
              <a:buClr>
                <a:schemeClr val="tx1"/>
              </a:buCl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2130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146DE2-82AD-6344-941F-C20EF6432126}"/>
              </a:ext>
            </a:extLst>
          </p:cNvPr>
          <p:cNvSpPr>
            <a:spLocks noChangeAspect="1"/>
          </p:cNvSpPr>
          <p:nvPr userDrawn="1"/>
        </p:nvSpPr>
        <p:spPr>
          <a:xfrm>
            <a:off x="0" y="0"/>
            <a:ext cx="12192000" cy="6858000"/>
          </a:xfrm>
          <a:prstGeom prst="rect">
            <a:avLst/>
          </a:prstGeom>
          <a:solidFill>
            <a:srgbClr val="07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25">
            <a:extLst>
              <a:ext uri="{FF2B5EF4-FFF2-40B4-BE49-F238E27FC236}">
                <a16:creationId xmlns:a16="http://schemas.microsoft.com/office/drawing/2014/main" id="{94DA2C86-A3C1-9D4E-9ECD-B94019D10669}"/>
              </a:ext>
            </a:extLst>
          </p:cNvPr>
          <p:cNvSpPr>
            <a:spLocks noGrp="1"/>
          </p:cNvSpPr>
          <p:nvPr>
            <p:ph type="title" hasCustomPrompt="1"/>
          </p:nvPr>
        </p:nvSpPr>
        <p:spPr>
          <a:xfrm>
            <a:off x="5039883" y="1844824"/>
            <a:ext cx="6624736" cy="2702276"/>
          </a:xfrm>
          <a:prstGeom prst="rect">
            <a:avLst/>
          </a:prstGeom>
        </p:spPr>
        <p:txBody>
          <a:bodyPr anchor="t"/>
          <a:lstStyle>
            <a:lvl1pPr>
              <a:defRPr b="0">
                <a:solidFill>
                  <a:schemeClr val="bg1"/>
                </a:solidFill>
              </a:defRPr>
            </a:lvl1pPr>
          </a:lstStyle>
          <a:p>
            <a:r>
              <a:rPr lang="en-US" dirty="0"/>
              <a:t>Click to edit Divider title style, this can go over more than one line</a:t>
            </a:r>
          </a:p>
        </p:txBody>
      </p:sp>
      <p:sp>
        <p:nvSpPr>
          <p:cNvPr id="9" name="Content Placeholder 2">
            <a:extLst>
              <a:ext uri="{FF2B5EF4-FFF2-40B4-BE49-F238E27FC236}">
                <a16:creationId xmlns:a16="http://schemas.microsoft.com/office/drawing/2014/main" id="{D66DDA62-82D2-8545-B93C-AFA1A383C216}"/>
              </a:ext>
            </a:extLst>
          </p:cNvPr>
          <p:cNvSpPr>
            <a:spLocks noGrp="1"/>
          </p:cNvSpPr>
          <p:nvPr>
            <p:ph sz="half" idx="15" hasCustomPrompt="1"/>
          </p:nvPr>
        </p:nvSpPr>
        <p:spPr>
          <a:xfrm>
            <a:off x="5048199" y="4869160"/>
            <a:ext cx="4794944" cy="1522764"/>
          </a:xfrm>
          <a:prstGeom prst="rect">
            <a:avLst/>
          </a:prstGeom>
        </p:spPr>
        <p:txBody>
          <a:bodyPr anchor="b"/>
          <a:lstStyle>
            <a:lvl1pPr marL="0" indent="0">
              <a:buNone/>
              <a:defRPr sz="1800">
                <a:solidFill>
                  <a:schemeClr val="bg1"/>
                </a:solidFill>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sz="1800" b="0" kern="0" dirty="0"/>
              <a:t>Divider sub-title goes here</a:t>
            </a:r>
            <a:endParaRPr lang="en-GB" sz="1800" b="0" kern="0" dirty="0"/>
          </a:p>
        </p:txBody>
      </p:sp>
      <p:pic>
        <p:nvPicPr>
          <p:cNvPr id="7" name="Picture 6">
            <a:extLst>
              <a:ext uri="{FF2B5EF4-FFF2-40B4-BE49-F238E27FC236}">
                <a16:creationId xmlns:a16="http://schemas.microsoft.com/office/drawing/2014/main" id="{74AD18EE-CF4A-45BF-B9E3-BA7F6032FB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371" y="1929576"/>
            <a:ext cx="3182373" cy="2579544"/>
          </a:xfrm>
          <a:prstGeom prst="rect">
            <a:avLst/>
          </a:prstGeom>
        </p:spPr>
      </p:pic>
      <p:pic>
        <p:nvPicPr>
          <p:cNvPr id="3" name="Picture 2" descr="A close up of a logo&#10;&#10;Description generated with high confidence">
            <a:extLst>
              <a:ext uri="{FF2B5EF4-FFF2-40B4-BE49-F238E27FC236}">
                <a16:creationId xmlns:a16="http://schemas.microsoft.com/office/drawing/2014/main" id="{B5876616-D895-48C5-9852-DDD1A527B59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2155" y="1929574"/>
            <a:ext cx="3182371" cy="2579543"/>
          </a:xfrm>
          <a:prstGeom prst="rect">
            <a:avLst/>
          </a:prstGeom>
        </p:spPr>
      </p:pic>
    </p:spTree>
    <p:extLst>
      <p:ext uri="{BB962C8B-B14F-4D97-AF65-F5344CB8AC3E}">
        <p14:creationId xmlns:p14="http://schemas.microsoft.com/office/powerpoint/2010/main" val="451062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B98CF004-BFF8-0D47-B912-74B365B10A28}"/>
              </a:ext>
            </a:extLst>
          </p:cNvPr>
          <p:cNvSpPr>
            <a:spLocks noGrp="1"/>
          </p:cNvSpPr>
          <p:nvPr>
            <p:ph sz="half" idx="1" hasCustomPrompt="1"/>
          </p:nvPr>
        </p:nvSpPr>
        <p:spPr>
          <a:xfrm>
            <a:off x="1199456" y="1292096"/>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19" name="Content Placeholder 2">
            <a:extLst>
              <a:ext uri="{FF2B5EF4-FFF2-40B4-BE49-F238E27FC236}">
                <a16:creationId xmlns:a16="http://schemas.microsoft.com/office/drawing/2014/main" id="{03A9E024-E439-2B42-BD00-9BFD5CAB4DEC}"/>
              </a:ext>
            </a:extLst>
          </p:cNvPr>
          <p:cNvSpPr>
            <a:spLocks noGrp="1"/>
          </p:cNvSpPr>
          <p:nvPr>
            <p:ph sz="half" idx="10" hasCustomPrompt="1"/>
          </p:nvPr>
        </p:nvSpPr>
        <p:spPr>
          <a:xfrm>
            <a:off x="1199456" y="2764550"/>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0" name="Content Placeholder 2">
            <a:extLst>
              <a:ext uri="{FF2B5EF4-FFF2-40B4-BE49-F238E27FC236}">
                <a16:creationId xmlns:a16="http://schemas.microsoft.com/office/drawing/2014/main" id="{FE8CD10B-5FD5-2E41-9CDE-07E10DB20F85}"/>
              </a:ext>
            </a:extLst>
          </p:cNvPr>
          <p:cNvSpPr>
            <a:spLocks noGrp="1"/>
          </p:cNvSpPr>
          <p:nvPr>
            <p:ph sz="half" idx="11" hasCustomPrompt="1"/>
          </p:nvPr>
        </p:nvSpPr>
        <p:spPr>
          <a:xfrm>
            <a:off x="1199456" y="4287521"/>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1" name="Content Placeholder 2">
            <a:extLst>
              <a:ext uri="{FF2B5EF4-FFF2-40B4-BE49-F238E27FC236}">
                <a16:creationId xmlns:a16="http://schemas.microsoft.com/office/drawing/2014/main" id="{D83728FA-6AC6-3349-8F38-8D8FAA0222D2}"/>
              </a:ext>
            </a:extLst>
          </p:cNvPr>
          <p:cNvSpPr>
            <a:spLocks noGrp="1"/>
          </p:cNvSpPr>
          <p:nvPr>
            <p:ph sz="half" idx="12" hasCustomPrompt="1"/>
          </p:nvPr>
        </p:nvSpPr>
        <p:spPr>
          <a:xfrm>
            <a:off x="6576053" y="1313582"/>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2" name="Content Placeholder 2">
            <a:extLst>
              <a:ext uri="{FF2B5EF4-FFF2-40B4-BE49-F238E27FC236}">
                <a16:creationId xmlns:a16="http://schemas.microsoft.com/office/drawing/2014/main" id="{8D3B8BE9-361B-B341-A3D7-FC0EDD8B1C2A}"/>
              </a:ext>
            </a:extLst>
          </p:cNvPr>
          <p:cNvSpPr>
            <a:spLocks noGrp="1"/>
          </p:cNvSpPr>
          <p:nvPr>
            <p:ph sz="half" idx="13" hasCustomPrompt="1"/>
          </p:nvPr>
        </p:nvSpPr>
        <p:spPr>
          <a:xfrm>
            <a:off x="6576053" y="2786036"/>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3" name="Content Placeholder 2">
            <a:extLst>
              <a:ext uri="{FF2B5EF4-FFF2-40B4-BE49-F238E27FC236}">
                <a16:creationId xmlns:a16="http://schemas.microsoft.com/office/drawing/2014/main" id="{12385E85-014A-1C4D-AFDF-45F98EE96F9B}"/>
              </a:ext>
            </a:extLst>
          </p:cNvPr>
          <p:cNvSpPr>
            <a:spLocks noGrp="1"/>
          </p:cNvSpPr>
          <p:nvPr>
            <p:ph sz="half" idx="14" hasCustomPrompt="1"/>
          </p:nvPr>
        </p:nvSpPr>
        <p:spPr>
          <a:xfrm>
            <a:off x="6576053" y="4309007"/>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4" name="Content Placeholder 2">
            <a:extLst>
              <a:ext uri="{FF2B5EF4-FFF2-40B4-BE49-F238E27FC236}">
                <a16:creationId xmlns:a16="http://schemas.microsoft.com/office/drawing/2014/main" id="{DA34BE4A-A8F0-7242-BB04-0F946AAB88FB}"/>
              </a:ext>
            </a:extLst>
          </p:cNvPr>
          <p:cNvSpPr>
            <a:spLocks noGrp="1"/>
          </p:cNvSpPr>
          <p:nvPr>
            <p:ph sz="half" idx="15" hasCustomPrompt="1"/>
          </p:nvPr>
        </p:nvSpPr>
        <p:spPr>
          <a:xfrm>
            <a:off x="1199456" y="1921629"/>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5" name="Content Placeholder 2">
            <a:extLst>
              <a:ext uri="{FF2B5EF4-FFF2-40B4-BE49-F238E27FC236}">
                <a16:creationId xmlns:a16="http://schemas.microsoft.com/office/drawing/2014/main" id="{26582AD3-9CF2-B14B-9DCD-1BA9599BDBE3}"/>
              </a:ext>
            </a:extLst>
          </p:cNvPr>
          <p:cNvSpPr>
            <a:spLocks noGrp="1"/>
          </p:cNvSpPr>
          <p:nvPr>
            <p:ph sz="half" idx="16" hasCustomPrompt="1"/>
          </p:nvPr>
        </p:nvSpPr>
        <p:spPr>
          <a:xfrm>
            <a:off x="6576053" y="1921629"/>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6" name="Content Placeholder 2">
            <a:extLst>
              <a:ext uri="{FF2B5EF4-FFF2-40B4-BE49-F238E27FC236}">
                <a16:creationId xmlns:a16="http://schemas.microsoft.com/office/drawing/2014/main" id="{419AC1AE-6E7A-D646-BB12-3317AD0A27CD}"/>
              </a:ext>
            </a:extLst>
          </p:cNvPr>
          <p:cNvSpPr>
            <a:spLocks noGrp="1"/>
          </p:cNvSpPr>
          <p:nvPr>
            <p:ph sz="half" idx="17" hasCustomPrompt="1"/>
          </p:nvPr>
        </p:nvSpPr>
        <p:spPr>
          <a:xfrm>
            <a:off x="1200908" y="3414927"/>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7" name="Content Placeholder 2">
            <a:extLst>
              <a:ext uri="{FF2B5EF4-FFF2-40B4-BE49-F238E27FC236}">
                <a16:creationId xmlns:a16="http://schemas.microsoft.com/office/drawing/2014/main" id="{6C7F0A48-2D58-154F-AB05-AE967414A8A3}"/>
              </a:ext>
            </a:extLst>
          </p:cNvPr>
          <p:cNvSpPr>
            <a:spLocks noGrp="1"/>
          </p:cNvSpPr>
          <p:nvPr>
            <p:ph sz="half" idx="18" hasCustomPrompt="1"/>
          </p:nvPr>
        </p:nvSpPr>
        <p:spPr>
          <a:xfrm>
            <a:off x="6577505" y="3414927"/>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8" name="Content Placeholder 2">
            <a:extLst>
              <a:ext uri="{FF2B5EF4-FFF2-40B4-BE49-F238E27FC236}">
                <a16:creationId xmlns:a16="http://schemas.microsoft.com/office/drawing/2014/main" id="{DAA3CE2F-3C99-CB49-AAF7-944F90BC6D9C}"/>
              </a:ext>
            </a:extLst>
          </p:cNvPr>
          <p:cNvSpPr>
            <a:spLocks noGrp="1"/>
          </p:cNvSpPr>
          <p:nvPr>
            <p:ph sz="half" idx="19" hasCustomPrompt="1"/>
          </p:nvPr>
        </p:nvSpPr>
        <p:spPr>
          <a:xfrm>
            <a:off x="1199456" y="4931990"/>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9" name="Content Placeholder 2">
            <a:extLst>
              <a:ext uri="{FF2B5EF4-FFF2-40B4-BE49-F238E27FC236}">
                <a16:creationId xmlns:a16="http://schemas.microsoft.com/office/drawing/2014/main" id="{91325F27-04DA-FA4A-B22B-5A56AED3383D}"/>
              </a:ext>
            </a:extLst>
          </p:cNvPr>
          <p:cNvSpPr>
            <a:spLocks noGrp="1"/>
          </p:cNvSpPr>
          <p:nvPr>
            <p:ph sz="half" idx="20" hasCustomPrompt="1"/>
          </p:nvPr>
        </p:nvSpPr>
        <p:spPr>
          <a:xfrm>
            <a:off x="6576053" y="4931990"/>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15" name="Title 25">
            <a:extLst>
              <a:ext uri="{FF2B5EF4-FFF2-40B4-BE49-F238E27FC236}">
                <a16:creationId xmlns:a16="http://schemas.microsoft.com/office/drawing/2014/main" id="{4CDBB3A7-873F-E540-B1BA-97FF58F6D750}"/>
              </a:ext>
            </a:extLst>
          </p:cNvPr>
          <p:cNvSpPr>
            <a:spLocks noGrp="1"/>
          </p:cNvSpPr>
          <p:nvPr>
            <p:ph type="title"/>
          </p:nvPr>
        </p:nvSpPr>
        <p:spPr>
          <a:xfrm>
            <a:off x="1199456" y="1"/>
            <a:ext cx="10382944" cy="931313"/>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155599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Siemens Cognisphere on Deep Blue Petrol gradient">
            <a:extLst>
              <a:ext uri="{FF2B5EF4-FFF2-40B4-BE49-F238E27FC236}">
                <a16:creationId xmlns:a16="http://schemas.microsoft.com/office/drawing/2014/main" id="{DE598EC2-770B-4F85-A209-57F0E770943F}"/>
              </a:ext>
            </a:extLst>
          </p:cNvPr>
          <p:cNvPicPr>
            <a:picLocks noChangeAspect="1"/>
          </p:cNvPicPr>
          <p:nvPr userDrawn="1"/>
        </p:nvPicPr>
        <p:blipFill>
          <a:blip r:embed="rId2"/>
          <a:srcRect/>
          <a:stretch/>
        </p:blipFill>
        <p:spPr bwMode="invGray">
          <a:xfrm>
            <a:off x="692" y="0"/>
            <a:ext cx="12190615"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bwMode="black">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a:t>Click to edit </a:t>
            </a:r>
            <a:br>
              <a:rPr lang="en-US"/>
            </a:br>
            <a:r>
              <a:rPr lang="en-US"/>
              <a:t>Master title style</a:t>
            </a:r>
            <a:br>
              <a:rPr lang="en-US"/>
            </a:br>
            <a:r>
              <a:rPr lang="en-US"/>
              <a:t>extra long headlines</a:t>
            </a:r>
            <a:br>
              <a:rPr lang="en-US"/>
            </a:br>
            <a:r>
              <a:rPr lang="en-US"/>
              <a:t>4 lines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a:t>Subhead for headline size 40 </a:t>
            </a:r>
            <a:r>
              <a:rPr lang="en-US" err="1"/>
              <a:t>pt</a:t>
            </a:r>
            <a:endParaRPr lang="en-US"/>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bwMode="black">
          <a:xfrm>
            <a:off x="411163" y="6310800"/>
            <a:ext cx="9288000" cy="547200"/>
          </a:xfrm>
        </p:spPr>
        <p:txBody>
          <a:bodyPr/>
          <a:lstStyle/>
          <a:p>
            <a:pPr>
              <a:lnSpc>
                <a:spcPct val="100000"/>
              </a:lnSpc>
            </a:pPr>
            <a:r>
              <a:rPr lang="en-US"/>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7549343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25">
            <a:extLst>
              <a:ext uri="{FF2B5EF4-FFF2-40B4-BE49-F238E27FC236}">
                <a16:creationId xmlns:a16="http://schemas.microsoft.com/office/drawing/2014/main" id="{8BBDAB65-1207-6343-AE34-92E09A9A28BB}"/>
              </a:ext>
            </a:extLst>
          </p:cNvPr>
          <p:cNvSpPr>
            <a:spLocks noGrp="1"/>
          </p:cNvSpPr>
          <p:nvPr>
            <p:ph type="title"/>
          </p:nvPr>
        </p:nvSpPr>
        <p:spPr>
          <a:xfrm>
            <a:off x="1199456" y="1"/>
            <a:ext cx="10382944" cy="931313"/>
          </a:xfrm>
          <a:prstGeom prst="rect">
            <a:avLst/>
          </a:prstGeom>
        </p:spPr>
        <p:txBody>
          <a:bodyPr anchor="ctr"/>
          <a:lstStyle/>
          <a:p>
            <a:r>
              <a:rPr lang="en-US"/>
              <a:t>Click to edit Master title style</a:t>
            </a:r>
          </a:p>
        </p:txBody>
      </p:sp>
      <p:sp>
        <p:nvSpPr>
          <p:cNvPr id="7" name="Content Placeholder 2">
            <a:extLst>
              <a:ext uri="{FF2B5EF4-FFF2-40B4-BE49-F238E27FC236}">
                <a16:creationId xmlns:a16="http://schemas.microsoft.com/office/drawing/2014/main" id="{3D467CBF-19AC-A541-8017-2D616D6D1108}"/>
              </a:ext>
            </a:extLst>
          </p:cNvPr>
          <p:cNvSpPr>
            <a:spLocks noGrp="1"/>
          </p:cNvSpPr>
          <p:nvPr>
            <p:ph idx="1"/>
          </p:nvPr>
        </p:nvSpPr>
        <p:spPr>
          <a:xfrm>
            <a:off x="1199456" y="1271742"/>
            <a:ext cx="10382944" cy="4965570"/>
          </a:xfrm>
          <a:prstGeom prst="rect">
            <a:avLst/>
          </a:prstGeom>
          <a:ln>
            <a:noFill/>
          </a:ln>
        </p:spPr>
        <p:txBody>
          <a:bodyPr/>
          <a:lstStyle>
            <a:lvl1pPr>
              <a:buClr>
                <a:schemeClr val="tx1"/>
              </a:buCl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42704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25">
            <a:extLst>
              <a:ext uri="{FF2B5EF4-FFF2-40B4-BE49-F238E27FC236}">
                <a16:creationId xmlns:a16="http://schemas.microsoft.com/office/drawing/2014/main" id="{2FA0AFF6-8546-CB4A-8B44-5A5A4E2377D6}"/>
              </a:ext>
            </a:extLst>
          </p:cNvPr>
          <p:cNvSpPr>
            <a:spLocks noGrp="1"/>
          </p:cNvSpPr>
          <p:nvPr>
            <p:ph type="title"/>
          </p:nvPr>
        </p:nvSpPr>
        <p:spPr>
          <a:xfrm>
            <a:off x="1199456" y="2"/>
            <a:ext cx="10369152" cy="931313"/>
          </a:xfrm>
          <a:prstGeom prst="rect">
            <a:avLst/>
          </a:prstGeom>
        </p:spPr>
        <p:txBody>
          <a:bodyPr anchor="ctr"/>
          <a:lstStyle/>
          <a:p>
            <a:r>
              <a:rPr lang="en-US" dirty="0"/>
              <a:t>Click to edit Master title style</a:t>
            </a:r>
          </a:p>
        </p:txBody>
      </p:sp>
      <p:sp>
        <p:nvSpPr>
          <p:cNvPr id="14" name="Content Placeholder 2">
            <a:extLst>
              <a:ext uri="{FF2B5EF4-FFF2-40B4-BE49-F238E27FC236}">
                <a16:creationId xmlns:a16="http://schemas.microsoft.com/office/drawing/2014/main" id="{336DD468-6123-274E-BB83-0E0F8071536E}"/>
              </a:ext>
            </a:extLst>
          </p:cNvPr>
          <p:cNvSpPr>
            <a:spLocks noGrp="1"/>
          </p:cNvSpPr>
          <p:nvPr>
            <p:ph sz="half" idx="1" hasCustomPrompt="1"/>
          </p:nvPr>
        </p:nvSpPr>
        <p:spPr>
          <a:xfrm>
            <a:off x="1199456" y="1271743"/>
            <a:ext cx="10369152" cy="1559289"/>
          </a:xfrm>
          <a:prstGeom prst="rect">
            <a:avLst/>
          </a:prstGeom>
        </p:spPr>
        <p:txBody>
          <a:bodyPr/>
          <a:lstStyle>
            <a:lvl1pPr marL="0" indent="0">
              <a:buNone/>
              <a:defRPr lang="en-GB" sz="1800" kern="1200" smtClean="0">
                <a:solidFill>
                  <a:schemeClr val="tx1"/>
                </a:solidFill>
                <a:effectLst/>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dirty="0"/>
              <a:t>First level of text, </a:t>
            </a:r>
            <a:r>
              <a:rPr lang="en-GB" sz="1800" kern="1200" dirty="0" err="1">
                <a:solidFill>
                  <a:schemeClr val="tx1"/>
                </a:solidFill>
                <a:effectLst/>
                <a:latin typeface="+mn-lt"/>
                <a:ea typeface="+mn-ea"/>
                <a:cs typeface="+mn-cs"/>
              </a:rPr>
              <a:t>Exceatquis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disintum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doluptatio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blatium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quatem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berunt</a:t>
            </a:r>
            <a:r>
              <a:rPr lang="en-GB" sz="1800" kern="1200" dirty="0">
                <a:solidFill>
                  <a:schemeClr val="tx1"/>
                </a:solidFill>
                <a:effectLst/>
                <a:latin typeface="+mn-lt"/>
                <a:ea typeface="+mn-ea"/>
                <a:cs typeface="+mn-cs"/>
              </a:rPr>
              <a:t>.</a:t>
            </a:r>
          </a:p>
          <a:p>
            <a:r>
              <a:rPr lang="en-GB" sz="1800" kern="1200" dirty="0" err="1">
                <a:solidFill>
                  <a:schemeClr val="tx1"/>
                </a:solidFill>
                <a:effectLst/>
                <a:latin typeface="+mn-lt"/>
                <a:ea typeface="+mn-ea"/>
                <a:cs typeface="+mn-cs"/>
              </a:rPr>
              <a:t>Sandis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pore </a:t>
            </a:r>
            <a:r>
              <a:rPr lang="en-GB" sz="1800" kern="1200" dirty="0" err="1">
                <a:solidFill>
                  <a:schemeClr val="tx1"/>
                </a:solidFill>
                <a:effectLst/>
                <a:latin typeface="+mn-lt"/>
                <a:ea typeface="+mn-ea"/>
                <a:cs typeface="+mn-cs"/>
              </a:rPr>
              <a:t>necaboris</a:t>
            </a:r>
            <a:r>
              <a:rPr lang="en-GB" sz="1800" kern="1200" dirty="0">
                <a:solidFill>
                  <a:schemeClr val="tx1"/>
                </a:solidFill>
                <a:effectLst/>
                <a:latin typeface="+mn-lt"/>
                <a:ea typeface="+mn-ea"/>
                <a:cs typeface="+mn-cs"/>
              </a:rPr>
              <a:t> repro que </a:t>
            </a:r>
            <a:r>
              <a:rPr lang="en-GB" sz="1800" kern="1200" dirty="0" err="1">
                <a:solidFill>
                  <a:schemeClr val="tx1"/>
                </a:solidFill>
                <a:effectLst/>
                <a:latin typeface="+mn-lt"/>
                <a:ea typeface="+mn-ea"/>
                <a:cs typeface="+mn-cs"/>
              </a:rPr>
              <a:t>endia</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dem.</a:t>
            </a:r>
            <a:r>
              <a:rPr lang="en-GB" sz="1800" kern="1200" dirty="0">
                <a:solidFill>
                  <a:schemeClr val="tx1"/>
                </a:solidFill>
                <a:effectLst/>
                <a:latin typeface="+mn-lt"/>
                <a:ea typeface="+mn-ea"/>
                <a:cs typeface="+mn-cs"/>
              </a:rPr>
              <a:t> Et </a:t>
            </a:r>
            <a:r>
              <a:rPr lang="en-GB" sz="1800" kern="1200" dirty="0" err="1">
                <a:solidFill>
                  <a:schemeClr val="tx1"/>
                </a:solidFill>
                <a:effectLst/>
                <a:latin typeface="+mn-lt"/>
                <a:ea typeface="+mn-ea"/>
                <a:cs typeface="+mn-cs"/>
              </a:rPr>
              <a:t>restibusci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dus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magname</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velestionsed</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a:t>
            </a:r>
            <a:r>
              <a:rPr lang="en-GB" sz="1800" kern="1200" dirty="0">
                <a:solidFill>
                  <a:schemeClr val="tx1"/>
                </a:solidFill>
                <a:effectLst/>
                <a:latin typeface="+mn-lt"/>
                <a:ea typeface="+mn-ea"/>
                <a:cs typeface="+mn-cs"/>
              </a:rPr>
              <a:t> ident </a:t>
            </a:r>
            <a:r>
              <a:rPr lang="en-GB" sz="1800" kern="1200" dirty="0" err="1">
                <a:solidFill>
                  <a:schemeClr val="tx1"/>
                </a:solidFill>
                <a:effectLst/>
                <a:latin typeface="+mn-lt"/>
                <a:ea typeface="+mn-ea"/>
                <a:cs typeface="+mn-cs"/>
              </a:rPr>
              <a:t>eni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consequ</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iantion</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ectatempos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imet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quissit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optatur</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audi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volupid</a:t>
            </a:r>
            <a:r>
              <a:rPr lang="en-GB" sz="1800" kern="1200" dirty="0">
                <a:solidFill>
                  <a:schemeClr val="tx1"/>
                </a:solidFill>
                <a:effectLst/>
                <a:latin typeface="+mn-lt"/>
                <a:ea typeface="+mn-ea"/>
                <a:cs typeface="+mn-cs"/>
              </a:rPr>
              <a:t> qui od qui .</a:t>
            </a:r>
          </a:p>
          <a:p>
            <a:pPr lvl="0"/>
            <a:endParaRPr lang="en-US" dirty="0"/>
          </a:p>
        </p:txBody>
      </p:sp>
      <p:sp>
        <p:nvSpPr>
          <p:cNvPr id="15" name="Content Placeholder 3">
            <a:extLst>
              <a:ext uri="{FF2B5EF4-FFF2-40B4-BE49-F238E27FC236}">
                <a16:creationId xmlns:a16="http://schemas.microsoft.com/office/drawing/2014/main" id="{DC6EDB14-ADC1-6440-8C93-553117E3F895}"/>
              </a:ext>
            </a:extLst>
          </p:cNvPr>
          <p:cNvSpPr>
            <a:spLocks noGrp="1"/>
          </p:cNvSpPr>
          <p:nvPr>
            <p:ph sz="half" idx="4294967295" hasCustomPrompt="1"/>
          </p:nvPr>
        </p:nvSpPr>
        <p:spPr>
          <a:xfrm>
            <a:off x="1200796" y="4429258"/>
            <a:ext cx="3114757" cy="1262314"/>
          </a:xfrm>
          <a:prstGeom prst="rect">
            <a:avLst/>
          </a:prstGeom>
        </p:spPr>
        <p:txBody>
          <a:bodyPr/>
          <a:lstStyle>
            <a:lvl1pPr marL="0" indent="0">
              <a:buNone/>
              <a:defRPr sz="8000" b="1">
                <a:solidFill>
                  <a:srgbClr val="41BBDA"/>
                </a:solidFill>
              </a:defRPr>
            </a:lvl1pPr>
          </a:lstStyle>
          <a:p>
            <a:r>
              <a:rPr lang="en-US" dirty="0"/>
              <a:t>00%</a:t>
            </a:r>
          </a:p>
        </p:txBody>
      </p:sp>
      <p:sp>
        <p:nvSpPr>
          <p:cNvPr id="16" name="Content Placeholder 3">
            <a:extLst>
              <a:ext uri="{FF2B5EF4-FFF2-40B4-BE49-F238E27FC236}">
                <a16:creationId xmlns:a16="http://schemas.microsoft.com/office/drawing/2014/main" id="{3760CE4C-A1B0-B744-B403-45EF1945E9A0}"/>
              </a:ext>
            </a:extLst>
          </p:cNvPr>
          <p:cNvSpPr>
            <a:spLocks noGrp="1"/>
          </p:cNvSpPr>
          <p:nvPr>
            <p:ph sz="half" idx="4294967295" hasCustomPrompt="1"/>
          </p:nvPr>
        </p:nvSpPr>
        <p:spPr>
          <a:xfrm>
            <a:off x="1295467" y="5713695"/>
            <a:ext cx="3020087" cy="734556"/>
          </a:xfrm>
          <a:prstGeom prst="rect">
            <a:avLst/>
          </a:prstGeom>
        </p:spPr>
        <p:txBody>
          <a:bodyPr/>
          <a:lstStyle>
            <a:lvl1pPr marL="0" indent="0">
              <a:buNone/>
              <a:defRPr sz="1400" b="0">
                <a:solidFill>
                  <a:schemeClr val="tx1"/>
                </a:solidFill>
              </a:defRPr>
            </a:lvl1pPr>
          </a:lstStyle>
          <a:p>
            <a:r>
              <a:rPr lang="en-GB" sz="1400" dirty="0"/>
              <a:t>Annotated text is second level text and appears in Black</a:t>
            </a:r>
            <a:endParaRPr lang="en-US" dirty="0"/>
          </a:p>
        </p:txBody>
      </p:sp>
      <p:sp>
        <p:nvSpPr>
          <p:cNvPr id="17" name="Content Placeholder 3">
            <a:extLst>
              <a:ext uri="{FF2B5EF4-FFF2-40B4-BE49-F238E27FC236}">
                <a16:creationId xmlns:a16="http://schemas.microsoft.com/office/drawing/2014/main" id="{58E38EF7-42C3-064A-8007-8AB33E290ABC}"/>
              </a:ext>
            </a:extLst>
          </p:cNvPr>
          <p:cNvSpPr>
            <a:spLocks noGrp="1"/>
          </p:cNvSpPr>
          <p:nvPr>
            <p:ph sz="half" idx="4294967295" hasCustomPrompt="1"/>
          </p:nvPr>
        </p:nvSpPr>
        <p:spPr>
          <a:xfrm>
            <a:off x="4827323" y="4429258"/>
            <a:ext cx="3114757" cy="1262314"/>
          </a:xfrm>
          <a:prstGeom prst="rect">
            <a:avLst/>
          </a:prstGeom>
        </p:spPr>
        <p:txBody>
          <a:bodyPr/>
          <a:lstStyle>
            <a:lvl1pPr marL="0" indent="0">
              <a:buNone/>
              <a:defRPr sz="8000" b="1">
                <a:solidFill>
                  <a:srgbClr val="41BBDA"/>
                </a:solidFill>
              </a:defRPr>
            </a:lvl1pPr>
          </a:lstStyle>
          <a:p>
            <a:r>
              <a:rPr lang="en-US" dirty="0"/>
              <a:t>00%</a:t>
            </a:r>
          </a:p>
        </p:txBody>
      </p:sp>
      <p:sp>
        <p:nvSpPr>
          <p:cNvPr id="18" name="Content Placeholder 3">
            <a:extLst>
              <a:ext uri="{FF2B5EF4-FFF2-40B4-BE49-F238E27FC236}">
                <a16:creationId xmlns:a16="http://schemas.microsoft.com/office/drawing/2014/main" id="{31FAEEE2-76F3-9E4F-A70B-2ECF4B344670}"/>
              </a:ext>
            </a:extLst>
          </p:cNvPr>
          <p:cNvSpPr>
            <a:spLocks noGrp="1"/>
          </p:cNvSpPr>
          <p:nvPr>
            <p:ph sz="half" idx="4294967295" hasCustomPrompt="1"/>
          </p:nvPr>
        </p:nvSpPr>
        <p:spPr>
          <a:xfrm>
            <a:off x="4921994" y="5713695"/>
            <a:ext cx="3020087" cy="734556"/>
          </a:xfrm>
          <a:prstGeom prst="rect">
            <a:avLst/>
          </a:prstGeom>
        </p:spPr>
        <p:txBody>
          <a:bodyPr/>
          <a:lstStyle>
            <a:lvl1pPr marL="0" indent="0">
              <a:buNone/>
              <a:defRPr sz="1400" b="0">
                <a:solidFill>
                  <a:schemeClr val="tx1"/>
                </a:solidFill>
              </a:defRPr>
            </a:lvl1pPr>
          </a:lstStyle>
          <a:p>
            <a:r>
              <a:rPr lang="en-GB" sz="1400" dirty="0"/>
              <a:t>Annotated text is second level text and appears in Black</a:t>
            </a:r>
            <a:endParaRPr lang="en-US" dirty="0"/>
          </a:p>
        </p:txBody>
      </p:sp>
      <p:sp>
        <p:nvSpPr>
          <p:cNvPr id="19" name="Content Placeholder 3">
            <a:extLst>
              <a:ext uri="{FF2B5EF4-FFF2-40B4-BE49-F238E27FC236}">
                <a16:creationId xmlns:a16="http://schemas.microsoft.com/office/drawing/2014/main" id="{2C60B6D8-3F84-4A44-A43A-E6AE07D9F07A}"/>
              </a:ext>
            </a:extLst>
          </p:cNvPr>
          <p:cNvSpPr>
            <a:spLocks noGrp="1"/>
          </p:cNvSpPr>
          <p:nvPr>
            <p:ph sz="half" idx="4294967295" hasCustomPrompt="1"/>
          </p:nvPr>
        </p:nvSpPr>
        <p:spPr>
          <a:xfrm>
            <a:off x="8453851" y="4429258"/>
            <a:ext cx="3114757" cy="1262314"/>
          </a:xfrm>
          <a:prstGeom prst="rect">
            <a:avLst/>
          </a:prstGeom>
        </p:spPr>
        <p:txBody>
          <a:bodyPr/>
          <a:lstStyle>
            <a:lvl1pPr marL="0" indent="0">
              <a:buNone/>
              <a:defRPr sz="8000" b="1">
                <a:solidFill>
                  <a:srgbClr val="41BBDA"/>
                </a:solidFill>
              </a:defRPr>
            </a:lvl1pPr>
          </a:lstStyle>
          <a:p>
            <a:r>
              <a:rPr lang="en-US" dirty="0"/>
              <a:t>00%</a:t>
            </a:r>
          </a:p>
        </p:txBody>
      </p:sp>
      <p:sp>
        <p:nvSpPr>
          <p:cNvPr id="20" name="Content Placeholder 3">
            <a:extLst>
              <a:ext uri="{FF2B5EF4-FFF2-40B4-BE49-F238E27FC236}">
                <a16:creationId xmlns:a16="http://schemas.microsoft.com/office/drawing/2014/main" id="{4BAF1565-3E94-EB45-ADA5-BF55D8409D70}"/>
              </a:ext>
            </a:extLst>
          </p:cNvPr>
          <p:cNvSpPr>
            <a:spLocks noGrp="1"/>
          </p:cNvSpPr>
          <p:nvPr>
            <p:ph sz="half" idx="4294967295" hasCustomPrompt="1"/>
          </p:nvPr>
        </p:nvSpPr>
        <p:spPr>
          <a:xfrm>
            <a:off x="8548522" y="5713695"/>
            <a:ext cx="3020087" cy="734556"/>
          </a:xfrm>
          <a:prstGeom prst="rect">
            <a:avLst/>
          </a:prstGeom>
        </p:spPr>
        <p:txBody>
          <a:bodyPr/>
          <a:lstStyle>
            <a:lvl1pPr marL="0" indent="0">
              <a:buNone/>
              <a:defRPr sz="1400" b="0">
                <a:solidFill>
                  <a:schemeClr val="tx1"/>
                </a:solidFill>
              </a:defRPr>
            </a:lvl1pPr>
          </a:lstStyle>
          <a:p>
            <a:r>
              <a:rPr lang="en-GB" sz="1400" dirty="0"/>
              <a:t>Annotated text is second level text and appears in Black</a:t>
            </a:r>
            <a:endParaRPr lang="en-US" dirty="0"/>
          </a:p>
        </p:txBody>
      </p:sp>
    </p:spTree>
    <p:extLst>
      <p:ext uri="{BB962C8B-B14F-4D97-AF65-F5344CB8AC3E}">
        <p14:creationId xmlns:p14="http://schemas.microsoft.com/office/powerpoint/2010/main" val="256474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itle 25">
            <a:extLst>
              <a:ext uri="{FF2B5EF4-FFF2-40B4-BE49-F238E27FC236}">
                <a16:creationId xmlns:a16="http://schemas.microsoft.com/office/drawing/2014/main" id="{8DF38BD4-A50A-AE42-82D1-C40C27D3F73D}"/>
              </a:ext>
            </a:extLst>
          </p:cNvPr>
          <p:cNvSpPr>
            <a:spLocks noGrp="1"/>
          </p:cNvSpPr>
          <p:nvPr>
            <p:ph type="title"/>
          </p:nvPr>
        </p:nvSpPr>
        <p:spPr>
          <a:xfrm>
            <a:off x="1199456" y="2"/>
            <a:ext cx="10369152" cy="931313"/>
          </a:xfrm>
          <a:prstGeom prst="rect">
            <a:avLst/>
          </a:prstGeom>
        </p:spPr>
        <p:txBody>
          <a:bodyPr anchor="ctr"/>
          <a:lstStyle/>
          <a:p>
            <a:r>
              <a:rPr lang="en-US"/>
              <a:t>Click to edit Master title style</a:t>
            </a:r>
          </a:p>
        </p:txBody>
      </p:sp>
      <p:sp>
        <p:nvSpPr>
          <p:cNvPr id="9" name="Content Placeholder 2">
            <a:extLst>
              <a:ext uri="{FF2B5EF4-FFF2-40B4-BE49-F238E27FC236}">
                <a16:creationId xmlns:a16="http://schemas.microsoft.com/office/drawing/2014/main" id="{2525CB14-BB5E-7648-9740-B28AA0B3627D}"/>
              </a:ext>
            </a:extLst>
          </p:cNvPr>
          <p:cNvSpPr>
            <a:spLocks noGrp="1"/>
          </p:cNvSpPr>
          <p:nvPr>
            <p:ph sz="half" idx="1" hasCustomPrompt="1"/>
          </p:nvPr>
        </p:nvSpPr>
        <p:spPr>
          <a:xfrm>
            <a:off x="1199456" y="1271743"/>
            <a:ext cx="10369152" cy="1559289"/>
          </a:xfrm>
          <a:prstGeom prst="rect">
            <a:avLst/>
          </a:prstGeom>
        </p:spPr>
        <p:txBody>
          <a:bodyPr/>
          <a:lstStyle>
            <a:lvl1pPr marL="0" indent="0">
              <a:buNone/>
              <a:defRPr lang="en-GB" sz="1800" kern="1200" smtClean="0">
                <a:solidFill>
                  <a:schemeClr val="tx1"/>
                </a:solidFill>
                <a:effectLst/>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dirty="0"/>
              <a:t>First level of text, </a:t>
            </a:r>
            <a:r>
              <a:rPr lang="en-GB" sz="1800" kern="1200" dirty="0" err="1">
                <a:solidFill>
                  <a:schemeClr val="tx1"/>
                </a:solidFill>
                <a:effectLst/>
                <a:latin typeface="+mn-lt"/>
                <a:ea typeface="+mn-ea"/>
                <a:cs typeface="+mn-cs"/>
              </a:rPr>
              <a:t>Exceatquis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disintum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doluptatio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blatium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quatem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berunt</a:t>
            </a:r>
            <a:r>
              <a:rPr lang="en-GB" sz="1800" kern="1200" dirty="0">
                <a:solidFill>
                  <a:schemeClr val="tx1"/>
                </a:solidFill>
                <a:effectLst/>
                <a:latin typeface="+mn-lt"/>
                <a:ea typeface="+mn-ea"/>
                <a:cs typeface="+mn-cs"/>
              </a:rPr>
              <a:t>.</a:t>
            </a:r>
          </a:p>
          <a:p>
            <a:r>
              <a:rPr lang="en-GB" sz="1800" kern="1200" dirty="0" err="1">
                <a:solidFill>
                  <a:schemeClr val="tx1"/>
                </a:solidFill>
                <a:effectLst/>
                <a:latin typeface="+mn-lt"/>
                <a:ea typeface="+mn-ea"/>
                <a:cs typeface="+mn-cs"/>
              </a:rPr>
              <a:t>Sandis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pore </a:t>
            </a:r>
            <a:r>
              <a:rPr lang="en-GB" sz="1800" kern="1200" dirty="0" err="1">
                <a:solidFill>
                  <a:schemeClr val="tx1"/>
                </a:solidFill>
                <a:effectLst/>
                <a:latin typeface="+mn-lt"/>
                <a:ea typeface="+mn-ea"/>
                <a:cs typeface="+mn-cs"/>
              </a:rPr>
              <a:t>necaboris</a:t>
            </a:r>
            <a:r>
              <a:rPr lang="en-GB" sz="1800" kern="1200" dirty="0">
                <a:solidFill>
                  <a:schemeClr val="tx1"/>
                </a:solidFill>
                <a:effectLst/>
                <a:latin typeface="+mn-lt"/>
                <a:ea typeface="+mn-ea"/>
                <a:cs typeface="+mn-cs"/>
              </a:rPr>
              <a:t> repro que </a:t>
            </a:r>
            <a:r>
              <a:rPr lang="en-GB" sz="1800" kern="1200" dirty="0" err="1">
                <a:solidFill>
                  <a:schemeClr val="tx1"/>
                </a:solidFill>
                <a:effectLst/>
                <a:latin typeface="+mn-lt"/>
                <a:ea typeface="+mn-ea"/>
                <a:cs typeface="+mn-cs"/>
              </a:rPr>
              <a:t>endia</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dem.</a:t>
            </a:r>
            <a:r>
              <a:rPr lang="en-GB" sz="1800" kern="1200" dirty="0">
                <a:solidFill>
                  <a:schemeClr val="tx1"/>
                </a:solidFill>
                <a:effectLst/>
                <a:latin typeface="+mn-lt"/>
                <a:ea typeface="+mn-ea"/>
                <a:cs typeface="+mn-cs"/>
              </a:rPr>
              <a:t> Et </a:t>
            </a:r>
            <a:r>
              <a:rPr lang="en-GB" sz="1800" kern="1200" dirty="0" err="1">
                <a:solidFill>
                  <a:schemeClr val="tx1"/>
                </a:solidFill>
                <a:effectLst/>
                <a:latin typeface="+mn-lt"/>
                <a:ea typeface="+mn-ea"/>
                <a:cs typeface="+mn-cs"/>
              </a:rPr>
              <a:t>restibusci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dus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magname</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velestionsed</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a:t>
            </a:r>
            <a:r>
              <a:rPr lang="en-GB" sz="1800" kern="1200" dirty="0">
                <a:solidFill>
                  <a:schemeClr val="tx1"/>
                </a:solidFill>
                <a:effectLst/>
                <a:latin typeface="+mn-lt"/>
                <a:ea typeface="+mn-ea"/>
                <a:cs typeface="+mn-cs"/>
              </a:rPr>
              <a:t> ident </a:t>
            </a:r>
            <a:r>
              <a:rPr lang="en-GB" sz="1800" kern="1200" dirty="0" err="1">
                <a:solidFill>
                  <a:schemeClr val="tx1"/>
                </a:solidFill>
                <a:effectLst/>
                <a:latin typeface="+mn-lt"/>
                <a:ea typeface="+mn-ea"/>
                <a:cs typeface="+mn-cs"/>
              </a:rPr>
              <a:t>eni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consequ</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iantion</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ectatempos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imet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quissit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optatur</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audi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volupid</a:t>
            </a:r>
            <a:r>
              <a:rPr lang="en-GB" sz="1800" kern="1200" dirty="0">
                <a:solidFill>
                  <a:schemeClr val="tx1"/>
                </a:solidFill>
                <a:effectLst/>
                <a:latin typeface="+mn-lt"/>
                <a:ea typeface="+mn-ea"/>
                <a:cs typeface="+mn-cs"/>
              </a:rPr>
              <a:t> qui od qui .</a:t>
            </a:r>
          </a:p>
        </p:txBody>
      </p:sp>
      <p:sp>
        <p:nvSpPr>
          <p:cNvPr id="14" name="Content Placeholder 1">
            <a:extLst>
              <a:ext uri="{FF2B5EF4-FFF2-40B4-BE49-F238E27FC236}">
                <a16:creationId xmlns:a16="http://schemas.microsoft.com/office/drawing/2014/main" id="{A67D0AA0-98AC-014E-BC4C-C03D04F71EF5}"/>
              </a:ext>
            </a:extLst>
          </p:cNvPr>
          <p:cNvSpPr>
            <a:spLocks noGrp="1"/>
          </p:cNvSpPr>
          <p:nvPr>
            <p:ph sz="half" idx="4294967295" hasCustomPrompt="1"/>
          </p:nvPr>
        </p:nvSpPr>
        <p:spPr>
          <a:xfrm>
            <a:off x="1199456" y="4797152"/>
            <a:ext cx="10350169" cy="1735342"/>
          </a:xfrm>
          <a:prstGeom prst="rect">
            <a:avLst/>
          </a:prstGeom>
        </p:spPr>
        <p:txBody>
          <a:bodyPr/>
          <a:lstStyle>
            <a:lvl1pPr marL="0" indent="0" algn="l">
              <a:buNone/>
              <a:defRPr>
                <a:solidFill>
                  <a:srgbClr val="41BBDA"/>
                </a:solidFill>
              </a:defRPr>
            </a:lvl1pPr>
          </a:lstStyle>
          <a:p>
            <a:r>
              <a:rPr lang="en-US" sz="3600" kern="0" dirty="0"/>
              <a:t>Pull-out statements or facts are in our bright </a:t>
            </a:r>
            <a:r>
              <a:rPr lang="en-US" sz="3600" kern="0" dirty="0" err="1"/>
              <a:t>colour</a:t>
            </a:r>
            <a:r>
              <a:rPr lang="en-US" sz="3600" kern="0" dirty="0"/>
              <a:t> option and set in 36pt</a:t>
            </a:r>
          </a:p>
        </p:txBody>
      </p:sp>
    </p:spTree>
    <p:extLst>
      <p:ext uri="{BB962C8B-B14F-4D97-AF65-F5344CB8AC3E}">
        <p14:creationId xmlns:p14="http://schemas.microsoft.com/office/powerpoint/2010/main" val="2822485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C248583-EBC6-724A-8F89-6F25EA56AFBC}"/>
              </a:ext>
            </a:extLst>
          </p:cNvPr>
          <p:cNvSpPr>
            <a:spLocks noGrp="1"/>
          </p:cNvSpPr>
          <p:nvPr>
            <p:ph sz="half" idx="4294967295" hasCustomPrompt="1"/>
          </p:nvPr>
        </p:nvSpPr>
        <p:spPr>
          <a:xfrm>
            <a:off x="2567608" y="5391218"/>
            <a:ext cx="2664296" cy="756084"/>
          </a:xfrm>
          <a:prstGeom prst="rect">
            <a:avLst/>
          </a:prstGeom>
        </p:spPr>
        <p:txBody>
          <a:bodyPr/>
          <a:lstStyle>
            <a:lvl1pPr marL="0" indent="0">
              <a:buNone/>
              <a:defRPr sz="1400" b="0">
                <a:solidFill>
                  <a:schemeClr val="tx1"/>
                </a:solidFill>
              </a:defRPr>
            </a:lvl1pPr>
          </a:lstStyle>
          <a:p>
            <a:r>
              <a:rPr lang="en-GB" sz="1400" dirty="0"/>
              <a:t>Optional image annotation goes here</a:t>
            </a:r>
            <a:endParaRPr lang="en-US" dirty="0"/>
          </a:p>
        </p:txBody>
      </p:sp>
      <p:sp>
        <p:nvSpPr>
          <p:cNvPr id="10" name="Title 25">
            <a:extLst>
              <a:ext uri="{FF2B5EF4-FFF2-40B4-BE49-F238E27FC236}">
                <a16:creationId xmlns:a16="http://schemas.microsoft.com/office/drawing/2014/main" id="{7E70F4E5-979A-B847-8308-3400930D0CF0}"/>
              </a:ext>
            </a:extLst>
          </p:cNvPr>
          <p:cNvSpPr>
            <a:spLocks noGrp="1"/>
          </p:cNvSpPr>
          <p:nvPr>
            <p:ph type="title"/>
          </p:nvPr>
        </p:nvSpPr>
        <p:spPr>
          <a:xfrm>
            <a:off x="1199456" y="2"/>
            <a:ext cx="10465163" cy="931313"/>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3714753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8" name="Title 25">
            <a:extLst>
              <a:ext uri="{FF2B5EF4-FFF2-40B4-BE49-F238E27FC236}">
                <a16:creationId xmlns:a16="http://schemas.microsoft.com/office/drawing/2014/main" id="{62C01118-46FA-6543-81EC-39CC01511461}"/>
              </a:ext>
            </a:extLst>
          </p:cNvPr>
          <p:cNvSpPr>
            <a:spLocks noGrp="1"/>
          </p:cNvSpPr>
          <p:nvPr>
            <p:ph type="title"/>
          </p:nvPr>
        </p:nvSpPr>
        <p:spPr>
          <a:xfrm>
            <a:off x="1199456" y="2"/>
            <a:ext cx="10369152" cy="931313"/>
          </a:xfrm>
          <a:prstGeom prst="rect">
            <a:avLst/>
          </a:prstGeom>
        </p:spPr>
        <p:txBody>
          <a:bodyPr anchor="ctr"/>
          <a:lstStyle/>
          <a:p>
            <a:r>
              <a:rPr lang="en-US" dirty="0"/>
              <a:t>Click to edit Master title style</a:t>
            </a:r>
          </a:p>
        </p:txBody>
      </p:sp>
      <p:sp>
        <p:nvSpPr>
          <p:cNvPr id="11" name="Content Placeholder 3">
            <a:extLst>
              <a:ext uri="{FF2B5EF4-FFF2-40B4-BE49-F238E27FC236}">
                <a16:creationId xmlns:a16="http://schemas.microsoft.com/office/drawing/2014/main" id="{169FC740-C454-42A2-8D65-0A226C8EF0AE}"/>
              </a:ext>
            </a:extLst>
          </p:cNvPr>
          <p:cNvSpPr>
            <a:spLocks noGrp="1"/>
          </p:cNvSpPr>
          <p:nvPr>
            <p:ph sz="half" idx="4294967295" hasCustomPrompt="1"/>
          </p:nvPr>
        </p:nvSpPr>
        <p:spPr>
          <a:xfrm>
            <a:off x="2659276" y="2881907"/>
            <a:ext cx="228459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2" name="Content Placeholder 3">
            <a:extLst>
              <a:ext uri="{FF2B5EF4-FFF2-40B4-BE49-F238E27FC236}">
                <a16:creationId xmlns:a16="http://schemas.microsoft.com/office/drawing/2014/main" id="{13ED9F54-27A5-43C9-A56F-0E14A99BA52A}"/>
              </a:ext>
            </a:extLst>
          </p:cNvPr>
          <p:cNvSpPr>
            <a:spLocks noGrp="1"/>
          </p:cNvSpPr>
          <p:nvPr>
            <p:ph sz="half" idx="4294967295" hasCustomPrompt="1"/>
          </p:nvPr>
        </p:nvSpPr>
        <p:spPr>
          <a:xfrm>
            <a:off x="2659276" y="5596692"/>
            <a:ext cx="225837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3" name="Content Placeholder 3">
            <a:extLst>
              <a:ext uri="{FF2B5EF4-FFF2-40B4-BE49-F238E27FC236}">
                <a16:creationId xmlns:a16="http://schemas.microsoft.com/office/drawing/2014/main" id="{92C7F4EE-5970-4C75-B40E-AF13BE3368D9}"/>
              </a:ext>
            </a:extLst>
          </p:cNvPr>
          <p:cNvSpPr>
            <a:spLocks noGrp="1"/>
          </p:cNvSpPr>
          <p:nvPr>
            <p:ph sz="half" idx="4294967295" hasCustomPrompt="1"/>
          </p:nvPr>
        </p:nvSpPr>
        <p:spPr>
          <a:xfrm>
            <a:off x="5231904" y="2881907"/>
            <a:ext cx="228459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4" name="Content Placeholder 3">
            <a:extLst>
              <a:ext uri="{FF2B5EF4-FFF2-40B4-BE49-F238E27FC236}">
                <a16:creationId xmlns:a16="http://schemas.microsoft.com/office/drawing/2014/main" id="{E0A117D6-84A3-42B6-B6C0-C5287F38E56E}"/>
              </a:ext>
            </a:extLst>
          </p:cNvPr>
          <p:cNvSpPr>
            <a:spLocks noGrp="1"/>
          </p:cNvSpPr>
          <p:nvPr>
            <p:ph sz="half" idx="4294967295" hasCustomPrompt="1"/>
          </p:nvPr>
        </p:nvSpPr>
        <p:spPr>
          <a:xfrm>
            <a:off x="5231904" y="5596692"/>
            <a:ext cx="225837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5" name="Content Placeholder 3">
            <a:extLst>
              <a:ext uri="{FF2B5EF4-FFF2-40B4-BE49-F238E27FC236}">
                <a16:creationId xmlns:a16="http://schemas.microsoft.com/office/drawing/2014/main" id="{1C57CC53-DDA5-48DA-ADB1-DBEF105B6DED}"/>
              </a:ext>
            </a:extLst>
          </p:cNvPr>
          <p:cNvSpPr>
            <a:spLocks noGrp="1"/>
          </p:cNvSpPr>
          <p:nvPr>
            <p:ph sz="half" idx="4294967295" hasCustomPrompt="1"/>
          </p:nvPr>
        </p:nvSpPr>
        <p:spPr>
          <a:xfrm>
            <a:off x="7830752" y="2881907"/>
            <a:ext cx="228459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6" name="Content Placeholder 3">
            <a:extLst>
              <a:ext uri="{FF2B5EF4-FFF2-40B4-BE49-F238E27FC236}">
                <a16:creationId xmlns:a16="http://schemas.microsoft.com/office/drawing/2014/main" id="{76B4A497-2F1A-4EE6-9497-D55B87E834F2}"/>
              </a:ext>
            </a:extLst>
          </p:cNvPr>
          <p:cNvSpPr>
            <a:spLocks noGrp="1"/>
          </p:cNvSpPr>
          <p:nvPr>
            <p:ph sz="half" idx="4294967295" hasCustomPrompt="1"/>
          </p:nvPr>
        </p:nvSpPr>
        <p:spPr>
          <a:xfrm>
            <a:off x="7830752" y="5596692"/>
            <a:ext cx="225837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Tree>
    <p:extLst>
      <p:ext uri="{BB962C8B-B14F-4D97-AF65-F5344CB8AC3E}">
        <p14:creationId xmlns:p14="http://schemas.microsoft.com/office/powerpoint/2010/main" val="4105258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2BFDCC6-00EC-8D4E-B251-5C180A29CAFB}"/>
              </a:ext>
            </a:extLst>
          </p:cNvPr>
          <p:cNvSpPr>
            <a:spLocks noGrp="1"/>
          </p:cNvSpPr>
          <p:nvPr>
            <p:ph idx="1" hasCustomPrompt="1"/>
          </p:nvPr>
        </p:nvSpPr>
        <p:spPr bwMode="auto">
          <a:xfrm>
            <a:off x="6768075" y="2348880"/>
            <a:ext cx="4814325"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buFont typeface="System Font Regular"/>
              <a:buChar char="-"/>
              <a:defRPr sz="1800"/>
            </a:lvl1pPr>
            <a:lvl2pPr marL="742950" indent="-285750">
              <a:buFont typeface="System Font Regular"/>
              <a:buChar char="-"/>
              <a:defRPr sz="1600"/>
            </a:lvl2pPr>
          </a:lstStyle>
          <a:p>
            <a:pPr lvl="0"/>
            <a:r>
              <a:rPr lang="en-GB" dirty="0"/>
              <a:t>First level of bulleted text</a:t>
            </a:r>
          </a:p>
          <a:p>
            <a:pPr lvl="1"/>
            <a:r>
              <a:rPr lang="en-GB" dirty="0"/>
              <a:t>Second level of text</a:t>
            </a:r>
          </a:p>
        </p:txBody>
      </p:sp>
      <p:sp>
        <p:nvSpPr>
          <p:cNvPr id="13" name="Text Placeholder 2">
            <a:extLst>
              <a:ext uri="{FF2B5EF4-FFF2-40B4-BE49-F238E27FC236}">
                <a16:creationId xmlns:a16="http://schemas.microsoft.com/office/drawing/2014/main" id="{457ADC93-E7D5-2E4D-9C8B-974A4F4706CB}"/>
              </a:ext>
            </a:extLst>
          </p:cNvPr>
          <p:cNvSpPr>
            <a:spLocks noGrp="1"/>
          </p:cNvSpPr>
          <p:nvPr>
            <p:ph idx="10" hasCustomPrompt="1"/>
          </p:nvPr>
        </p:nvSpPr>
        <p:spPr bwMode="auto">
          <a:xfrm>
            <a:off x="6778698" y="1074260"/>
            <a:ext cx="4814325" cy="105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Font typeface="System Font Regular"/>
              <a:buNone/>
              <a:defRPr lang="en-GB" sz="1800" kern="1200" dirty="0">
                <a:solidFill>
                  <a:schemeClr val="tx1"/>
                </a:solidFill>
                <a:effectLst/>
                <a:latin typeface="+mn-lt"/>
              </a:defRPr>
            </a:lvl1pPr>
            <a:lvl2pPr marL="457200" indent="0">
              <a:buFont typeface="System Font Regular"/>
              <a:buNone/>
              <a:defRPr sz="1800"/>
            </a:lvl2pPr>
          </a:lstStyle>
          <a:p>
            <a:r>
              <a:rPr lang="en-US" dirty="0"/>
              <a:t>First level of text, </a:t>
            </a:r>
            <a:endParaRPr lang="en-GB" sz="2000" kern="1200" dirty="0">
              <a:solidFill>
                <a:schemeClr val="tx1"/>
              </a:solidFill>
              <a:effectLst/>
              <a:latin typeface="+mn-lt"/>
              <a:ea typeface="+mn-ea"/>
              <a:cs typeface="+mn-cs"/>
            </a:endParaRPr>
          </a:p>
        </p:txBody>
      </p:sp>
      <p:sp>
        <p:nvSpPr>
          <p:cNvPr id="8" name="Title 25">
            <a:extLst>
              <a:ext uri="{FF2B5EF4-FFF2-40B4-BE49-F238E27FC236}">
                <a16:creationId xmlns:a16="http://schemas.microsoft.com/office/drawing/2014/main" id="{30AD4320-6B30-1344-9149-0657090F70B4}"/>
              </a:ext>
            </a:extLst>
          </p:cNvPr>
          <p:cNvSpPr>
            <a:spLocks noGrp="1"/>
          </p:cNvSpPr>
          <p:nvPr>
            <p:ph type="title"/>
          </p:nvPr>
        </p:nvSpPr>
        <p:spPr>
          <a:xfrm>
            <a:off x="1199455" y="2"/>
            <a:ext cx="10393567" cy="931313"/>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772308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146DE2-82AD-6344-941F-C20EF6432126}"/>
              </a:ext>
            </a:extLst>
          </p:cNvPr>
          <p:cNvSpPr>
            <a:spLocks noChangeAspect="1"/>
          </p:cNvSpPr>
          <p:nvPr userDrawn="1"/>
        </p:nvSpPr>
        <p:spPr>
          <a:xfrm>
            <a:off x="0" y="0"/>
            <a:ext cx="12192000" cy="6858000"/>
          </a:xfrm>
          <a:prstGeom prst="rect">
            <a:avLst/>
          </a:prstGeom>
          <a:solidFill>
            <a:srgbClr val="07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25">
            <a:extLst>
              <a:ext uri="{FF2B5EF4-FFF2-40B4-BE49-F238E27FC236}">
                <a16:creationId xmlns:a16="http://schemas.microsoft.com/office/drawing/2014/main" id="{94DA2C86-A3C1-9D4E-9ECD-B94019D10669}"/>
              </a:ext>
            </a:extLst>
          </p:cNvPr>
          <p:cNvSpPr>
            <a:spLocks noGrp="1"/>
          </p:cNvSpPr>
          <p:nvPr>
            <p:ph type="title" hasCustomPrompt="1"/>
          </p:nvPr>
        </p:nvSpPr>
        <p:spPr>
          <a:xfrm>
            <a:off x="5039883" y="1844824"/>
            <a:ext cx="6624736" cy="2702276"/>
          </a:xfrm>
          <a:prstGeom prst="rect">
            <a:avLst/>
          </a:prstGeom>
        </p:spPr>
        <p:txBody>
          <a:bodyPr anchor="t"/>
          <a:lstStyle>
            <a:lvl1pPr>
              <a:defRPr b="0">
                <a:solidFill>
                  <a:schemeClr val="bg1"/>
                </a:solidFill>
              </a:defRPr>
            </a:lvl1pPr>
          </a:lstStyle>
          <a:p>
            <a:r>
              <a:rPr lang="en-US" dirty="0"/>
              <a:t>Click to edit Divider title style, this can go over more than one line</a:t>
            </a:r>
          </a:p>
        </p:txBody>
      </p:sp>
      <p:sp>
        <p:nvSpPr>
          <p:cNvPr id="9" name="Content Placeholder 2">
            <a:extLst>
              <a:ext uri="{FF2B5EF4-FFF2-40B4-BE49-F238E27FC236}">
                <a16:creationId xmlns:a16="http://schemas.microsoft.com/office/drawing/2014/main" id="{D66DDA62-82D2-8545-B93C-AFA1A383C216}"/>
              </a:ext>
            </a:extLst>
          </p:cNvPr>
          <p:cNvSpPr>
            <a:spLocks noGrp="1"/>
          </p:cNvSpPr>
          <p:nvPr>
            <p:ph sz="half" idx="15" hasCustomPrompt="1"/>
          </p:nvPr>
        </p:nvSpPr>
        <p:spPr>
          <a:xfrm>
            <a:off x="5048199" y="4869160"/>
            <a:ext cx="4794944" cy="1522764"/>
          </a:xfrm>
          <a:prstGeom prst="rect">
            <a:avLst/>
          </a:prstGeom>
        </p:spPr>
        <p:txBody>
          <a:bodyPr anchor="b"/>
          <a:lstStyle>
            <a:lvl1pPr marL="0" indent="0">
              <a:buNone/>
              <a:defRPr sz="1800">
                <a:solidFill>
                  <a:schemeClr val="bg1"/>
                </a:solidFill>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sz="1800" b="0" kern="0" dirty="0"/>
              <a:t>Divider sub-title goes here</a:t>
            </a:r>
            <a:endParaRPr lang="en-GB" sz="1800" b="0" kern="0" dirty="0"/>
          </a:p>
        </p:txBody>
      </p:sp>
      <p:pic>
        <p:nvPicPr>
          <p:cNvPr id="7" name="Picture 6">
            <a:extLst>
              <a:ext uri="{FF2B5EF4-FFF2-40B4-BE49-F238E27FC236}">
                <a16:creationId xmlns:a16="http://schemas.microsoft.com/office/drawing/2014/main" id="{74AD18EE-CF4A-45BF-B9E3-BA7F6032FB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371" y="1929576"/>
            <a:ext cx="3182373" cy="2579544"/>
          </a:xfrm>
          <a:prstGeom prst="rect">
            <a:avLst/>
          </a:prstGeom>
        </p:spPr>
      </p:pic>
      <p:pic>
        <p:nvPicPr>
          <p:cNvPr id="3" name="Picture 2" descr="A close up of a logo&#10;&#10;Description generated with high confidence">
            <a:extLst>
              <a:ext uri="{FF2B5EF4-FFF2-40B4-BE49-F238E27FC236}">
                <a16:creationId xmlns:a16="http://schemas.microsoft.com/office/drawing/2014/main" id="{B5876616-D895-48C5-9852-DDD1A527B59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2155" y="1929574"/>
            <a:ext cx="3182371" cy="2579543"/>
          </a:xfrm>
          <a:prstGeom prst="rect">
            <a:avLst/>
          </a:prstGeom>
        </p:spPr>
      </p:pic>
    </p:spTree>
    <p:extLst>
      <p:ext uri="{BB962C8B-B14F-4D97-AF65-F5344CB8AC3E}">
        <p14:creationId xmlns:p14="http://schemas.microsoft.com/office/powerpoint/2010/main" val="604387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B98CF004-BFF8-0D47-B912-74B365B10A28}"/>
              </a:ext>
            </a:extLst>
          </p:cNvPr>
          <p:cNvSpPr>
            <a:spLocks noGrp="1"/>
          </p:cNvSpPr>
          <p:nvPr>
            <p:ph sz="half" idx="1" hasCustomPrompt="1"/>
          </p:nvPr>
        </p:nvSpPr>
        <p:spPr>
          <a:xfrm>
            <a:off x="1199456" y="1292096"/>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19" name="Content Placeholder 2">
            <a:extLst>
              <a:ext uri="{FF2B5EF4-FFF2-40B4-BE49-F238E27FC236}">
                <a16:creationId xmlns:a16="http://schemas.microsoft.com/office/drawing/2014/main" id="{03A9E024-E439-2B42-BD00-9BFD5CAB4DEC}"/>
              </a:ext>
            </a:extLst>
          </p:cNvPr>
          <p:cNvSpPr>
            <a:spLocks noGrp="1"/>
          </p:cNvSpPr>
          <p:nvPr>
            <p:ph sz="half" idx="10" hasCustomPrompt="1"/>
          </p:nvPr>
        </p:nvSpPr>
        <p:spPr>
          <a:xfrm>
            <a:off x="1199456" y="2764550"/>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0" name="Content Placeholder 2">
            <a:extLst>
              <a:ext uri="{FF2B5EF4-FFF2-40B4-BE49-F238E27FC236}">
                <a16:creationId xmlns:a16="http://schemas.microsoft.com/office/drawing/2014/main" id="{FE8CD10B-5FD5-2E41-9CDE-07E10DB20F85}"/>
              </a:ext>
            </a:extLst>
          </p:cNvPr>
          <p:cNvSpPr>
            <a:spLocks noGrp="1"/>
          </p:cNvSpPr>
          <p:nvPr>
            <p:ph sz="half" idx="11" hasCustomPrompt="1"/>
          </p:nvPr>
        </p:nvSpPr>
        <p:spPr>
          <a:xfrm>
            <a:off x="1199456" y="4287521"/>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1" name="Content Placeholder 2">
            <a:extLst>
              <a:ext uri="{FF2B5EF4-FFF2-40B4-BE49-F238E27FC236}">
                <a16:creationId xmlns:a16="http://schemas.microsoft.com/office/drawing/2014/main" id="{D83728FA-6AC6-3349-8F38-8D8FAA0222D2}"/>
              </a:ext>
            </a:extLst>
          </p:cNvPr>
          <p:cNvSpPr>
            <a:spLocks noGrp="1"/>
          </p:cNvSpPr>
          <p:nvPr>
            <p:ph sz="half" idx="12" hasCustomPrompt="1"/>
          </p:nvPr>
        </p:nvSpPr>
        <p:spPr>
          <a:xfrm>
            <a:off x="6576053" y="1313582"/>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2" name="Content Placeholder 2">
            <a:extLst>
              <a:ext uri="{FF2B5EF4-FFF2-40B4-BE49-F238E27FC236}">
                <a16:creationId xmlns:a16="http://schemas.microsoft.com/office/drawing/2014/main" id="{8D3B8BE9-361B-B341-A3D7-FC0EDD8B1C2A}"/>
              </a:ext>
            </a:extLst>
          </p:cNvPr>
          <p:cNvSpPr>
            <a:spLocks noGrp="1"/>
          </p:cNvSpPr>
          <p:nvPr>
            <p:ph sz="half" idx="13" hasCustomPrompt="1"/>
          </p:nvPr>
        </p:nvSpPr>
        <p:spPr>
          <a:xfrm>
            <a:off x="6576053" y="2786036"/>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3" name="Content Placeholder 2">
            <a:extLst>
              <a:ext uri="{FF2B5EF4-FFF2-40B4-BE49-F238E27FC236}">
                <a16:creationId xmlns:a16="http://schemas.microsoft.com/office/drawing/2014/main" id="{12385E85-014A-1C4D-AFDF-45F98EE96F9B}"/>
              </a:ext>
            </a:extLst>
          </p:cNvPr>
          <p:cNvSpPr>
            <a:spLocks noGrp="1"/>
          </p:cNvSpPr>
          <p:nvPr>
            <p:ph sz="half" idx="14" hasCustomPrompt="1"/>
          </p:nvPr>
        </p:nvSpPr>
        <p:spPr>
          <a:xfrm>
            <a:off x="6576053" y="4309007"/>
            <a:ext cx="4794944" cy="532656"/>
          </a:xfrm>
          <a:prstGeom prst="rect">
            <a:avLst/>
          </a:prstGeom>
        </p:spPr>
        <p:txBody>
          <a:bodyPr/>
          <a:lstStyle>
            <a:lvl1pPr marL="0" indent="0">
              <a:buNone/>
              <a:defRPr sz="24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First level of text</a:t>
            </a:r>
          </a:p>
        </p:txBody>
      </p:sp>
      <p:sp>
        <p:nvSpPr>
          <p:cNvPr id="24" name="Content Placeholder 2">
            <a:extLst>
              <a:ext uri="{FF2B5EF4-FFF2-40B4-BE49-F238E27FC236}">
                <a16:creationId xmlns:a16="http://schemas.microsoft.com/office/drawing/2014/main" id="{DA34BE4A-A8F0-7242-BB04-0F946AAB88FB}"/>
              </a:ext>
            </a:extLst>
          </p:cNvPr>
          <p:cNvSpPr>
            <a:spLocks noGrp="1"/>
          </p:cNvSpPr>
          <p:nvPr>
            <p:ph sz="half" idx="15" hasCustomPrompt="1"/>
          </p:nvPr>
        </p:nvSpPr>
        <p:spPr>
          <a:xfrm>
            <a:off x="1199456" y="1921629"/>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5" name="Content Placeholder 2">
            <a:extLst>
              <a:ext uri="{FF2B5EF4-FFF2-40B4-BE49-F238E27FC236}">
                <a16:creationId xmlns:a16="http://schemas.microsoft.com/office/drawing/2014/main" id="{26582AD3-9CF2-B14B-9DCD-1BA9599BDBE3}"/>
              </a:ext>
            </a:extLst>
          </p:cNvPr>
          <p:cNvSpPr>
            <a:spLocks noGrp="1"/>
          </p:cNvSpPr>
          <p:nvPr>
            <p:ph sz="half" idx="16" hasCustomPrompt="1"/>
          </p:nvPr>
        </p:nvSpPr>
        <p:spPr>
          <a:xfrm>
            <a:off x="6576053" y="1921629"/>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6" name="Content Placeholder 2">
            <a:extLst>
              <a:ext uri="{FF2B5EF4-FFF2-40B4-BE49-F238E27FC236}">
                <a16:creationId xmlns:a16="http://schemas.microsoft.com/office/drawing/2014/main" id="{419AC1AE-6E7A-D646-BB12-3317AD0A27CD}"/>
              </a:ext>
            </a:extLst>
          </p:cNvPr>
          <p:cNvSpPr>
            <a:spLocks noGrp="1"/>
          </p:cNvSpPr>
          <p:nvPr>
            <p:ph sz="half" idx="17" hasCustomPrompt="1"/>
          </p:nvPr>
        </p:nvSpPr>
        <p:spPr>
          <a:xfrm>
            <a:off x="1200908" y="3414927"/>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7" name="Content Placeholder 2">
            <a:extLst>
              <a:ext uri="{FF2B5EF4-FFF2-40B4-BE49-F238E27FC236}">
                <a16:creationId xmlns:a16="http://schemas.microsoft.com/office/drawing/2014/main" id="{6C7F0A48-2D58-154F-AB05-AE967414A8A3}"/>
              </a:ext>
            </a:extLst>
          </p:cNvPr>
          <p:cNvSpPr>
            <a:spLocks noGrp="1"/>
          </p:cNvSpPr>
          <p:nvPr>
            <p:ph sz="half" idx="18" hasCustomPrompt="1"/>
          </p:nvPr>
        </p:nvSpPr>
        <p:spPr>
          <a:xfrm>
            <a:off x="6577505" y="3414927"/>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8" name="Content Placeholder 2">
            <a:extLst>
              <a:ext uri="{FF2B5EF4-FFF2-40B4-BE49-F238E27FC236}">
                <a16:creationId xmlns:a16="http://schemas.microsoft.com/office/drawing/2014/main" id="{DAA3CE2F-3C99-CB49-AAF7-944F90BC6D9C}"/>
              </a:ext>
            </a:extLst>
          </p:cNvPr>
          <p:cNvSpPr>
            <a:spLocks noGrp="1"/>
          </p:cNvSpPr>
          <p:nvPr>
            <p:ph sz="half" idx="19" hasCustomPrompt="1"/>
          </p:nvPr>
        </p:nvSpPr>
        <p:spPr>
          <a:xfrm>
            <a:off x="1199456" y="4931990"/>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29" name="Content Placeholder 2">
            <a:extLst>
              <a:ext uri="{FF2B5EF4-FFF2-40B4-BE49-F238E27FC236}">
                <a16:creationId xmlns:a16="http://schemas.microsoft.com/office/drawing/2014/main" id="{91325F27-04DA-FA4A-B22B-5A56AED3383D}"/>
              </a:ext>
            </a:extLst>
          </p:cNvPr>
          <p:cNvSpPr>
            <a:spLocks noGrp="1"/>
          </p:cNvSpPr>
          <p:nvPr>
            <p:ph sz="half" idx="20" hasCustomPrompt="1"/>
          </p:nvPr>
        </p:nvSpPr>
        <p:spPr>
          <a:xfrm>
            <a:off x="6576053" y="4931990"/>
            <a:ext cx="4794944" cy="377436"/>
          </a:xfrm>
          <a:prstGeom prst="rect">
            <a:avLst/>
          </a:prstGeom>
        </p:spPr>
        <p:txBody>
          <a:bodyPr/>
          <a:lstStyle>
            <a:lvl1pPr marL="0" indent="0">
              <a:buNone/>
              <a:defRPr sz="1600"/>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Second level of text</a:t>
            </a:r>
          </a:p>
        </p:txBody>
      </p:sp>
      <p:sp>
        <p:nvSpPr>
          <p:cNvPr id="15" name="Title 25">
            <a:extLst>
              <a:ext uri="{FF2B5EF4-FFF2-40B4-BE49-F238E27FC236}">
                <a16:creationId xmlns:a16="http://schemas.microsoft.com/office/drawing/2014/main" id="{4CDBB3A7-873F-E540-B1BA-97FF58F6D750}"/>
              </a:ext>
            </a:extLst>
          </p:cNvPr>
          <p:cNvSpPr>
            <a:spLocks noGrp="1"/>
          </p:cNvSpPr>
          <p:nvPr>
            <p:ph type="title"/>
          </p:nvPr>
        </p:nvSpPr>
        <p:spPr>
          <a:xfrm>
            <a:off x="1199456" y="1"/>
            <a:ext cx="10382944" cy="931313"/>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292974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25">
            <a:extLst>
              <a:ext uri="{FF2B5EF4-FFF2-40B4-BE49-F238E27FC236}">
                <a16:creationId xmlns:a16="http://schemas.microsoft.com/office/drawing/2014/main" id="{8BBDAB65-1207-6343-AE34-92E09A9A28BB}"/>
              </a:ext>
            </a:extLst>
          </p:cNvPr>
          <p:cNvSpPr>
            <a:spLocks noGrp="1"/>
          </p:cNvSpPr>
          <p:nvPr>
            <p:ph type="title"/>
          </p:nvPr>
        </p:nvSpPr>
        <p:spPr>
          <a:xfrm>
            <a:off x="1199456" y="1"/>
            <a:ext cx="10382944" cy="931313"/>
          </a:xfrm>
          <a:prstGeom prst="rect">
            <a:avLst/>
          </a:prstGeom>
        </p:spPr>
        <p:txBody>
          <a:bodyPr anchor="ctr"/>
          <a:lstStyle/>
          <a:p>
            <a:r>
              <a:rPr lang="en-US"/>
              <a:t>Click to edit Master title style</a:t>
            </a:r>
          </a:p>
        </p:txBody>
      </p:sp>
      <p:sp>
        <p:nvSpPr>
          <p:cNvPr id="7" name="Content Placeholder 2">
            <a:extLst>
              <a:ext uri="{FF2B5EF4-FFF2-40B4-BE49-F238E27FC236}">
                <a16:creationId xmlns:a16="http://schemas.microsoft.com/office/drawing/2014/main" id="{3D467CBF-19AC-A541-8017-2D616D6D1108}"/>
              </a:ext>
            </a:extLst>
          </p:cNvPr>
          <p:cNvSpPr>
            <a:spLocks noGrp="1"/>
          </p:cNvSpPr>
          <p:nvPr>
            <p:ph idx="1"/>
          </p:nvPr>
        </p:nvSpPr>
        <p:spPr>
          <a:xfrm>
            <a:off x="1199456" y="1271742"/>
            <a:ext cx="10382944" cy="4965570"/>
          </a:xfrm>
          <a:prstGeom prst="rect">
            <a:avLst/>
          </a:prstGeom>
          <a:ln>
            <a:noFill/>
          </a:ln>
        </p:spPr>
        <p:txBody>
          <a:bodyPr/>
          <a:lstStyle>
            <a:lvl1pPr>
              <a:buClr>
                <a:schemeClr val="tx1"/>
              </a:buCl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7756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25">
            <a:extLst>
              <a:ext uri="{FF2B5EF4-FFF2-40B4-BE49-F238E27FC236}">
                <a16:creationId xmlns:a16="http://schemas.microsoft.com/office/drawing/2014/main" id="{2FA0AFF6-8546-CB4A-8B44-5A5A4E2377D6}"/>
              </a:ext>
            </a:extLst>
          </p:cNvPr>
          <p:cNvSpPr>
            <a:spLocks noGrp="1"/>
          </p:cNvSpPr>
          <p:nvPr>
            <p:ph type="title"/>
          </p:nvPr>
        </p:nvSpPr>
        <p:spPr>
          <a:xfrm>
            <a:off x="1199456" y="2"/>
            <a:ext cx="10369152" cy="931313"/>
          </a:xfrm>
          <a:prstGeom prst="rect">
            <a:avLst/>
          </a:prstGeom>
        </p:spPr>
        <p:txBody>
          <a:bodyPr anchor="ctr"/>
          <a:lstStyle/>
          <a:p>
            <a:r>
              <a:rPr lang="en-US" dirty="0"/>
              <a:t>Click to edit Master title style</a:t>
            </a:r>
          </a:p>
        </p:txBody>
      </p:sp>
      <p:sp>
        <p:nvSpPr>
          <p:cNvPr id="14" name="Content Placeholder 2">
            <a:extLst>
              <a:ext uri="{FF2B5EF4-FFF2-40B4-BE49-F238E27FC236}">
                <a16:creationId xmlns:a16="http://schemas.microsoft.com/office/drawing/2014/main" id="{336DD468-6123-274E-BB83-0E0F8071536E}"/>
              </a:ext>
            </a:extLst>
          </p:cNvPr>
          <p:cNvSpPr>
            <a:spLocks noGrp="1"/>
          </p:cNvSpPr>
          <p:nvPr>
            <p:ph sz="half" idx="1" hasCustomPrompt="1"/>
          </p:nvPr>
        </p:nvSpPr>
        <p:spPr>
          <a:xfrm>
            <a:off x="1199456" y="1271743"/>
            <a:ext cx="10369152" cy="1559289"/>
          </a:xfrm>
          <a:prstGeom prst="rect">
            <a:avLst/>
          </a:prstGeom>
        </p:spPr>
        <p:txBody>
          <a:bodyPr/>
          <a:lstStyle>
            <a:lvl1pPr marL="0" indent="0">
              <a:buNone/>
              <a:defRPr lang="en-GB" sz="1800" kern="1200" smtClean="0">
                <a:solidFill>
                  <a:schemeClr val="tx1"/>
                </a:solidFill>
                <a:effectLst/>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dirty="0"/>
              <a:t>First level of text, </a:t>
            </a:r>
            <a:r>
              <a:rPr lang="en-GB" sz="1800" kern="1200" dirty="0" err="1">
                <a:solidFill>
                  <a:schemeClr val="tx1"/>
                </a:solidFill>
                <a:effectLst/>
                <a:latin typeface="+mn-lt"/>
                <a:ea typeface="+mn-ea"/>
                <a:cs typeface="+mn-cs"/>
              </a:rPr>
              <a:t>Exceatquis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disintum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doluptatio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blatium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quatem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berunt</a:t>
            </a:r>
            <a:r>
              <a:rPr lang="en-GB" sz="1800" kern="1200" dirty="0">
                <a:solidFill>
                  <a:schemeClr val="tx1"/>
                </a:solidFill>
                <a:effectLst/>
                <a:latin typeface="+mn-lt"/>
                <a:ea typeface="+mn-ea"/>
                <a:cs typeface="+mn-cs"/>
              </a:rPr>
              <a:t>.</a:t>
            </a:r>
          </a:p>
          <a:p>
            <a:r>
              <a:rPr lang="en-GB" sz="1800" kern="1200" dirty="0" err="1">
                <a:solidFill>
                  <a:schemeClr val="tx1"/>
                </a:solidFill>
                <a:effectLst/>
                <a:latin typeface="+mn-lt"/>
                <a:ea typeface="+mn-ea"/>
                <a:cs typeface="+mn-cs"/>
              </a:rPr>
              <a:t>Sandis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pore </a:t>
            </a:r>
            <a:r>
              <a:rPr lang="en-GB" sz="1800" kern="1200" dirty="0" err="1">
                <a:solidFill>
                  <a:schemeClr val="tx1"/>
                </a:solidFill>
                <a:effectLst/>
                <a:latin typeface="+mn-lt"/>
                <a:ea typeface="+mn-ea"/>
                <a:cs typeface="+mn-cs"/>
              </a:rPr>
              <a:t>necaboris</a:t>
            </a:r>
            <a:r>
              <a:rPr lang="en-GB" sz="1800" kern="1200" dirty="0">
                <a:solidFill>
                  <a:schemeClr val="tx1"/>
                </a:solidFill>
                <a:effectLst/>
                <a:latin typeface="+mn-lt"/>
                <a:ea typeface="+mn-ea"/>
                <a:cs typeface="+mn-cs"/>
              </a:rPr>
              <a:t> repro que </a:t>
            </a:r>
            <a:r>
              <a:rPr lang="en-GB" sz="1800" kern="1200" dirty="0" err="1">
                <a:solidFill>
                  <a:schemeClr val="tx1"/>
                </a:solidFill>
                <a:effectLst/>
                <a:latin typeface="+mn-lt"/>
                <a:ea typeface="+mn-ea"/>
                <a:cs typeface="+mn-cs"/>
              </a:rPr>
              <a:t>endia</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dem.</a:t>
            </a:r>
            <a:r>
              <a:rPr lang="en-GB" sz="1800" kern="1200" dirty="0">
                <a:solidFill>
                  <a:schemeClr val="tx1"/>
                </a:solidFill>
                <a:effectLst/>
                <a:latin typeface="+mn-lt"/>
                <a:ea typeface="+mn-ea"/>
                <a:cs typeface="+mn-cs"/>
              </a:rPr>
              <a:t> Et </a:t>
            </a:r>
            <a:r>
              <a:rPr lang="en-GB" sz="1800" kern="1200" dirty="0" err="1">
                <a:solidFill>
                  <a:schemeClr val="tx1"/>
                </a:solidFill>
                <a:effectLst/>
                <a:latin typeface="+mn-lt"/>
                <a:ea typeface="+mn-ea"/>
                <a:cs typeface="+mn-cs"/>
              </a:rPr>
              <a:t>restibusci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dus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magname</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velestionsed</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a:t>
            </a:r>
            <a:r>
              <a:rPr lang="en-GB" sz="1800" kern="1200" dirty="0">
                <a:solidFill>
                  <a:schemeClr val="tx1"/>
                </a:solidFill>
                <a:effectLst/>
                <a:latin typeface="+mn-lt"/>
                <a:ea typeface="+mn-ea"/>
                <a:cs typeface="+mn-cs"/>
              </a:rPr>
              <a:t> ident </a:t>
            </a:r>
            <a:r>
              <a:rPr lang="en-GB" sz="1800" kern="1200" dirty="0" err="1">
                <a:solidFill>
                  <a:schemeClr val="tx1"/>
                </a:solidFill>
                <a:effectLst/>
                <a:latin typeface="+mn-lt"/>
                <a:ea typeface="+mn-ea"/>
                <a:cs typeface="+mn-cs"/>
              </a:rPr>
              <a:t>eni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consequ</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iantion</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ectatempos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imet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quissit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optatur</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audi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volupid</a:t>
            </a:r>
            <a:r>
              <a:rPr lang="en-GB" sz="1800" kern="1200" dirty="0">
                <a:solidFill>
                  <a:schemeClr val="tx1"/>
                </a:solidFill>
                <a:effectLst/>
                <a:latin typeface="+mn-lt"/>
                <a:ea typeface="+mn-ea"/>
                <a:cs typeface="+mn-cs"/>
              </a:rPr>
              <a:t> qui od qui .</a:t>
            </a:r>
          </a:p>
          <a:p>
            <a:pPr lvl="0"/>
            <a:endParaRPr lang="en-US" dirty="0"/>
          </a:p>
        </p:txBody>
      </p:sp>
      <p:sp>
        <p:nvSpPr>
          <p:cNvPr id="15" name="Content Placeholder 3">
            <a:extLst>
              <a:ext uri="{FF2B5EF4-FFF2-40B4-BE49-F238E27FC236}">
                <a16:creationId xmlns:a16="http://schemas.microsoft.com/office/drawing/2014/main" id="{DC6EDB14-ADC1-6440-8C93-553117E3F895}"/>
              </a:ext>
            </a:extLst>
          </p:cNvPr>
          <p:cNvSpPr>
            <a:spLocks noGrp="1"/>
          </p:cNvSpPr>
          <p:nvPr>
            <p:ph sz="half" idx="4294967295" hasCustomPrompt="1"/>
          </p:nvPr>
        </p:nvSpPr>
        <p:spPr>
          <a:xfrm>
            <a:off x="1200796" y="4429258"/>
            <a:ext cx="3114757" cy="1262314"/>
          </a:xfrm>
          <a:prstGeom prst="rect">
            <a:avLst/>
          </a:prstGeom>
        </p:spPr>
        <p:txBody>
          <a:bodyPr/>
          <a:lstStyle>
            <a:lvl1pPr marL="0" indent="0">
              <a:buNone/>
              <a:defRPr sz="8000" b="1">
                <a:solidFill>
                  <a:srgbClr val="41BBDA"/>
                </a:solidFill>
              </a:defRPr>
            </a:lvl1pPr>
          </a:lstStyle>
          <a:p>
            <a:r>
              <a:rPr lang="en-US" dirty="0"/>
              <a:t>00%</a:t>
            </a:r>
          </a:p>
        </p:txBody>
      </p:sp>
      <p:sp>
        <p:nvSpPr>
          <p:cNvPr id="16" name="Content Placeholder 3">
            <a:extLst>
              <a:ext uri="{FF2B5EF4-FFF2-40B4-BE49-F238E27FC236}">
                <a16:creationId xmlns:a16="http://schemas.microsoft.com/office/drawing/2014/main" id="{3760CE4C-A1B0-B744-B403-45EF1945E9A0}"/>
              </a:ext>
            </a:extLst>
          </p:cNvPr>
          <p:cNvSpPr>
            <a:spLocks noGrp="1"/>
          </p:cNvSpPr>
          <p:nvPr>
            <p:ph sz="half" idx="4294967295" hasCustomPrompt="1"/>
          </p:nvPr>
        </p:nvSpPr>
        <p:spPr>
          <a:xfrm>
            <a:off x="1295467" y="5713695"/>
            <a:ext cx="3020087" cy="734556"/>
          </a:xfrm>
          <a:prstGeom prst="rect">
            <a:avLst/>
          </a:prstGeom>
        </p:spPr>
        <p:txBody>
          <a:bodyPr/>
          <a:lstStyle>
            <a:lvl1pPr marL="0" indent="0">
              <a:buNone/>
              <a:defRPr sz="1400" b="0">
                <a:solidFill>
                  <a:schemeClr val="tx1"/>
                </a:solidFill>
              </a:defRPr>
            </a:lvl1pPr>
          </a:lstStyle>
          <a:p>
            <a:r>
              <a:rPr lang="en-GB" sz="1400" dirty="0"/>
              <a:t>Annotated text is second level text and appears in Black</a:t>
            </a:r>
            <a:endParaRPr lang="en-US" dirty="0"/>
          </a:p>
        </p:txBody>
      </p:sp>
      <p:sp>
        <p:nvSpPr>
          <p:cNvPr id="17" name="Content Placeholder 3">
            <a:extLst>
              <a:ext uri="{FF2B5EF4-FFF2-40B4-BE49-F238E27FC236}">
                <a16:creationId xmlns:a16="http://schemas.microsoft.com/office/drawing/2014/main" id="{58E38EF7-42C3-064A-8007-8AB33E290ABC}"/>
              </a:ext>
            </a:extLst>
          </p:cNvPr>
          <p:cNvSpPr>
            <a:spLocks noGrp="1"/>
          </p:cNvSpPr>
          <p:nvPr>
            <p:ph sz="half" idx="4294967295" hasCustomPrompt="1"/>
          </p:nvPr>
        </p:nvSpPr>
        <p:spPr>
          <a:xfrm>
            <a:off x="4827323" y="4429258"/>
            <a:ext cx="3114757" cy="1262314"/>
          </a:xfrm>
          <a:prstGeom prst="rect">
            <a:avLst/>
          </a:prstGeom>
        </p:spPr>
        <p:txBody>
          <a:bodyPr/>
          <a:lstStyle>
            <a:lvl1pPr marL="0" indent="0">
              <a:buNone/>
              <a:defRPr sz="8000" b="1">
                <a:solidFill>
                  <a:srgbClr val="41BBDA"/>
                </a:solidFill>
              </a:defRPr>
            </a:lvl1pPr>
          </a:lstStyle>
          <a:p>
            <a:r>
              <a:rPr lang="en-US" dirty="0"/>
              <a:t>00%</a:t>
            </a:r>
          </a:p>
        </p:txBody>
      </p:sp>
      <p:sp>
        <p:nvSpPr>
          <p:cNvPr id="18" name="Content Placeholder 3">
            <a:extLst>
              <a:ext uri="{FF2B5EF4-FFF2-40B4-BE49-F238E27FC236}">
                <a16:creationId xmlns:a16="http://schemas.microsoft.com/office/drawing/2014/main" id="{31FAEEE2-76F3-9E4F-A70B-2ECF4B344670}"/>
              </a:ext>
            </a:extLst>
          </p:cNvPr>
          <p:cNvSpPr>
            <a:spLocks noGrp="1"/>
          </p:cNvSpPr>
          <p:nvPr>
            <p:ph sz="half" idx="4294967295" hasCustomPrompt="1"/>
          </p:nvPr>
        </p:nvSpPr>
        <p:spPr>
          <a:xfrm>
            <a:off x="4921994" y="5713695"/>
            <a:ext cx="3020087" cy="734556"/>
          </a:xfrm>
          <a:prstGeom prst="rect">
            <a:avLst/>
          </a:prstGeom>
        </p:spPr>
        <p:txBody>
          <a:bodyPr/>
          <a:lstStyle>
            <a:lvl1pPr marL="0" indent="0">
              <a:buNone/>
              <a:defRPr sz="1400" b="0">
                <a:solidFill>
                  <a:schemeClr val="tx1"/>
                </a:solidFill>
              </a:defRPr>
            </a:lvl1pPr>
          </a:lstStyle>
          <a:p>
            <a:r>
              <a:rPr lang="en-GB" sz="1400" dirty="0"/>
              <a:t>Annotated text is second level text and appears in Black</a:t>
            </a:r>
            <a:endParaRPr lang="en-US" dirty="0"/>
          </a:p>
        </p:txBody>
      </p:sp>
      <p:sp>
        <p:nvSpPr>
          <p:cNvPr id="19" name="Content Placeholder 3">
            <a:extLst>
              <a:ext uri="{FF2B5EF4-FFF2-40B4-BE49-F238E27FC236}">
                <a16:creationId xmlns:a16="http://schemas.microsoft.com/office/drawing/2014/main" id="{2C60B6D8-3F84-4A44-A43A-E6AE07D9F07A}"/>
              </a:ext>
            </a:extLst>
          </p:cNvPr>
          <p:cNvSpPr>
            <a:spLocks noGrp="1"/>
          </p:cNvSpPr>
          <p:nvPr>
            <p:ph sz="half" idx="4294967295" hasCustomPrompt="1"/>
          </p:nvPr>
        </p:nvSpPr>
        <p:spPr>
          <a:xfrm>
            <a:off x="8453851" y="4429258"/>
            <a:ext cx="3114757" cy="1262314"/>
          </a:xfrm>
          <a:prstGeom prst="rect">
            <a:avLst/>
          </a:prstGeom>
        </p:spPr>
        <p:txBody>
          <a:bodyPr/>
          <a:lstStyle>
            <a:lvl1pPr marL="0" indent="0">
              <a:buNone/>
              <a:defRPr sz="8000" b="1">
                <a:solidFill>
                  <a:srgbClr val="41BBDA"/>
                </a:solidFill>
              </a:defRPr>
            </a:lvl1pPr>
          </a:lstStyle>
          <a:p>
            <a:r>
              <a:rPr lang="en-US" dirty="0"/>
              <a:t>00%</a:t>
            </a:r>
          </a:p>
        </p:txBody>
      </p:sp>
      <p:sp>
        <p:nvSpPr>
          <p:cNvPr id="20" name="Content Placeholder 3">
            <a:extLst>
              <a:ext uri="{FF2B5EF4-FFF2-40B4-BE49-F238E27FC236}">
                <a16:creationId xmlns:a16="http://schemas.microsoft.com/office/drawing/2014/main" id="{4BAF1565-3E94-EB45-ADA5-BF55D8409D70}"/>
              </a:ext>
            </a:extLst>
          </p:cNvPr>
          <p:cNvSpPr>
            <a:spLocks noGrp="1"/>
          </p:cNvSpPr>
          <p:nvPr>
            <p:ph sz="half" idx="4294967295" hasCustomPrompt="1"/>
          </p:nvPr>
        </p:nvSpPr>
        <p:spPr>
          <a:xfrm>
            <a:off x="8548522" y="5713695"/>
            <a:ext cx="3020087" cy="734556"/>
          </a:xfrm>
          <a:prstGeom prst="rect">
            <a:avLst/>
          </a:prstGeom>
        </p:spPr>
        <p:txBody>
          <a:bodyPr/>
          <a:lstStyle>
            <a:lvl1pPr marL="0" indent="0">
              <a:buNone/>
              <a:defRPr sz="1400" b="0">
                <a:solidFill>
                  <a:schemeClr val="tx1"/>
                </a:solidFill>
              </a:defRPr>
            </a:lvl1pPr>
          </a:lstStyle>
          <a:p>
            <a:r>
              <a:rPr lang="en-GB" sz="1400" dirty="0"/>
              <a:t>Annotated text is second level text and appears in Black</a:t>
            </a:r>
            <a:endParaRPr lang="en-US" dirty="0"/>
          </a:p>
        </p:txBody>
      </p:sp>
    </p:spTree>
    <p:extLst>
      <p:ext uri="{BB962C8B-B14F-4D97-AF65-F5344CB8AC3E}">
        <p14:creationId xmlns:p14="http://schemas.microsoft.com/office/powerpoint/2010/main" val="263351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477328"/>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a:t>Click to edit </a:t>
            </a:r>
            <a:br>
              <a:rPr lang="en-US"/>
            </a:br>
            <a:r>
              <a:rPr lang="en-US"/>
              <a:t>Master title style 48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a:t>Subhead for headline size 48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8635129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itle 25">
            <a:extLst>
              <a:ext uri="{FF2B5EF4-FFF2-40B4-BE49-F238E27FC236}">
                <a16:creationId xmlns:a16="http://schemas.microsoft.com/office/drawing/2014/main" id="{8DF38BD4-A50A-AE42-82D1-C40C27D3F73D}"/>
              </a:ext>
            </a:extLst>
          </p:cNvPr>
          <p:cNvSpPr>
            <a:spLocks noGrp="1"/>
          </p:cNvSpPr>
          <p:nvPr>
            <p:ph type="title"/>
          </p:nvPr>
        </p:nvSpPr>
        <p:spPr>
          <a:xfrm>
            <a:off x="1199456" y="2"/>
            <a:ext cx="10369152" cy="931313"/>
          </a:xfrm>
          <a:prstGeom prst="rect">
            <a:avLst/>
          </a:prstGeom>
        </p:spPr>
        <p:txBody>
          <a:bodyPr anchor="ctr"/>
          <a:lstStyle/>
          <a:p>
            <a:r>
              <a:rPr lang="en-US"/>
              <a:t>Click to edit Master title style</a:t>
            </a:r>
          </a:p>
        </p:txBody>
      </p:sp>
      <p:sp>
        <p:nvSpPr>
          <p:cNvPr id="9" name="Content Placeholder 2">
            <a:extLst>
              <a:ext uri="{FF2B5EF4-FFF2-40B4-BE49-F238E27FC236}">
                <a16:creationId xmlns:a16="http://schemas.microsoft.com/office/drawing/2014/main" id="{2525CB14-BB5E-7648-9740-B28AA0B3627D}"/>
              </a:ext>
            </a:extLst>
          </p:cNvPr>
          <p:cNvSpPr>
            <a:spLocks noGrp="1"/>
          </p:cNvSpPr>
          <p:nvPr>
            <p:ph sz="half" idx="1" hasCustomPrompt="1"/>
          </p:nvPr>
        </p:nvSpPr>
        <p:spPr>
          <a:xfrm>
            <a:off x="1199456" y="1271743"/>
            <a:ext cx="10369152" cy="1559289"/>
          </a:xfrm>
          <a:prstGeom prst="rect">
            <a:avLst/>
          </a:prstGeom>
        </p:spPr>
        <p:txBody>
          <a:bodyPr/>
          <a:lstStyle>
            <a:lvl1pPr marL="0" indent="0">
              <a:buNone/>
              <a:defRPr lang="en-GB" sz="1800" kern="1200" smtClean="0">
                <a:solidFill>
                  <a:schemeClr val="tx1"/>
                </a:solidFill>
                <a:effectLst/>
              </a:defRPr>
            </a:lvl1pPr>
            <a:lvl2pPr marL="457200" indent="0">
              <a:buFont typeface="Arial" panose="020B0604020202020204" pitchFamily="34" charset="0"/>
              <a:buNone/>
              <a:defRPr sz="2000"/>
            </a:lvl2pPr>
            <a:lvl3pPr>
              <a:defRPr sz="2000"/>
            </a:lvl3pPr>
            <a:lvl4pPr>
              <a:defRPr sz="1800"/>
            </a:lvl4pPr>
            <a:lvl5pPr>
              <a:defRPr sz="1800"/>
            </a:lvl5pPr>
            <a:lvl6pPr>
              <a:defRPr sz="1800"/>
            </a:lvl6pPr>
            <a:lvl7pPr>
              <a:defRPr sz="1800"/>
            </a:lvl7pPr>
            <a:lvl8pPr>
              <a:defRPr sz="1800"/>
            </a:lvl8pPr>
            <a:lvl9pPr>
              <a:defRPr sz="1800"/>
            </a:lvl9pPr>
          </a:lstStyle>
          <a:p>
            <a:r>
              <a:rPr lang="en-US" dirty="0"/>
              <a:t>First level of text, </a:t>
            </a:r>
            <a:r>
              <a:rPr lang="en-GB" sz="1800" kern="1200" dirty="0" err="1">
                <a:solidFill>
                  <a:schemeClr val="tx1"/>
                </a:solidFill>
                <a:effectLst/>
                <a:latin typeface="+mn-lt"/>
                <a:ea typeface="+mn-ea"/>
                <a:cs typeface="+mn-cs"/>
              </a:rPr>
              <a:t>Exceatquis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disintum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ut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doluptatio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blatium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quatem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volo</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berunt</a:t>
            </a:r>
            <a:r>
              <a:rPr lang="en-GB" sz="1800" kern="1200" dirty="0">
                <a:solidFill>
                  <a:schemeClr val="tx1"/>
                </a:solidFill>
                <a:effectLst/>
                <a:latin typeface="+mn-lt"/>
                <a:ea typeface="+mn-ea"/>
                <a:cs typeface="+mn-cs"/>
              </a:rPr>
              <a:t>.</a:t>
            </a:r>
          </a:p>
          <a:p>
            <a:r>
              <a:rPr lang="en-GB" sz="1800" kern="1200" dirty="0" err="1">
                <a:solidFill>
                  <a:schemeClr val="tx1"/>
                </a:solidFill>
                <a:effectLst/>
                <a:latin typeface="+mn-lt"/>
                <a:ea typeface="+mn-ea"/>
                <a:cs typeface="+mn-cs"/>
              </a:rPr>
              <a:t>Sandis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aut</a:t>
            </a:r>
            <a:r>
              <a:rPr lang="en-GB" sz="1800" kern="1200" dirty="0">
                <a:solidFill>
                  <a:schemeClr val="tx1"/>
                </a:solidFill>
                <a:effectLst/>
                <a:latin typeface="+mn-lt"/>
                <a:ea typeface="+mn-ea"/>
                <a:cs typeface="+mn-cs"/>
              </a:rPr>
              <a:t> pore </a:t>
            </a:r>
            <a:r>
              <a:rPr lang="en-GB" sz="1800" kern="1200" dirty="0" err="1">
                <a:solidFill>
                  <a:schemeClr val="tx1"/>
                </a:solidFill>
                <a:effectLst/>
                <a:latin typeface="+mn-lt"/>
                <a:ea typeface="+mn-ea"/>
                <a:cs typeface="+mn-cs"/>
              </a:rPr>
              <a:t>necaboris</a:t>
            </a:r>
            <a:r>
              <a:rPr lang="en-GB" sz="1800" kern="1200" dirty="0">
                <a:solidFill>
                  <a:schemeClr val="tx1"/>
                </a:solidFill>
                <a:effectLst/>
                <a:latin typeface="+mn-lt"/>
                <a:ea typeface="+mn-ea"/>
                <a:cs typeface="+mn-cs"/>
              </a:rPr>
              <a:t> repro que </a:t>
            </a:r>
            <a:r>
              <a:rPr lang="en-GB" sz="1800" kern="1200" dirty="0" err="1">
                <a:solidFill>
                  <a:schemeClr val="tx1"/>
                </a:solidFill>
                <a:effectLst/>
                <a:latin typeface="+mn-lt"/>
                <a:ea typeface="+mn-ea"/>
                <a:cs typeface="+mn-cs"/>
              </a:rPr>
              <a:t>endia</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dem.</a:t>
            </a:r>
            <a:r>
              <a:rPr lang="en-GB" sz="1800" kern="1200" dirty="0">
                <a:solidFill>
                  <a:schemeClr val="tx1"/>
                </a:solidFill>
                <a:effectLst/>
                <a:latin typeface="+mn-lt"/>
                <a:ea typeface="+mn-ea"/>
                <a:cs typeface="+mn-cs"/>
              </a:rPr>
              <a:t> Et </a:t>
            </a:r>
            <a:r>
              <a:rPr lang="en-GB" sz="1800" kern="1200" dirty="0" err="1">
                <a:solidFill>
                  <a:schemeClr val="tx1"/>
                </a:solidFill>
                <a:effectLst/>
                <a:latin typeface="+mn-lt"/>
                <a:ea typeface="+mn-ea"/>
                <a:cs typeface="+mn-cs"/>
              </a:rPr>
              <a:t>restibusci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dus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magname</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velestionsed</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a:t>
            </a:r>
            <a:r>
              <a:rPr lang="en-GB" sz="1800" kern="1200" dirty="0">
                <a:solidFill>
                  <a:schemeClr val="tx1"/>
                </a:solidFill>
                <a:effectLst/>
                <a:latin typeface="+mn-lt"/>
                <a:ea typeface="+mn-ea"/>
                <a:cs typeface="+mn-cs"/>
              </a:rPr>
              <a:t> ident </a:t>
            </a:r>
            <a:r>
              <a:rPr lang="en-GB" sz="1800" kern="1200" dirty="0" err="1">
                <a:solidFill>
                  <a:schemeClr val="tx1"/>
                </a:solidFill>
                <a:effectLst/>
                <a:latin typeface="+mn-lt"/>
                <a:ea typeface="+mn-ea"/>
                <a:cs typeface="+mn-cs"/>
              </a:rPr>
              <a:t>eni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consequ</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iantion</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ectatempos</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imet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quissit</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optatur</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audi</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quam</a:t>
            </a:r>
            <a:r>
              <a:rPr lang="en-GB" sz="1800" kern="1200" dirty="0">
                <a:solidFill>
                  <a:schemeClr val="tx1"/>
                </a:solidFill>
                <a:effectLst/>
                <a:latin typeface="+mn-lt"/>
                <a:ea typeface="+mn-ea"/>
                <a:cs typeface="+mn-cs"/>
              </a:rPr>
              <a:t> </a:t>
            </a:r>
            <a:r>
              <a:rPr lang="en-GB" sz="1800" kern="1200" dirty="0" err="1">
                <a:solidFill>
                  <a:schemeClr val="tx1"/>
                </a:solidFill>
                <a:effectLst/>
                <a:latin typeface="+mn-lt"/>
                <a:ea typeface="+mn-ea"/>
                <a:cs typeface="+mn-cs"/>
              </a:rPr>
              <a:t>volupid</a:t>
            </a:r>
            <a:r>
              <a:rPr lang="en-GB" sz="1800" kern="1200" dirty="0">
                <a:solidFill>
                  <a:schemeClr val="tx1"/>
                </a:solidFill>
                <a:effectLst/>
                <a:latin typeface="+mn-lt"/>
                <a:ea typeface="+mn-ea"/>
                <a:cs typeface="+mn-cs"/>
              </a:rPr>
              <a:t> qui od qui .</a:t>
            </a:r>
          </a:p>
        </p:txBody>
      </p:sp>
      <p:sp>
        <p:nvSpPr>
          <p:cNvPr id="14" name="Content Placeholder 1">
            <a:extLst>
              <a:ext uri="{FF2B5EF4-FFF2-40B4-BE49-F238E27FC236}">
                <a16:creationId xmlns:a16="http://schemas.microsoft.com/office/drawing/2014/main" id="{A67D0AA0-98AC-014E-BC4C-C03D04F71EF5}"/>
              </a:ext>
            </a:extLst>
          </p:cNvPr>
          <p:cNvSpPr>
            <a:spLocks noGrp="1"/>
          </p:cNvSpPr>
          <p:nvPr>
            <p:ph sz="half" idx="4294967295" hasCustomPrompt="1"/>
          </p:nvPr>
        </p:nvSpPr>
        <p:spPr>
          <a:xfrm>
            <a:off x="1199456" y="4797152"/>
            <a:ext cx="10350169" cy="1735342"/>
          </a:xfrm>
          <a:prstGeom prst="rect">
            <a:avLst/>
          </a:prstGeom>
        </p:spPr>
        <p:txBody>
          <a:bodyPr/>
          <a:lstStyle>
            <a:lvl1pPr marL="0" indent="0" algn="l">
              <a:buNone/>
              <a:defRPr>
                <a:solidFill>
                  <a:srgbClr val="41BBDA"/>
                </a:solidFill>
              </a:defRPr>
            </a:lvl1pPr>
          </a:lstStyle>
          <a:p>
            <a:r>
              <a:rPr lang="en-US" sz="3600" kern="0" dirty="0"/>
              <a:t>Pull-out statements or facts are in our bright </a:t>
            </a:r>
            <a:r>
              <a:rPr lang="en-US" sz="3600" kern="0" dirty="0" err="1"/>
              <a:t>colour</a:t>
            </a:r>
            <a:r>
              <a:rPr lang="en-US" sz="3600" kern="0" dirty="0"/>
              <a:t> option and set in 36pt</a:t>
            </a:r>
          </a:p>
        </p:txBody>
      </p:sp>
    </p:spTree>
    <p:extLst>
      <p:ext uri="{BB962C8B-B14F-4D97-AF65-F5344CB8AC3E}">
        <p14:creationId xmlns:p14="http://schemas.microsoft.com/office/powerpoint/2010/main" val="3539044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FC248583-EBC6-724A-8F89-6F25EA56AFBC}"/>
              </a:ext>
            </a:extLst>
          </p:cNvPr>
          <p:cNvSpPr>
            <a:spLocks noGrp="1"/>
          </p:cNvSpPr>
          <p:nvPr>
            <p:ph sz="half" idx="4294967295" hasCustomPrompt="1"/>
          </p:nvPr>
        </p:nvSpPr>
        <p:spPr>
          <a:xfrm>
            <a:off x="2567608" y="5391218"/>
            <a:ext cx="2664296" cy="756084"/>
          </a:xfrm>
          <a:prstGeom prst="rect">
            <a:avLst/>
          </a:prstGeom>
        </p:spPr>
        <p:txBody>
          <a:bodyPr/>
          <a:lstStyle>
            <a:lvl1pPr marL="0" indent="0">
              <a:buNone/>
              <a:defRPr sz="1400" b="0">
                <a:solidFill>
                  <a:schemeClr val="tx1"/>
                </a:solidFill>
              </a:defRPr>
            </a:lvl1pPr>
          </a:lstStyle>
          <a:p>
            <a:r>
              <a:rPr lang="en-GB" sz="1400" dirty="0"/>
              <a:t>Optional image annotation goes here</a:t>
            </a:r>
            <a:endParaRPr lang="en-US" dirty="0"/>
          </a:p>
        </p:txBody>
      </p:sp>
      <p:sp>
        <p:nvSpPr>
          <p:cNvPr id="10" name="Title 25">
            <a:extLst>
              <a:ext uri="{FF2B5EF4-FFF2-40B4-BE49-F238E27FC236}">
                <a16:creationId xmlns:a16="http://schemas.microsoft.com/office/drawing/2014/main" id="{7E70F4E5-979A-B847-8308-3400930D0CF0}"/>
              </a:ext>
            </a:extLst>
          </p:cNvPr>
          <p:cNvSpPr>
            <a:spLocks noGrp="1"/>
          </p:cNvSpPr>
          <p:nvPr>
            <p:ph type="title"/>
          </p:nvPr>
        </p:nvSpPr>
        <p:spPr>
          <a:xfrm>
            <a:off x="1199456" y="2"/>
            <a:ext cx="10465163" cy="931313"/>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501677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8" name="Title 25">
            <a:extLst>
              <a:ext uri="{FF2B5EF4-FFF2-40B4-BE49-F238E27FC236}">
                <a16:creationId xmlns:a16="http://schemas.microsoft.com/office/drawing/2014/main" id="{62C01118-46FA-6543-81EC-39CC01511461}"/>
              </a:ext>
            </a:extLst>
          </p:cNvPr>
          <p:cNvSpPr>
            <a:spLocks noGrp="1"/>
          </p:cNvSpPr>
          <p:nvPr>
            <p:ph type="title"/>
          </p:nvPr>
        </p:nvSpPr>
        <p:spPr>
          <a:xfrm>
            <a:off x="1199456" y="2"/>
            <a:ext cx="10369152" cy="931313"/>
          </a:xfrm>
          <a:prstGeom prst="rect">
            <a:avLst/>
          </a:prstGeom>
        </p:spPr>
        <p:txBody>
          <a:bodyPr anchor="ctr"/>
          <a:lstStyle/>
          <a:p>
            <a:r>
              <a:rPr lang="en-US" dirty="0"/>
              <a:t>Click to edit Master title style</a:t>
            </a:r>
          </a:p>
        </p:txBody>
      </p:sp>
      <p:sp>
        <p:nvSpPr>
          <p:cNvPr id="11" name="Content Placeholder 3">
            <a:extLst>
              <a:ext uri="{FF2B5EF4-FFF2-40B4-BE49-F238E27FC236}">
                <a16:creationId xmlns:a16="http://schemas.microsoft.com/office/drawing/2014/main" id="{169FC740-C454-42A2-8D65-0A226C8EF0AE}"/>
              </a:ext>
            </a:extLst>
          </p:cNvPr>
          <p:cNvSpPr>
            <a:spLocks noGrp="1"/>
          </p:cNvSpPr>
          <p:nvPr>
            <p:ph sz="half" idx="4294967295" hasCustomPrompt="1"/>
          </p:nvPr>
        </p:nvSpPr>
        <p:spPr>
          <a:xfrm>
            <a:off x="2659276" y="2881907"/>
            <a:ext cx="228459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2" name="Content Placeholder 3">
            <a:extLst>
              <a:ext uri="{FF2B5EF4-FFF2-40B4-BE49-F238E27FC236}">
                <a16:creationId xmlns:a16="http://schemas.microsoft.com/office/drawing/2014/main" id="{13ED9F54-27A5-43C9-A56F-0E14A99BA52A}"/>
              </a:ext>
            </a:extLst>
          </p:cNvPr>
          <p:cNvSpPr>
            <a:spLocks noGrp="1"/>
          </p:cNvSpPr>
          <p:nvPr>
            <p:ph sz="half" idx="4294967295" hasCustomPrompt="1"/>
          </p:nvPr>
        </p:nvSpPr>
        <p:spPr>
          <a:xfrm>
            <a:off x="2659276" y="5596692"/>
            <a:ext cx="225837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3" name="Content Placeholder 3">
            <a:extLst>
              <a:ext uri="{FF2B5EF4-FFF2-40B4-BE49-F238E27FC236}">
                <a16:creationId xmlns:a16="http://schemas.microsoft.com/office/drawing/2014/main" id="{92C7F4EE-5970-4C75-B40E-AF13BE3368D9}"/>
              </a:ext>
            </a:extLst>
          </p:cNvPr>
          <p:cNvSpPr>
            <a:spLocks noGrp="1"/>
          </p:cNvSpPr>
          <p:nvPr>
            <p:ph sz="half" idx="4294967295" hasCustomPrompt="1"/>
          </p:nvPr>
        </p:nvSpPr>
        <p:spPr>
          <a:xfrm>
            <a:off x="5231904" y="2881907"/>
            <a:ext cx="228459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4" name="Content Placeholder 3">
            <a:extLst>
              <a:ext uri="{FF2B5EF4-FFF2-40B4-BE49-F238E27FC236}">
                <a16:creationId xmlns:a16="http://schemas.microsoft.com/office/drawing/2014/main" id="{E0A117D6-84A3-42B6-B6C0-C5287F38E56E}"/>
              </a:ext>
            </a:extLst>
          </p:cNvPr>
          <p:cNvSpPr>
            <a:spLocks noGrp="1"/>
          </p:cNvSpPr>
          <p:nvPr>
            <p:ph sz="half" idx="4294967295" hasCustomPrompt="1"/>
          </p:nvPr>
        </p:nvSpPr>
        <p:spPr>
          <a:xfrm>
            <a:off x="5231904" y="5596692"/>
            <a:ext cx="225837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5" name="Content Placeholder 3">
            <a:extLst>
              <a:ext uri="{FF2B5EF4-FFF2-40B4-BE49-F238E27FC236}">
                <a16:creationId xmlns:a16="http://schemas.microsoft.com/office/drawing/2014/main" id="{1C57CC53-DDA5-48DA-ADB1-DBEF105B6DED}"/>
              </a:ext>
            </a:extLst>
          </p:cNvPr>
          <p:cNvSpPr>
            <a:spLocks noGrp="1"/>
          </p:cNvSpPr>
          <p:nvPr>
            <p:ph sz="half" idx="4294967295" hasCustomPrompt="1"/>
          </p:nvPr>
        </p:nvSpPr>
        <p:spPr>
          <a:xfrm>
            <a:off x="7830752" y="2881907"/>
            <a:ext cx="228459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
        <p:nvSpPr>
          <p:cNvPr id="16" name="Content Placeholder 3">
            <a:extLst>
              <a:ext uri="{FF2B5EF4-FFF2-40B4-BE49-F238E27FC236}">
                <a16:creationId xmlns:a16="http://schemas.microsoft.com/office/drawing/2014/main" id="{76B4A497-2F1A-4EE6-9497-D55B87E834F2}"/>
              </a:ext>
            </a:extLst>
          </p:cNvPr>
          <p:cNvSpPr>
            <a:spLocks noGrp="1"/>
          </p:cNvSpPr>
          <p:nvPr>
            <p:ph sz="half" idx="4294967295" hasCustomPrompt="1"/>
          </p:nvPr>
        </p:nvSpPr>
        <p:spPr>
          <a:xfrm>
            <a:off x="7830752" y="5596692"/>
            <a:ext cx="2258376" cy="756084"/>
          </a:xfrm>
          <a:prstGeom prst="rect">
            <a:avLst/>
          </a:prstGeom>
        </p:spPr>
        <p:txBody>
          <a:bodyPr/>
          <a:lstStyle>
            <a:lvl1pPr marL="0" indent="0">
              <a:buNone/>
              <a:defRPr sz="1400" b="0">
                <a:solidFill>
                  <a:schemeClr val="tx1"/>
                </a:solidFill>
              </a:defRPr>
            </a:lvl1pPr>
          </a:lstStyle>
          <a:p>
            <a:r>
              <a:rPr lang="en-GB" sz="1400" dirty="0"/>
              <a:t>Image annotation sits </a:t>
            </a:r>
            <a:br>
              <a:rPr lang="en-GB" sz="1400" dirty="0"/>
            </a:br>
            <a:r>
              <a:rPr lang="en-GB" sz="1400" dirty="0"/>
              <a:t>within a coloured box</a:t>
            </a:r>
            <a:endParaRPr lang="en-US" dirty="0"/>
          </a:p>
        </p:txBody>
      </p:sp>
    </p:spTree>
    <p:extLst>
      <p:ext uri="{BB962C8B-B14F-4D97-AF65-F5344CB8AC3E}">
        <p14:creationId xmlns:p14="http://schemas.microsoft.com/office/powerpoint/2010/main" val="1659441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2BFDCC6-00EC-8D4E-B251-5C180A29CAFB}"/>
              </a:ext>
            </a:extLst>
          </p:cNvPr>
          <p:cNvSpPr>
            <a:spLocks noGrp="1"/>
          </p:cNvSpPr>
          <p:nvPr>
            <p:ph idx="1" hasCustomPrompt="1"/>
          </p:nvPr>
        </p:nvSpPr>
        <p:spPr bwMode="auto">
          <a:xfrm>
            <a:off x="6768075" y="2348880"/>
            <a:ext cx="4814325"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buFont typeface="System Font Regular"/>
              <a:buChar char="-"/>
              <a:defRPr sz="1800"/>
            </a:lvl1pPr>
            <a:lvl2pPr marL="742950" indent="-285750">
              <a:buFont typeface="System Font Regular"/>
              <a:buChar char="-"/>
              <a:defRPr sz="1600"/>
            </a:lvl2pPr>
          </a:lstStyle>
          <a:p>
            <a:pPr lvl="0"/>
            <a:r>
              <a:rPr lang="en-GB" dirty="0"/>
              <a:t>First level of bulleted text</a:t>
            </a:r>
          </a:p>
          <a:p>
            <a:pPr lvl="1"/>
            <a:r>
              <a:rPr lang="en-GB" dirty="0"/>
              <a:t>Second level of text</a:t>
            </a:r>
          </a:p>
        </p:txBody>
      </p:sp>
      <p:sp>
        <p:nvSpPr>
          <p:cNvPr id="13" name="Text Placeholder 2">
            <a:extLst>
              <a:ext uri="{FF2B5EF4-FFF2-40B4-BE49-F238E27FC236}">
                <a16:creationId xmlns:a16="http://schemas.microsoft.com/office/drawing/2014/main" id="{457ADC93-E7D5-2E4D-9C8B-974A4F4706CB}"/>
              </a:ext>
            </a:extLst>
          </p:cNvPr>
          <p:cNvSpPr>
            <a:spLocks noGrp="1"/>
          </p:cNvSpPr>
          <p:nvPr>
            <p:ph idx="10" hasCustomPrompt="1"/>
          </p:nvPr>
        </p:nvSpPr>
        <p:spPr bwMode="auto">
          <a:xfrm>
            <a:off x="6778698" y="1074260"/>
            <a:ext cx="4814325" cy="105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Font typeface="System Font Regular"/>
              <a:buNone/>
              <a:defRPr lang="en-GB" sz="1800" kern="1200" dirty="0">
                <a:solidFill>
                  <a:schemeClr val="tx1"/>
                </a:solidFill>
                <a:effectLst/>
                <a:latin typeface="+mn-lt"/>
              </a:defRPr>
            </a:lvl1pPr>
            <a:lvl2pPr marL="457200" indent="0">
              <a:buFont typeface="System Font Regular"/>
              <a:buNone/>
              <a:defRPr sz="1800"/>
            </a:lvl2pPr>
          </a:lstStyle>
          <a:p>
            <a:r>
              <a:rPr lang="en-US" dirty="0"/>
              <a:t>First level of text, </a:t>
            </a:r>
            <a:endParaRPr lang="en-GB" sz="2000" kern="1200" dirty="0">
              <a:solidFill>
                <a:schemeClr val="tx1"/>
              </a:solidFill>
              <a:effectLst/>
              <a:latin typeface="+mn-lt"/>
              <a:ea typeface="+mn-ea"/>
              <a:cs typeface="+mn-cs"/>
            </a:endParaRPr>
          </a:p>
        </p:txBody>
      </p:sp>
      <p:sp>
        <p:nvSpPr>
          <p:cNvPr id="8" name="Title 25">
            <a:extLst>
              <a:ext uri="{FF2B5EF4-FFF2-40B4-BE49-F238E27FC236}">
                <a16:creationId xmlns:a16="http://schemas.microsoft.com/office/drawing/2014/main" id="{30AD4320-6B30-1344-9149-0657090F70B4}"/>
              </a:ext>
            </a:extLst>
          </p:cNvPr>
          <p:cNvSpPr>
            <a:spLocks noGrp="1"/>
          </p:cNvSpPr>
          <p:nvPr>
            <p:ph type="title"/>
          </p:nvPr>
        </p:nvSpPr>
        <p:spPr>
          <a:xfrm>
            <a:off x="1199455" y="2"/>
            <a:ext cx="10393567" cy="931313"/>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278001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231106"/>
          </a:xfrm>
          <a:blipFill dpi="0" rotWithShape="1">
            <a:blip r:embed="rId2">
              <a:extLst>
                <a:ext uri="{96DAC541-7B7A-43D3-8B79-37D633B846F1}">
                  <asvg:svgBlip xmlns=""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a:t>Click to edit </a:t>
            </a:r>
            <a:br>
              <a:rPr lang="en-US"/>
            </a:br>
            <a:r>
              <a:rPr lang="en-US"/>
              <a:t>Master title style 40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40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29261212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bwMode="ltGray">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bwMode="black">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a:t>Click to edit </a:t>
            </a:r>
            <a:br>
              <a:rPr lang="en-US"/>
            </a:br>
            <a:r>
              <a:rPr lang="en-US"/>
              <a:t>Master title style </a:t>
            </a:r>
            <a:br>
              <a:rPr lang="en-US"/>
            </a:br>
            <a:r>
              <a:rPr lang="en-US"/>
              <a:t>36 </a:t>
            </a:r>
            <a:r>
              <a:rPr lang="en-US" err="1"/>
              <a:t>pt</a:t>
            </a:r>
            <a:endParaRPr lang="en-US"/>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bwMode="black">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a:t>Subhead for headline size 36 </a:t>
            </a:r>
            <a:r>
              <a:rPr lang="en-US" err="1"/>
              <a:t>pt</a:t>
            </a:r>
            <a:endParaRPr lang="en-US"/>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bwMode="black">
          <a:xfrm>
            <a:off x="411162" y="6310800"/>
            <a:ext cx="9288000" cy="547200"/>
          </a:xfrm>
        </p:spPr>
        <p:txBody>
          <a:bodyPr/>
          <a:lstStyle/>
          <a:p>
            <a:pPr>
              <a:lnSpc>
                <a:spcPct val="100000"/>
              </a:lnSpc>
            </a:pPr>
            <a:r>
              <a:rPr lang="en-US"/>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bwMode="black">
          <a:xfrm>
            <a:off x="10274400" y="6364800"/>
            <a:ext cx="1512000" cy="240408"/>
          </a:xfrm>
          <a:prstGeom prst="rect">
            <a:avLst/>
          </a:prstGeom>
        </p:spPr>
      </p:pic>
    </p:spTree>
    <p:extLst>
      <p:ext uri="{BB962C8B-B14F-4D97-AF65-F5344CB8AC3E}">
        <p14:creationId xmlns:p14="http://schemas.microsoft.com/office/powerpoint/2010/main" val="14817383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24.gif"/><Relationship Id="rId4" Type="http://schemas.openxmlformats.org/officeDocument/2006/relationships/slideLayout" Target="../slideLayouts/slideLayout6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image" Target="../media/image24.gif"/><Relationship Id="rId4" Type="http://schemas.openxmlformats.org/officeDocument/2006/relationships/slideLayout" Target="../slideLayouts/slideLayout6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bwMode="black">
          <a:xfrm>
            <a:off x="410400" y="478800"/>
            <a:ext cx="9863997" cy="576000"/>
          </a:xfrm>
          <a:prstGeom prst="rect">
            <a:avLst/>
          </a:prstGeom>
        </p:spPr>
        <p:txBody>
          <a:bodyPr vert="horz" lIns="0" tIns="0" rIns="324000" bIns="14400" rtlCol="0" anchor="t" anchorCtr="0">
            <a:noAutofit/>
          </a:bodyPr>
          <a:lstStyle/>
          <a:p>
            <a:r>
              <a:rPr lang="en-US"/>
              <a:t>Click to edit Master title style</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bwMode="black">
          <a:xfrm>
            <a:off x="411161" y="1414800"/>
            <a:ext cx="7200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bwMode="black">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a:t>Restricted | © Siemens 20XX | Author | Department | YYYY-MM-DD</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bwMode="black">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a:t>
            </a:fld>
            <a:endParaRPr lang="en-US"/>
          </a:p>
        </p:txBody>
      </p:sp>
    </p:spTree>
    <p:extLst>
      <p:ext uri="{BB962C8B-B14F-4D97-AF65-F5344CB8AC3E}">
        <p14:creationId xmlns:p14="http://schemas.microsoft.com/office/powerpoint/2010/main" val="3635017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A5659F-CC00-4346-9980-C2509C31956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360" y="352080"/>
            <a:ext cx="2883408" cy="484631"/>
          </a:xfrm>
          <a:prstGeom prst="rect">
            <a:avLst/>
          </a:prstGeom>
        </p:spPr>
      </p:pic>
      <p:pic>
        <p:nvPicPr>
          <p:cNvPr id="8" name="Picture 7">
            <a:extLst>
              <a:ext uri="{FF2B5EF4-FFF2-40B4-BE49-F238E27FC236}">
                <a16:creationId xmlns:a16="http://schemas.microsoft.com/office/drawing/2014/main" id="{4C67C5E6-BCEC-415E-86DA-74948129F9F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43051" y="352080"/>
            <a:ext cx="1219478" cy="444601"/>
          </a:xfrm>
          <a:prstGeom prst="rect">
            <a:avLst/>
          </a:prstGeom>
        </p:spPr>
      </p:pic>
      <p:sp>
        <p:nvSpPr>
          <p:cNvPr id="3" name="Title 3">
            <a:extLst>
              <a:ext uri="{FF2B5EF4-FFF2-40B4-BE49-F238E27FC236}">
                <a16:creationId xmlns:a16="http://schemas.microsoft.com/office/drawing/2014/main" id="{97C852C7-C128-88C6-1C57-704ACE4E5252}"/>
              </a:ext>
            </a:extLst>
          </p:cNvPr>
          <p:cNvSpPr txBox="1">
            <a:spLocks/>
          </p:cNvSpPr>
          <p:nvPr userDrawn="1"/>
        </p:nvSpPr>
        <p:spPr>
          <a:xfrm>
            <a:off x="222493" y="851058"/>
            <a:ext cx="5946307" cy="931313"/>
          </a:xfrm>
          <a:prstGeom prst="rect">
            <a:avLst/>
          </a:prstGeom>
        </p:spPr>
        <p:txBody>
          <a:bodyPr/>
          <a:lstStyle>
            <a:lvl1pPr algn="l" defTabSz="457200" rtl="0" eaLnBrk="1" fontAlgn="base" hangingPunct="1">
              <a:spcBef>
                <a:spcPct val="0"/>
              </a:spcBef>
              <a:spcAft>
                <a:spcPct val="0"/>
              </a:spcAft>
              <a:defRPr sz="3200" b="1">
                <a:solidFill>
                  <a:schemeClr val="tx1"/>
                </a:solidFill>
                <a:latin typeface="Arial" panose="020B0604020202020204" pitchFamily="34"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9pPr>
          </a:lstStyle>
          <a:p>
            <a:endParaRPr lang="en-GB" kern="0" dirty="0">
              <a:latin typeface="Europa" panose="02000000000000000000" pitchFamily="2" charset="0"/>
            </a:endParaRPr>
          </a:p>
        </p:txBody>
      </p:sp>
      <p:sp>
        <p:nvSpPr>
          <p:cNvPr id="2" name="Slide Number Placeholder 5">
            <a:extLst>
              <a:ext uri="{FF2B5EF4-FFF2-40B4-BE49-F238E27FC236}">
                <a16:creationId xmlns:a16="http://schemas.microsoft.com/office/drawing/2014/main" id="{BEE45EB4-EB4A-FAC2-579F-18290EF28E4E}"/>
              </a:ext>
            </a:extLst>
          </p:cNvPr>
          <p:cNvSpPr txBox="1">
            <a:spLocks/>
          </p:cNvSpPr>
          <p:nvPr userDrawn="1"/>
        </p:nvSpPr>
        <p:spPr>
          <a:xfrm>
            <a:off x="11646847" y="6492875"/>
            <a:ext cx="43136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0F3BD6-ADF2-E64F-928A-52842DEA67CA}" type="slidenum">
              <a:rPr lang="en-US" sz="1400" smtClean="0">
                <a:solidFill>
                  <a:schemeClr val="tx1"/>
                </a:solidFill>
              </a:rPr>
              <a:pPr/>
              <a:t>‹#›</a:t>
            </a:fld>
            <a:endParaRPr lang="en-US" sz="1400" dirty="0">
              <a:solidFill>
                <a:schemeClr val="tx1"/>
              </a:solidFill>
            </a:endParaRPr>
          </a:p>
        </p:txBody>
      </p:sp>
    </p:spTree>
    <p:extLst>
      <p:ext uri="{BB962C8B-B14F-4D97-AF65-F5344CB8AC3E}">
        <p14:creationId xmlns:p14="http://schemas.microsoft.com/office/powerpoint/2010/main" val="310227410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hf hdr="0" ftr="0" dt="0"/>
  <p:txStyles>
    <p:titleStyle>
      <a:lvl1pPr algn="l" defTabSz="457200" rtl="0" eaLnBrk="1" fontAlgn="base" hangingPunct="1">
        <a:spcBef>
          <a:spcPct val="0"/>
        </a:spcBef>
        <a:spcAft>
          <a:spcPct val="0"/>
        </a:spcAft>
        <a:defRPr sz="3200" b="1">
          <a:solidFill>
            <a:schemeClr val="tx1"/>
          </a:solidFill>
          <a:latin typeface="Arial" panose="020B0604020202020204" pitchFamily="34"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9pPr>
    </p:titleStyle>
    <p:bodyStyle>
      <a:lvl1pPr marL="457200" indent="-457200" algn="l" defTabSz="457200" rtl="0" eaLnBrk="1" fontAlgn="base" hangingPunct="1">
        <a:spcBef>
          <a:spcPct val="20000"/>
        </a:spcBef>
        <a:spcAft>
          <a:spcPct val="0"/>
        </a:spcAft>
        <a:buFont typeface="System Font Regular"/>
        <a:buChar char="-"/>
        <a:defRPr sz="3200">
          <a:solidFill>
            <a:schemeClr val="tx1"/>
          </a:solidFill>
          <a:latin typeface="Arial" panose="020B0604020202020204" pitchFamily="34" charset="0"/>
          <a:ea typeface="+mn-ea"/>
          <a:cs typeface="Arial" panose="020B0604020202020204" pitchFamily="34" charset="0"/>
        </a:defRPr>
      </a:lvl1pPr>
      <a:lvl2pPr marL="914400" indent="-457200" algn="l" defTabSz="457200" rtl="0" eaLnBrk="1" fontAlgn="base" hangingPunct="1">
        <a:spcBef>
          <a:spcPct val="20000"/>
        </a:spcBef>
        <a:spcAft>
          <a:spcPct val="0"/>
        </a:spcAft>
        <a:buFont typeface="System Font Regular"/>
        <a:buChar char="-"/>
        <a:defRPr sz="28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fontAlgn="base" hangingPunct="1">
        <a:spcBef>
          <a:spcPct val="20000"/>
        </a:spcBef>
        <a:spcAft>
          <a:spcPct val="0"/>
        </a:spcAft>
        <a:buFont typeface="System Font Regular"/>
        <a:buChar char="-"/>
        <a:defRPr sz="24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Font typeface="System Font Regular"/>
        <a:buChar char="-"/>
        <a:defRPr sz="2000">
          <a:solidFill>
            <a:schemeClr val="tx1"/>
          </a:solidFill>
          <a:latin typeface="+mn-lt"/>
          <a:ea typeface="+mn-ea"/>
        </a:defRPr>
      </a:lvl4pPr>
      <a:lvl5pPr marL="2057400" indent="-228600" algn="l" defTabSz="457200" rtl="0" eaLnBrk="1" fontAlgn="base" hangingPunct="1">
        <a:spcBef>
          <a:spcPct val="20000"/>
        </a:spcBef>
        <a:spcAft>
          <a:spcPct val="0"/>
        </a:spcAft>
        <a:buFont typeface="System Font Regular"/>
        <a:buChar char="-"/>
        <a:defRPr sz="2000" baseline="0">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3270FA-B538-0E46-AB27-6C9D046BA35E}"/>
              </a:ext>
            </a:extLst>
          </p:cNvPr>
          <p:cNvSpPr/>
          <p:nvPr userDrawn="1"/>
        </p:nvSpPr>
        <p:spPr>
          <a:xfrm>
            <a:off x="0" y="0"/>
            <a:ext cx="653752" cy="6858000"/>
          </a:xfrm>
          <a:prstGeom prst="rect">
            <a:avLst/>
          </a:prstGeom>
          <a:solidFill>
            <a:srgbClr val="07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a:endParaRPr>
          </a:p>
        </p:txBody>
      </p:sp>
      <p:pic>
        <p:nvPicPr>
          <p:cNvPr id="3" name="Picture 2" descr="A close up of a logo&#10;&#10;Description generated with high confidence">
            <a:extLst>
              <a:ext uri="{FF2B5EF4-FFF2-40B4-BE49-F238E27FC236}">
                <a16:creationId xmlns:a16="http://schemas.microsoft.com/office/drawing/2014/main" id="{4306119E-7553-472A-9C4E-C3EEAC51AC8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31" y="260648"/>
            <a:ext cx="450453" cy="365125"/>
          </a:xfrm>
          <a:prstGeom prst="rect">
            <a:avLst/>
          </a:prstGeom>
        </p:spPr>
      </p:pic>
      <p:sp>
        <p:nvSpPr>
          <p:cNvPr id="6" name="Slide Number Placeholder 5">
            <a:extLst>
              <a:ext uri="{FF2B5EF4-FFF2-40B4-BE49-F238E27FC236}">
                <a16:creationId xmlns:a16="http://schemas.microsoft.com/office/drawing/2014/main" id="{4532721C-F18D-49F1-83FD-E8815364DDBC}"/>
              </a:ext>
            </a:extLst>
          </p:cNvPr>
          <p:cNvSpPr txBox="1">
            <a:spLocks/>
          </p:cNvSpPr>
          <p:nvPr userDrawn="1"/>
        </p:nvSpPr>
        <p:spPr>
          <a:xfrm>
            <a:off x="120020" y="6448251"/>
            <a:ext cx="43136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0F3BD6-ADF2-E64F-928A-52842DEA67CA}" type="slidenum">
              <a:rPr lang="en-US" smtClean="0"/>
              <a:pPr/>
              <a:t>‹#›</a:t>
            </a:fld>
            <a:endParaRPr lang="en-US" dirty="0"/>
          </a:p>
        </p:txBody>
      </p:sp>
    </p:spTree>
    <p:extLst>
      <p:ext uri="{BB962C8B-B14F-4D97-AF65-F5344CB8AC3E}">
        <p14:creationId xmlns:p14="http://schemas.microsoft.com/office/powerpoint/2010/main" val="42075630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hf hdr="0" ftr="0" dt="0"/>
  <p:txStyles>
    <p:titleStyle>
      <a:lvl1pPr algn="l" defTabSz="457200" rtl="0" eaLnBrk="1" fontAlgn="base" hangingPunct="1">
        <a:spcBef>
          <a:spcPct val="0"/>
        </a:spcBef>
        <a:spcAft>
          <a:spcPct val="0"/>
        </a:spcAft>
        <a:defRPr sz="3200" b="1">
          <a:solidFill>
            <a:schemeClr val="tx1"/>
          </a:solidFill>
          <a:latin typeface="Arial" panose="020B0604020202020204" pitchFamily="34"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9pPr>
    </p:titleStyle>
    <p:bodyStyle>
      <a:lvl1pPr marL="457200" indent="-457200" algn="l" defTabSz="457200" rtl="0" eaLnBrk="1" fontAlgn="base" hangingPunct="1">
        <a:spcBef>
          <a:spcPct val="20000"/>
        </a:spcBef>
        <a:spcAft>
          <a:spcPct val="0"/>
        </a:spcAft>
        <a:buClr>
          <a:schemeClr val="tx1"/>
        </a:buClr>
        <a:buFont typeface="System Font Regular"/>
        <a:buChar char="-"/>
        <a:defRPr sz="3200">
          <a:solidFill>
            <a:schemeClr val="tx1"/>
          </a:solidFill>
          <a:latin typeface="Arial" panose="020B0604020202020204" pitchFamily="34" charset="0"/>
          <a:ea typeface="+mn-ea"/>
          <a:cs typeface="Arial" panose="020B0604020202020204" pitchFamily="34" charset="0"/>
        </a:defRPr>
      </a:lvl1pPr>
      <a:lvl2pPr marL="914400" indent="-457200" algn="l" defTabSz="457200" rtl="0" eaLnBrk="1" fontAlgn="base" hangingPunct="1">
        <a:spcBef>
          <a:spcPct val="20000"/>
        </a:spcBef>
        <a:spcAft>
          <a:spcPct val="0"/>
        </a:spcAft>
        <a:buClr>
          <a:schemeClr val="tx1"/>
        </a:buClr>
        <a:buFont typeface="System Font Regular"/>
        <a:buChar char="-"/>
        <a:defRPr sz="28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fontAlgn="base" hangingPunct="1">
        <a:spcBef>
          <a:spcPct val="20000"/>
        </a:spcBef>
        <a:spcAft>
          <a:spcPct val="0"/>
        </a:spcAft>
        <a:buClr>
          <a:schemeClr val="tx1"/>
        </a:buClr>
        <a:buFont typeface="System Font Regular"/>
        <a:buChar char="-"/>
        <a:defRPr sz="24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Clr>
          <a:schemeClr val="tx1"/>
        </a:buClr>
        <a:buFont typeface="System Font Regular"/>
        <a:buChar char="-"/>
        <a:defRPr sz="2000" b="0" i="0">
          <a:solidFill>
            <a:schemeClr val="tx1"/>
          </a:solidFill>
          <a:latin typeface="Arial Regular"/>
          <a:ea typeface="+mn-ea"/>
        </a:defRPr>
      </a:lvl4pPr>
      <a:lvl5pPr marL="2057400" indent="-228600" algn="l" defTabSz="457200" rtl="0" eaLnBrk="1" fontAlgn="base" hangingPunct="1">
        <a:spcBef>
          <a:spcPct val="20000"/>
        </a:spcBef>
        <a:spcAft>
          <a:spcPct val="0"/>
        </a:spcAft>
        <a:buClr>
          <a:schemeClr val="tx1"/>
        </a:buClr>
        <a:buFont typeface="System Font Regular"/>
        <a:buChar char="-"/>
        <a:defRPr sz="2000" b="0" i="0" baseline="0">
          <a:solidFill>
            <a:schemeClr val="tx1"/>
          </a:solidFill>
          <a:latin typeface="Arial Regular"/>
          <a:ea typeface="+mn-ea"/>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3270FA-B538-0E46-AB27-6C9D046BA35E}"/>
              </a:ext>
            </a:extLst>
          </p:cNvPr>
          <p:cNvSpPr/>
          <p:nvPr userDrawn="1"/>
        </p:nvSpPr>
        <p:spPr>
          <a:xfrm>
            <a:off x="0" y="0"/>
            <a:ext cx="653752" cy="6858000"/>
          </a:xfrm>
          <a:prstGeom prst="rect">
            <a:avLst/>
          </a:prstGeom>
          <a:solidFill>
            <a:srgbClr val="07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a:endParaRPr>
          </a:p>
        </p:txBody>
      </p:sp>
      <p:pic>
        <p:nvPicPr>
          <p:cNvPr id="3" name="Picture 2" descr="A close up of a logo&#10;&#10;Description generated with high confidence">
            <a:extLst>
              <a:ext uri="{FF2B5EF4-FFF2-40B4-BE49-F238E27FC236}">
                <a16:creationId xmlns:a16="http://schemas.microsoft.com/office/drawing/2014/main" id="{4306119E-7553-472A-9C4E-C3EEAC51AC8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31" y="260648"/>
            <a:ext cx="450453" cy="365125"/>
          </a:xfrm>
          <a:prstGeom prst="rect">
            <a:avLst/>
          </a:prstGeom>
        </p:spPr>
      </p:pic>
      <p:sp>
        <p:nvSpPr>
          <p:cNvPr id="6" name="Slide Number Placeholder 5">
            <a:extLst>
              <a:ext uri="{FF2B5EF4-FFF2-40B4-BE49-F238E27FC236}">
                <a16:creationId xmlns:a16="http://schemas.microsoft.com/office/drawing/2014/main" id="{4532721C-F18D-49F1-83FD-E8815364DDBC}"/>
              </a:ext>
            </a:extLst>
          </p:cNvPr>
          <p:cNvSpPr txBox="1">
            <a:spLocks/>
          </p:cNvSpPr>
          <p:nvPr userDrawn="1"/>
        </p:nvSpPr>
        <p:spPr>
          <a:xfrm>
            <a:off x="120020" y="6448251"/>
            <a:ext cx="43136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0F3BD6-ADF2-E64F-928A-52842DEA67CA}" type="slidenum">
              <a:rPr lang="en-US" smtClean="0"/>
              <a:pPr/>
              <a:t>‹#›</a:t>
            </a:fld>
            <a:endParaRPr lang="en-US" dirty="0"/>
          </a:p>
        </p:txBody>
      </p:sp>
    </p:spTree>
    <p:extLst>
      <p:ext uri="{BB962C8B-B14F-4D97-AF65-F5344CB8AC3E}">
        <p14:creationId xmlns:p14="http://schemas.microsoft.com/office/powerpoint/2010/main" val="193472980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hdr="0" ftr="0" dt="0"/>
  <p:txStyles>
    <p:titleStyle>
      <a:lvl1pPr algn="l" defTabSz="457200" rtl="0" eaLnBrk="1" fontAlgn="base" hangingPunct="1">
        <a:spcBef>
          <a:spcPct val="0"/>
        </a:spcBef>
        <a:spcAft>
          <a:spcPct val="0"/>
        </a:spcAft>
        <a:defRPr sz="3200" b="1">
          <a:solidFill>
            <a:schemeClr val="tx1"/>
          </a:solidFill>
          <a:latin typeface="Arial" panose="020B0604020202020204" pitchFamily="34"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12" charset="-128"/>
        </a:defRPr>
      </a:lvl9pPr>
    </p:titleStyle>
    <p:bodyStyle>
      <a:lvl1pPr marL="457200" indent="-457200" algn="l" defTabSz="457200" rtl="0" eaLnBrk="1" fontAlgn="base" hangingPunct="1">
        <a:spcBef>
          <a:spcPct val="20000"/>
        </a:spcBef>
        <a:spcAft>
          <a:spcPct val="0"/>
        </a:spcAft>
        <a:buClr>
          <a:schemeClr val="tx1"/>
        </a:buClr>
        <a:buFont typeface="System Font Regular"/>
        <a:buChar char="-"/>
        <a:defRPr sz="3200">
          <a:solidFill>
            <a:schemeClr val="tx1"/>
          </a:solidFill>
          <a:latin typeface="Arial" panose="020B0604020202020204" pitchFamily="34" charset="0"/>
          <a:ea typeface="+mn-ea"/>
          <a:cs typeface="Arial" panose="020B0604020202020204" pitchFamily="34" charset="0"/>
        </a:defRPr>
      </a:lvl1pPr>
      <a:lvl2pPr marL="914400" indent="-457200" algn="l" defTabSz="457200" rtl="0" eaLnBrk="1" fontAlgn="base" hangingPunct="1">
        <a:spcBef>
          <a:spcPct val="20000"/>
        </a:spcBef>
        <a:spcAft>
          <a:spcPct val="0"/>
        </a:spcAft>
        <a:buClr>
          <a:schemeClr val="tx1"/>
        </a:buClr>
        <a:buFont typeface="System Font Regular"/>
        <a:buChar char="-"/>
        <a:defRPr sz="28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fontAlgn="base" hangingPunct="1">
        <a:spcBef>
          <a:spcPct val="20000"/>
        </a:spcBef>
        <a:spcAft>
          <a:spcPct val="0"/>
        </a:spcAft>
        <a:buClr>
          <a:schemeClr val="tx1"/>
        </a:buClr>
        <a:buFont typeface="System Font Regular"/>
        <a:buChar char="-"/>
        <a:defRPr sz="24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Clr>
          <a:schemeClr val="tx1"/>
        </a:buClr>
        <a:buFont typeface="System Font Regular"/>
        <a:buChar char="-"/>
        <a:defRPr sz="2000" b="0" i="0">
          <a:solidFill>
            <a:schemeClr val="tx1"/>
          </a:solidFill>
          <a:latin typeface="Arial Regular"/>
          <a:ea typeface="+mn-ea"/>
        </a:defRPr>
      </a:lvl4pPr>
      <a:lvl5pPr marL="2057400" indent="-228600" algn="l" defTabSz="457200" rtl="0" eaLnBrk="1" fontAlgn="base" hangingPunct="1">
        <a:spcBef>
          <a:spcPct val="20000"/>
        </a:spcBef>
        <a:spcAft>
          <a:spcPct val="0"/>
        </a:spcAft>
        <a:buClr>
          <a:schemeClr val="tx1"/>
        </a:buClr>
        <a:buFont typeface="System Font Regular"/>
        <a:buChar char="-"/>
        <a:defRPr sz="2000" b="0" i="0" baseline="0">
          <a:solidFill>
            <a:schemeClr val="tx1"/>
          </a:solidFill>
          <a:latin typeface="Arial Regular"/>
          <a:ea typeface="+mn-ea"/>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microsoft.com/office/2007/relationships/hdphoto" Target="../media/hdphoto1.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ietypcovwarks@outlook.com" TargetMode="External"/><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8.svg"/><Relationship Id="rId5" Type="http://schemas.openxmlformats.org/officeDocument/2006/relationships/image" Target="../media/image37.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112A-2912-423A-947D-A7608EA2C957}"/>
              </a:ext>
            </a:extLst>
          </p:cNvPr>
          <p:cNvSpPr>
            <a:spLocks noGrp="1"/>
          </p:cNvSpPr>
          <p:nvPr>
            <p:ph type="title"/>
          </p:nvPr>
        </p:nvSpPr>
        <p:spPr>
          <a:xfrm>
            <a:off x="3215680" y="2232212"/>
            <a:ext cx="5760639" cy="606309"/>
          </a:xfrm>
        </p:spPr>
        <p:txBody>
          <a:bodyPr/>
          <a:lstStyle/>
          <a:p>
            <a:pPr algn="ctr">
              <a:spcBef>
                <a:spcPts val="1800"/>
              </a:spcBef>
            </a:pPr>
            <a:r>
              <a:rPr lang="en-GB" sz="3600" noProof="0" dirty="0"/>
              <a:t>Presentation Skills</a:t>
            </a:r>
            <a:endParaRPr lang="en-GB" sz="3600" b="0" noProof="0" dirty="0"/>
          </a:p>
        </p:txBody>
      </p:sp>
      <p:sp>
        <p:nvSpPr>
          <p:cNvPr id="6" name="Content Placeholder 5">
            <a:extLst>
              <a:ext uri="{FF2B5EF4-FFF2-40B4-BE49-F238E27FC236}">
                <a16:creationId xmlns:a16="http://schemas.microsoft.com/office/drawing/2014/main" id="{7BBA3E6F-25C8-4341-B521-6D23DA90E628}"/>
              </a:ext>
            </a:extLst>
          </p:cNvPr>
          <p:cNvSpPr>
            <a:spLocks noGrp="1"/>
          </p:cNvSpPr>
          <p:nvPr>
            <p:ph sz="half" idx="17"/>
          </p:nvPr>
        </p:nvSpPr>
        <p:spPr>
          <a:xfrm>
            <a:off x="3215681" y="5008403"/>
            <a:ext cx="5760640" cy="1154192"/>
          </a:xfrm>
        </p:spPr>
        <p:txBody>
          <a:bodyPr/>
          <a:lstStyle/>
          <a:p>
            <a:pPr algn="ctr"/>
            <a:r>
              <a:rPr lang="en-GB" sz="2800" b="1" noProof="0" dirty="0"/>
              <a:t>The Institution of Engineering and Technology (IET)</a:t>
            </a:r>
          </a:p>
          <a:p>
            <a:endParaRPr lang="en-GB" noProof="0" dirty="0"/>
          </a:p>
        </p:txBody>
      </p:sp>
      <p:sp>
        <p:nvSpPr>
          <p:cNvPr id="3" name="Rectangle 2">
            <a:extLst>
              <a:ext uri="{FF2B5EF4-FFF2-40B4-BE49-F238E27FC236}">
                <a16:creationId xmlns:a16="http://schemas.microsoft.com/office/drawing/2014/main" id="{5ECCA3E5-FC9C-E75A-E1A1-88A5C73CF677}"/>
              </a:ext>
            </a:extLst>
          </p:cNvPr>
          <p:cNvSpPr/>
          <p:nvPr/>
        </p:nvSpPr>
        <p:spPr>
          <a:xfrm>
            <a:off x="10527030" y="194310"/>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 name="Content Placeholder 5">
            <a:extLst>
              <a:ext uri="{FF2B5EF4-FFF2-40B4-BE49-F238E27FC236}">
                <a16:creationId xmlns:a16="http://schemas.microsoft.com/office/drawing/2014/main" id="{9B58EFCF-935A-0F09-BAAE-2DEF3C23A689}"/>
              </a:ext>
            </a:extLst>
          </p:cNvPr>
          <p:cNvSpPr txBox="1">
            <a:spLocks/>
          </p:cNvSpPr>
          <p:nvPr/>
        </p:nvSpPr>
        <p:spPr>
          <a:xfrm>
            <a:off x="3215680" y="6858000"/>
            <a:ext cx="5760640" cy="1154192"/>
          </a:xfrm>
          <a:prstGeom prst="rect">
            <a:avLst/>
          </a:prstGeom>
          <a:solidFill>
            <a:srgbClr val="1FBDE8"/>
          </a:solidFill>
        </p:spPr>
        <p:txBody>
          <a:bodyPr anchor="ctr"/>
          <a:lstStyle>
            <a:lvl1pPr marL="0" indent="0" algn="l" defTabSz="457200" rtl="0" eaLnBrk="1" fontAlgn="base" hangingPunct="1">
              <a:spcBef>
                <a:spcPct val="20000"/>
              </a:spcBef>
              <a:spcAft>
                <a:spcPct val="0"/>
              </a:spcAft>
              <a:buFont typeface="System Font Regular"/>
              <a:buNone/>
              <a:defRPr sz="1800">
                <a:solidFill>
                  <a:schemeClr val="bg1"/>
                </a:solidFill>
                <a:latin typeface="Arial" panose="020B0604020202020204" pitchFamily="34" charset="0"/>
                <a:ea typeface="+mn-ea"/>
                <a:cs typeface="Arial" panose="020B0604020202020204" pitchFamily="34" charset="0"/>
              </a:defRPr>
            </a:lvl1pPr>
            <a:lvl2pPr marL="457200" indent="0" algn="l" defTabSz="457200"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fontAlgn="base" hangingPunct="1">
              <a:spcBef>
                <a:spcPct val="20000"/>
              </a:spcBef>
              <a:spcAft>
                <a:spcPct val="0"/>
              </a:spcAft>
              <a:buFont typeface="System Font Regular"/>
              <a:buChar char="-"/>
              <a:defRPr sz="20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Font typeface="System Font Regular"/>
              <a:buChar char="-"/>
              <a:defRPr sz="1800">
                <a:solidFill>
                  <a:schemeClr val="tx1"/>
                </a:solidFill>
                <a:latin typeface="+mn-lt"/>
                <a:ea typeface="+mn-ea"/>
              </a:defRPr>
            </a:lvl4pPr>
            <a:lvl5pPr marL="2057400" indent="-228600" algn="l" defTabSz="457200" rtl="0" eaLnBrk="1" fontAlgn="base" hangingPunct="1">
              <a:spcBef>
                <a:spcPct val="20000"/>
              </a:spcBef>
              <a:spcAft>
                <a:spcPct val="0"/>
              </a:spcAft>
              <a:buFont typeface="System Font Regular"/>
              <a:buChar char="-"/>
              <a:defRPr sz="1800" baseline="0">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9pPr>
          </a:lstStyle>
          <a:p>
            <a:pPr algn="ctr"/>
            <a:r>
              <a:rPr lang="en-GB" sz="2800" b="1" kern="0" noProof="0" dirty="0"/>
              <a:t>Coventry and Warwickshire Young Professionals Committee</a:t>
            </a:r>
          </a:p>
        </p:txBody>
      </p:sp>
    </p:spTree>
    <p:extLst>
      <p:ext uri="{BB962C8B-B14F-4D97-AF65-F5344CB8AC3E}">
        <p14:creationId xmlns:p14="http://schemas.microsoft.com/office/powerpoint/2010/main" val="310399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5873D-C674-6654-0F03-F0FB2B234C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5518DD-68D9-1402-F5C7-F7D6938A8921}"/>
              </a:ext>
            </a:extLst>
          </p:cNvPr>
          <p:cNvSpPr>
            <a:spLocks noGrp="1"/>
          </p:cNvSpPr>
          <p:nvPr>
            <p:ph type="title"/>
          </p:nvPr>
        </p:nvSpPr>
        <p:spPr>
          <a:xfrm>
            <a:off x="222493" y="851058"/>
            <a:ext cx="6673607" cy="931313"/>
          </a:xfrm>
        </p:spPr>
        <p:txBody>
          <a:bodyPr/>
          <a:lstStyle/>
          <a:p>
            <a:r>
              <a:rPr lang="en-GB" noProof="0" dirty="0">
                <a:latin typeface="+mj-lt"/>
              </a:rPr>
              <a:t>Filler words and phrases </a:t>
            </a:r>
          </a:p>
        </p:txBody>
      </p:sp>
      <p:sp>
        <p:nvSpPr>
          <p:cNvPr id="2" name="TextBox 1">
            <a:extLst>
              <a:ext uri="{FF2B5EF4-FFF2-40B4-BE49-F238E27FC236}">
                <a16:creationId xmlns:a16="http://schemas.microsoft.com/office/drawing/2014/main" id="{CA9546CE-3CA1-29C2-CBC1-740304004D57}"/>
              </a:ext>
            </a:extLst>
          </p:cNvPr>
          <p:cNvSpPr txBox="1"/>
          <p:nvPr/>
        </p:nvSpPr>
        <p:spPr>
          <a:xfrm>
            <a:off x="319208" y="1664694"/>
            <a:ext cx="11340779" cy="7032694"/>
          </a:xfrm>
          <a:prstGeom prst="rect">
            <a:avLst/>
          </a:prstGeom>
          <a:noFill/>
        </p:spPr>
        <p:txBody>
          <a:bodyPr wrap="square" lIns="0" rIns="0" numCol="1" rtlCol="0" anchor="b">
            <a:spAutoFit/>
          </a:bodyPr>
          <a:lstStyle/>
          <a:p>
            <a:pPr lvl="0">
              <a:defRPr/>
            </a:pPr>
            <a:r>
              <a:rPr lang="en-GB" sz="2200" b="1" dirty="0" smtClean="0"/>
              <a:t>How </a:t>
            </a:r>
            <a:r>
              <a:rPr lang="en-GB" sz="2200" b="1" dirty="0"/>
              <a:t>to Reduce </a:t>
            </a:r>
            <a:r>
              <a:rPr lang="en-GB" sz="2200" b="1" dirty="0" smtClean="0"/>
              <a:t>Them</a:t>
            </a:r>
          </a:p>
          <a:p>
            <a:pPr marL="342900" lvl="0" indent="-342900">
              <a:buFont typeface="Arial" panose="020B0604020202020204" pitchFamily="34" charset="0"/>
              <a:buChar char="•"/>
              <a:defRPr/>
            </a:pPr>
            <a:endParaRPr lang="en-GB" sz="2200" dirty="0"/>
          </a:p>
          <a:p>
            <a:pPr marL="342900" lvl="0" indent="-342900">
              <a:lnSpc>
                <a:spcPct val="150000"/>
              </a:lnSpc>
              <a:buFont typeface="Arial" panose="020B0604020202020204" pitchFamily="34" charset="0"/>
              <a:buChar char="•"/>
              <a:defRPr/>
            </a:pPr>
            <a:r>
              <a:rPr lang="en-GB" sz="2200" dirty="0" smtClean="0"/>
              <a:t>Pause </a:t>
            </a:r>
            <a:r>
              <a:rPr lang="en-GB" sz="2200" dirty="0"/>
              <a:t>instead of filling </a:t>
            </a:r>
            <a:r>
              <a:rPr lang="en-GB" sz="2200" dirty="0" smtClean="0"/>
              <a:t>silence</a:t>
            </a:r>
          </a:p>
          <a:p>
            <a:pPr marL="342900" lvl="0" indent="-342900">
              <a:lnSpc>
                <a:spcPct val="150000"/>
              </a:lnSpc>
              <a:buFont typeface="Arial" panose="020B0604020202020204" pitchFamily="34" charset="0"/>
              <a:buChar char="•"/>
              <a:defRPr/>
            </a:pPr>
            <a:r>
              <a:rPr lang="en-GB" sz="2200" dirty="0" smtClean="0"/>
              <a:t>Slow </a:t>
            </a:r>
            <a:r>
              <a:rPr lang="en-GB" sz="2200" dirty="0"/>
              <a:t>your pace </a:t>
            </a:r>
            <a:r>
              <a:rPr lang="en-GB" sz="2200" dirty="0" smtClean="0"/>
              <a:t>slightly</a:t>
            </a:r>
          </a:p>
          <a:p>
            <a:pPr marL="342900" lvl="0" indent="-342900">
              <a:lnSpc>
                <a:spcPct val="150000"/>
              </a:lnSpc>
              <a:buFont typeface="Arial" panose="020B0604020202020204" pitchFamily="34" charset="0"/>
              <a:buChar char="•"/>
              <a:defRPr/>
            </a:pPr>
            <a:r>
              <a:rPr lang="en-GB" sz="2200" dirty="0" smtClean="0"/>
              <a:t>Rehearse </a:t>
            </a:r>
            <a:r>
              <a:rPr lang="en-GB" sz="2200" dirty="0"/>
              <a:t>out </a:t>
            </a:r>
            <a:r>
              <a:rPr lang="en-GB" sz="2200" dirty="0" smtClean="0"/>
              <a:t>loud</a:t>
            </a:r>
          </a:p>
          <a:p>
            <a:pPr marL="342900" lvl="0" indent="-342900">
              <a:lnSpc>
                <a:spcPct val="150000"/>
              </a:lnSpc>
              <a:buFont typeface="Arial" panose="020B0604020202020204" pitchFamily="34" charset="0"/>
              <a:buChar char="•"/>
              <a:defRPr/>
            </a:pPr>
            <a:r>
              <a:rPr lang="en-GB" sz="2200" dirty="0" smtClean="0"/>
              <a:t>Record </a:t>
            </a:r>
            <a:r>
              <a:rPr lang="en-GB" sz="2200" dirty="0"/>
              <a:t>yourself and listen </a:t>
            </a:r>
            <a:r>
              <a:rPr lang="en-GB" sz="2200" dirty="0" smtClean="0"/>
              <a:t>back</a:t>
            </a:r>
          </a:p>
          <a:p>
            <a:pPr marL="342900" lvl="0" indent="-342900">
              <a:lnSpc>
                <a:spcPct val="150000"/>
              </a:lnSpc>
              <a:buFont typeface="Arial" panose="020B0604020202020204" pitchFamily="34" charset="0"/>
              <a:buChar char="•"/>
              <a:defRPr/>
            </a:pPr>
            <a:r>
              <a:rPr lang="en-GB" sz="2200" dirty="0" smtClean="0"/>
              <a:t>Replace </a:t>
            </a:r>
            <a:r>
              <a:rPr lang="en-GB" sz="2200" dirty="0"/>
              <a:t>filler with a </a:t>
            </a:r>
            <a:r>
              <a:rPr lang="en-GB" sz="2200" dirty="0" smtClean="0"/>
              <a:t>breath</a:t>
            </a:r>
          </a:p>
          <a:p>
            <a:pPr marL="342900" lvl="0" indent="-342900">
              <a:buFont typeface="Arial" panose="020B0604020202020204" pitchFamily="34" charset="0"/>
              <a:buChar char="•"/>
              <a:defRPr/>
            </a:pPr>
            <a:endParaRPr lang="en-GB" sz="2200" dirty="0"/>
          </a:p>
          <a:p>
            <a:pPr lvl="0">
              <a:defRPr/>
            </a:pPr>
            <a:r>
              <a:rPr lang="en-GB" sz="2200" dirty="0" smtClean="0"/>
              <a:t>Silence </a:t>
            </a:r>
            <a:r>
              <a:rPr lang="en-GB" sz="2200" dirty="0"/>
              <a:t>sounds more professional than filler.</a:t>
            </a: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b="1"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uLnTx/>
              <a:uFillTx/>
              <a:latin typeface="Calibri"/>
              <a:ea typeface="ＭＳ Ｐゴシック"/>
              <a:cs typeface="+mn-cs"/>
            </a:endParaRPr>
          </a:p>
        </p:txBody>
      </p:sp>
      <p:pic>
        <p:nvPicPr>
          <p:cNvPr id="3" name="Picture 2"/>
          <p:cNvPicPr>
            <a:picLocks noChangeAspect="1"/>
          </p:cNvPicPr>
          <p:nvPr/>
        </p:nvPicPr>
        <p:blipFill>
          <a:blip r:embed="rId3"/>
          <a:stretch>
            <a:fillRect/>
          </a:stretch>
        </p:blipFill>
        <p:spPr>
          <a:xfrm>
            <a:off x="5505373" y="1782371"/>
            <a:ext cx="6251329" cy="3410230"/>
          </a:xfrm>
          <a:prstGeom prst="rect">
            <a:avLst/>
          </a:prstGeom>
        </p:spPr>
      </p:pic>
    </p:spTree>
    <p:extLst>
      <p:ext uri="{BB962C8B-B14F-4D97-AF65-F5344CB8AC3E}">
        <p14:creationId xmlns:p14="http://schemas.microsoft.com/office/powerpoint/2010/main" val="273075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A8751-265A-2965-6D44-D0F92CBC54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3A085A-2A01-92E8-59D0-6E61ED284F66}"/>
              </a:ext>
            </a:extLst>
          </p:cNvPr>
          <p:cNvSpPr>
            <a:spLocks noGrp="1"/>
          </p:cNvSpPr>
          <p:nvPr>
            <p:ph type="title"/>
          </p:nvPr>
        </p:nvSpPr>
        <p:spPr>
          <a:xfrm>
            <a:off x="222493" y="851058"/>
            <a:ext cx="6673607" cy="931313"/>
          </a:xfrm>
        </p:spPr>
        <p:txBody>
          <a:bodyPr/>
          <a:lstStyle/>
          <a:p>
            <a:r>
              <a:rPr lang="en-GB" noProof="0" dirty="0" smtClean="0">
                <a:latin typeface="+mj-lt"/>
              </a:rPr>
              <a:t>Handling Questions </a:t>
            </a:r>
            <a:endParaRPr lang="en-GB" noProof="0" dirty="0">
              <a:latin typeface="+mj-lt"/>
            </a:endParaRPr>
          </a:p>
        </p:txBody>
      </p:sp>
      <p:sp>
        <p:nvSpPr>
          <p:cNvPr id="34" name="Rectangle 33">
            <a:extLst>
              <a:ext uri="{FF2B5EF4-FFF2-40B4-BE49-F238E27FC236}">
                <a16:creationId xmlns:a16="http://schemas.microsoft.com/office/drawing/2014/main" id="{79223524-2454-2924-F4AF-892CD4553191}"/>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 name="TextBox 1">
            <a:extLst>
              <a:ext uri="{FF2B5EF4-FFF2-40B4-BE49-F238E27FC236}">
                <a16:creationId xmlns:a16="http://schemas.microsoft.com/office/drawing/2014/main" id="{12852D97-FB5B-DEEB-E8A6-BDC6C844B357}"/>
              </a:ext>
            </a:extLst>
          </p:cNvPr>
          <p:cNvSpPr txBox="1"/>
          <p:nvPr/>
        </p:nvSpPr>
        <p:spPr>
          <a:xfrm>
            <a:off x="222493" y="1575038"/>
            <a:ext cx="10161983" cy="7294305"/>
          </a:xfrm>
          <a:prstGeom prst="rect">
            <a:avLst/>
          </a:prstGeom>
          <a:noFill/>
        </p:spPr>
        <p:txBody>
          <a:bodyPr wrap="square" lIns="0" rIns="0" numCol="1" rtlCol="0" anchor="b">
            <a:spAutoFit/>
          </a:bodyPr>
          <a:lstStyle/>
          <a:p>
            <a:pPr marL="342900" lvl="0" indent="-342900">
              <a:lnSpc>
                <a:spcPct val="150000"/>
              </a:lnSpc>
              <a:buFont typeface="Arial" panose="020B0604020202020204" pitchFamily="34" charset="0"/>
              <a:buChar char="•"/>
              <a:defRPr/>
            </a:pPr>
            <a:r>
              <a:rPr lang="en-GB" sz="2000" dirty="0">
                <a:latin typeface="Calibri" panose="020F0502020204030204" pitchFamily="34" charset="0"/>
                <a:cs typeface="Calibri" panose="020F0502020204030204" pitchFamily="34" charset="0"/>
              </a:rPr>
              <a:t>Listen fully before </a:t>
            </a:r>
            <a:r>
              <a:rPr lang="en-GB" sz="2000" dirty="0" smtClean="0">
                <a:latin typeface="Calibri" panose="020F0502020204030204" pitchFamily="34" charset="0"/>
                <a:cs typeface="Calibri" panose="020F0502020204030204" pitchFamily="34" charset="0"/>
              </a:rPr>
              <a:t>answering</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Repeat </a:t>
            </a:r>
            <a:r>
              <a:rPr lang="en-GB" sz="2000" dirty="0">
                <a:latin typeface="Calibri" panose="020F0502020204030204" pitchFamily="34" charset="0"/>
                <a:cs typeface="Calibri" panose="020F0502020204030204" pitchFamily="34" charset="0"/>
              </a:rPr>
              <a:t>or summarise the </a:t>
            </a:r>
            <a:r>
              <a:rPr lang="en-GB" sz="2000" dirty="0" smtClean="0">
                <a:latin typeface="Calibri" panose="020F0502020204030204" pitchFamily="34" charset="0"/>
                <a:cs typeface="Calibri" panose="020F0502020204030204" pitchFamily="34" charset="0"/>
              </a:rPr>
              <a:t>question</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If </a:t>
            </a:r>
            <a:r>
              <a:rPr lang="en-GB" sz="2000" dirty="0">
                <a:latin typeface="Calibri" panose="020F0502020204030204" pitchFamily="34" charset="0"/>
                <a:cs typeface="Calibri" panose="020F0502020204030204" pitchFamily="34" charset="0"/>
              </a:rPr>
              <a:t>unclear, ask for </a:t>
            </a:r>
            <a:r>
              <a:rPr lang="en-GB" sz="2000" dirty="0" smtClean="0">
                <a:latin typeface="Calibri" panose="020F0502020204030204" pitchFamily="34" charset="0"/>
                <a:cs typeface="Calibri" panose="020F0502020204030204" pitchFamily="34" charset="0"/>
              </a:rPr>
              <a:t>clarification</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Structure </a:t>
            </a:r>
            <a:r>
              <a:rPr lang="en-GB" sz="2000" dirty="0">
                <a:latin typeface="Calibri" panose="020F0502020204030204" pitchFamily="34" charset="0"/>
                <a:cs typeface="Calibri" panose="020F0502020204030204" pitchFamily="34" charset="0"/>
              </a:rPr>
              <a:t>your answer (Point → Explain → Conclude</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It’s </a:t>
            </a:r>
            <a:r>
              <a:rPr lang="en-GB" sz="2000" dirty="0">
                <a:latin typeface="Calibri" panose="020F0502020204030204" pitchFamily="34" charset="0"/>
                <a:cs typeface="Calibri" panose="020F0502020204030204" pitchFamily="34" charset="0"/>
              </a:rPr>
              <a:t>okay to say: “That’s a great question — I’ll need to look into that</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Keep </a:t>
            </a:r>
            <a:r>
              <a:rPr lang="en-GB" sz="2000" dirty="0">
                <a:latin typeface="Calibri" panose="020F0502020204030204" pitchFamily="34" charset="0"/>
                <a:cs typeface="Calibri" panose="020F0502020204030204" pitchFamily="34" charset="0"/>
              </a:rPr>
              <a:t>answers </a:t>
            </a:r>
            <a:r>
              <a:rPr lang="en-GB" sz="2000" dirty="0" smtClean="0">
                <a:latin typeface="Calibri" panose="020F0502020204030204" pitchFamily="34" charset="0"/>
                <a:cs typeface="Calibri" panose="020F0502020204030204" pitchFamily="34" charset="0"/>
              </a:rPr>
              <a:t>concise</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Do not attempt to ‘wing it’! Be honest! </a:t>
            </a:r>
          </a:p>
          <a:p>
            <a:pPr marL="342900" lvl="0" indent="-342900">
              <a:lnSpc>
                <a:spcPct val="150000"/>
              </a:lnSpc>
              <a:buFont typeface="Arial" panose="020B0604020202020204" pitchFamily="34" charset="0"/>
              <a:buChar char="•"/>
              <a:defRPr/>
            </a:pPr>
            <a:endParaRPr lang="en-GB" sz="2000" dirty="0">
              <a:latin typeface="Calibri" panose="020F0502020204030204" pitchFamily="34" charset="0"/>
              <a:cs typeface="Calibri" panose="020F0502020204030204" pitchFamily="34" charset="0"/>
            </a:endParaRPr>
          </a:p>
          <a:p>
            <a:pPr lvl="0">
              <a:lnSpc>
                <a:spcPct val="150000"/>
              </a:lnSpc>
              <a:defRPr/>
            </a:pPr>
            <a:r>
              <a:rPr lang="en-GB" sz="2000" b="1" dirty="0" smtClean="0">
                <a:latin typeface="Calibri" panose="020F0502020204030204" pitchFamily="34" charset="0"/>
                <a:cs typeface="Calibri" panose="020F0502020204030204" pitchFamily="34" charset="0"/>
              </a:rPr>
              <a:t>Stay </a:t>
            </a:r>
            <a:r>
              <a:rPr lang="en-GB" sz="2000" b="1" dirty="0">
                <a:latin typeface="Calibri" panose="020F0502020204030204" pitchFamily="34" charset="0"/>
                <a:cs typeface="Calibri" panose="020F0502020204030204" pitchFamily="34" charset="0"/>
              </a:rPr>
              <a:t>calm — questions show engagement.</a:t>
            </a:r>
            <a:endParaRPr kumimoji="0" lang="en-GB" sz="22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ＭＳ Ｐゴシック"/>
              <a:cs typeface="Calibri" panose="020F0502020204030204" pitchFamily="34" charset="0"/>
            </a:endParaRP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b="1"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uLnTx/>
              <a:uFillTx/>
              <a:latin typeface="Calibri"/>
              <a:ea typeface="ＭＳ Ｐゴシック"/>
              <a:cs typeface="+mn-cs"/>
            </a:endParaRPr>
          </a:p>
        </p:txBody>
      </p:sp>
      <p:pic>
        <p:nvPicPr>
          <p:cNvPr id="5" name="Picture 4"/>
          <p:cNvPicPr>
            <a:picLocks noChangeAspect="1"/>
          </p:cNvPicPr>
          <p:nvPr/>
        </p:nvPicPr>
        <p:blipFill>
          <a:blip r:embed="rId3">
            <a:clrChange>
              <a:clrFrom>
                <a:srgbClr val="F7F7F7"/>
              </a:clrFrom>
              <a:clrTo>
                <a:srgbClr val="F7F7F7">
                  <a:alpha val="0"/>
                </a:srgbClr>
              </a:clrTo>
            </a:clrChange>
          </a:blip>
          <a:stretch>
            <a:fillRect/>
          </a:stretch>
        </p:blipFill>
        <p:spPr>
          <a:xfrm>
            <a:off x="8438606" y="2081564"/>
            <a:ext cx="2743583" cy="2981741"/>
          </a:xfrm>
          <a:prstGeom prst="rect">
            <a:avLst/>
          </a:prstGeom>
        </p:spPr>
      </p:pic>
    </p:spTree>
    <p:extLst>
      <p:ext uri="{BB962C8B-B14F-4D97-AF65-F5344CB8AC3E}">
        <p14:creationId xmlns:p14="http://schemas.microsoft.com/office/powerpoint/2010/main" val="327390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BDD7-0A1E-A89E-B89E-20584A30E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2A94D-EEA8-552A-C2B9-1224EDFB6D45}"/>
              </a:ext>
            </a:extLst>
          </p:cNvPr>
          <p:cNvSpPr>
            <a:spLocks noGrp="1"/>
          </p:cNvSpPr>
          <p:nvPr>
            <p:ph type="title"/>
          </p:nvPr>
        </p:nvSpPr>
        <p:spPr>
          <a:xfrm>
            <a:off x="3215680" y="2232212"/>
            <a:ext cx="5760639" cy="606309"/>
          </a:xfrm>
        </p:spPr>
        <p:txBody>
          <a:bodyPr/>
          <a:lstStyle/>
          <a:p>
            <a:pPr algn="ctr">
              <a:spcBef>
                <a:spcPts val="1800"/>
              </a:spcBef>
            </a:pPr>
            <a:r>
              <a:rPr lang="en-GB" sz="3600" noProof="0" dirty="0"/>
              <a:t>Online Presentations</a:t>
            </a:r>
            <a:endParaRPr lang="en-GB" sz="3600" b="0" noProof="0" dirty="0"/>
          </a:p>
        </p:txBody>
      </p:sp>
      <p:sp>
        <p:nvSpPr>
          <p:cNvPr id="6" name="Content Placeholder 5">
            <a:extLst>
              <a:ext uri="{FF2B5EF4-FFF2-40B4-BE49-F238E27FC236}">
                <a16:creationId xmlns:a16="http://schemas.microsoft.com/office/drawing/2014/main" id="{B9F41933-DB5D-BDFF-0C21-0FF97FAEB552}"/>
              </a:ext>
            </a:extLst>
          </p:cNvPr>
          <p:cNvSpPr>
            <a:spLocks noGrp="1"/>
          </p:cNvSpPr>
          <p:nvPr>
            <p:ph sz="half" idx="17"/>
          </p:nvPr>
        </p:nvSpPr>
        <p:spPr>
          <a:xfrm>
            <a:off x="3215681" y="5008403"/>
            <a:ext cx="5760640" cy="1154192"/>
          </a:xfrm>
        </p:spPr>
        <p:txBody>
          <a:bodyPr/>
          <a:lstStyle/>
          <a:p>
            <a:pPr algn="ctr"/>
            <a:r>
              <a:rPr lang="en-GB" sz="2800" b="1" noProof="0" dirty="0"/>
              <a:t>The Institution of Engineering and Technology (IET)</a:t>
            </a:r>
          </a:p>
          <a:p>
            <a:endParaRPr lang="en-GB" noProof="0" dirty="0"/>
          </a:p>
        </p:txBody>
      </p:sp>
      <p:sp>
        <p:nvSpPr>
          <p:cNvPr id="3" name="Rectangle 2">
            <a:extLst>
              <a:ext uri="{FF2B5EF4-FFF2-40B4-BE49-F238E27FC236}">
                <a16:creationId xmlns:a16="http://schemas.microsoft.com/office/drawing/2014/main" id="{64876E5A-1279-7EC5-454E-036701BFED7F}"/>
              </a:ext>
            </a:extLst>
          </p:cNvPr>
          <p:cNvSpPr/>
          <p:nvPr/>
        </p:nvSpPr>
        <p:spPr>
          <a:xfrm>
            <a:off x="10527030" y="194310"/>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 name="Content Placeholder 5">
            <a:extLst>
              <a:ext uri="{FF2B5EF4-FFF2-40B4-BE49-F238E27FC236}">
                <a16:creationId xmlns:a16="http://schemas.microsoft.com/office/drawing/2014/main" id="{7E9ABDEF-75AA-9176-3B78-98E323D7D3FD}"/>
              </a:ext>
            </a:extLst>
          </p:cNvPr>
          <p:cNvSpPr txBox="1">
            <a:spLocks/>
          </p:cNvSpPr>
          <p:nvPr/>
        </p:nvSpPr>
        <p:spPr>
          <a:xfrm>
            <a:off x="3215680" y="6858000"/>
            <a:ext cx="5760640" cy="1154192"/>
          </a:xfrm>
          <a:prstGeom prst="rect">
            <a:avLst/>
          </a:prstGeom>
          <a:solidFill>
            <a:srgbClr val="1FBDE8"/>
          </a:solidFill>
        </p:spPr>
        <p:txBody>
          <a:bodyPr anchor="ctr"/>
          <a:lstStyle>
            <a:lvl1pPr marL="0" indent="0" algn="l" defTabSz="457200" rtl="0" eaLnBrk="1" fontAlgn="base" hangingPunct="1">
              <a:spcBef>
                <a:spcPct val="20000"/>
              </a:spcBef>
              <a:spcAft>
                <a:spcPct val="0"/>
              </a:spcAft>
              <a:buFont typeface="System Font Regular"/>
              <a:buNone/>
              <a:defRPr sz="1800">
                <a:solidFill>
                  <a:schemeClr val="bg1"/>
                </a:solidFill>
                <a:latin typeface="Arial" panose="020B0604020202020204" pitchFamily="34" charset="0"/>
                <a:ea typeface="+mn-ea"/>
                <a:cs typeface="Arial" panose="020B0604020202020204" pitchFamily="34" charset="0"/>
              </a:defRPr>
            </a:lvl1pPr>
            <a:lvl2pPr marL="457200" indent="0" algn="l" defTabSz="457200"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fontAlgn="base" hangingPunct="1">
              <a:spcBef>
                <a:spcPct val="20000"/>
              </a:spcBef>
              <a:spcAft>
                <a:spcPct val="0"/>
              </a:spcAft>
              <a:buFont typeface="System Font Regular"/>
              <a:buChar char="-"/>
              <a:defRPr sz="20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fontAlgn="base" hangingPunct="1">
              <a:spcBef>
                <a:spcPct val="20000"/>
              </a:spcBef>
              <a:spcAft>
                <a:spcPct val="0"/>
              </a:spcAft>
              <a:buFont typeface="System Font Regular"/>
              <a:buChar char="-"/>
              <a:defRPr sz="1800">
                <a:solidFill>
                  <a:schemeClr val="tx1"/>
                </a:solidFill>
                <a:latin typeface="+mn-lt"/>
                <a:ea typeface="+mn-ea"/>
              </a:defRPr>
            </a:lvl4pPr>
            <a:lvl5pPr marL="2057400" indent="-228600" algn="l" defTabSz="457200" rtl="0" eaLnBrk="1" fontAlgn="base" hangingPunct="1">
              <a:spcBef>
                <a:spcPct val="20000"/>
              </a:spcBef>
              <a:spcAft>
                <a:spcPct val="0"/>
              </a:spcAft>
              <a:buFont typeface="System Font Regular"/>
              <a:buChar char="-"/>
              <a:defRPr sz="1800" baseline="0">
                <a:solidFill>
                  <a:schemeClr val="tx1"/>
                </a:solidFill>
                <a:latin typeface="+mn-lt"/>
                <a:ea typeface="+mn-ea"/>
              </a:defRPr>
            </a:lvl5pPr>
            <a:lvl6pPr marL="25146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sz="1800">
                <a:solidFill>
                  <a:schemeClr val="tx1"/>
                </a:solidFill>
                <a:latin typeface="+mn-lt"/>
                <a:ea typeface="+mn-ea"/>
              </a:defRPr>
            </a:lvl9pPr>
          </a:lstStyle>
          <a:p>
            <a:pPr algn="ctr"/>
            <a:r>
              <a:rPr lang="en-GB" sz="2800" b="1" kern="0" noProof="0" dirty="0"/>
              <a:t>Coventry and Warwickshire Young Professionals Committee</a:t>
            </a:r>
          </a:p>
        </p:txBody>
      </p:sp>
    </p:spTree>
    <p:extLst>
      <p:ext uri="{BB962C8B-B14F-4D97-AF65-F5344CB8AC3E}">
        <p14:creationId xmlns:p14="http://schemas.microsoft.com/office/powerpoint/2010/main" val="52922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E87EE-0467-1A60-7129-4A11551F78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0A9C5A-C1BC-C3CA-5D79-D2DF204DB63F}"/>
              </a:ext>
            </a:extLst>
          </p:cNvPr>
          <p:cNvSpPr>
            <a:spLocks noGrp="1"/>
          </p:cNvSpPr>
          <p:nvPr>
            <p:ph type="title"/>
          </p:nvPr>
        </p:nvSpPr>
        <p:spPr>
          <a:xfrm>
            <a:off x="222493" y="851058"/>
            <a:ext cx="5946307" cy="931313"/>
          </a:xfrm>
        </p:spPr>
        <p:txBody>
          <a:bodyPr/>
          <a:lstStyle/>
          <a:p>
            <a:r>
              <a:rPr lang="en-GB" noProof="0" dirty="0">
                <a:latin typeface="+mj-lt"/>
              </a:rPr>
              <a:t>Technical Setup Essentials</a:t>
            </a:r>
          </a:p>
        </p:txBody>
      </p:sp>
      <p:sp>
        <p:nvSpPr>
          <p:cNvPr id="34" name="Rectangle 33">
            <a:extLst>
              <a:ext uri="{FF2B5EF4-FFF2-40B4-BE49-F238E27FC236}">
                <a16:creationId xmlns:a16="http://schemas.microsoft.com/office/drawing/2014/main" id="{47D50104-AE49-7F3A-439D-8A284A56BA47}"/>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grpSp>
        <p:nvGrpSpPr>
          <p:cNvPr id="30" name="Group 29">
            <a:extLst>
              <a:ext uri="{FF2B5EF4-FFF2-40B4-BE49-F238E27FC236}">
                <a16:creationId xmlns:a16="http://schemas.microsoft.com/office/drawing/2014/main" id="{EEED8680-CC9F-F6A1-C662-7174C7D56239}"/>
              </a:ext>
            </a:extLst>
          </p:cNvPr>
          <p:cNvGrpSpPr/>
          <p:nvPr/>
        </p:nvGrpSpPr>
        <p:grpSpPr>
          <a:xfrm>
            <a:off x="1154798" y="2106898"/>
            <a:ext cx="1854622" cy="2545002"/>
            <a:chOff x="1154798" y="2027386"/>
            <a:chExt cx="1854622" cy="2545002"/>
          </a:xfrm>
        </p:grpSpPr>
        <p:pic>
          <p:nvPicPr>
            <p:cNvPr id="11" name="Picture 10">
              <a:extLst>
                <a:ext uri="{FF2B5EF4-FFF2-40B4-BE49-F238E27FC236}">
                  <a16:creationId xmlns:a16="http://schemas.microsoft.com/office/drawing/2014/main" id="{CAFC2B2E-337F-EB79-953A-F06BE862B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798" y="2640680"/>
              <a:ext cx="1854622" cy="1854622"/>
            </a:xfrm>
            <a:prstGeom prst="rect">
              <a:avLst/>
            </a:prstGeom>
          </p:spPr>
        </p:pic>
        <p:sp>
          <p:nvSpPr>
            <p:cNvPr id="2" name="TextBox 1">
              <a:extLst>
                <a:ext uri="{FF2B5EF4-FFF2-40B4-BE49-F238E27FC236}">
                  <a16:creationId xmlns:a16="http://schemas.microsoft.com/office/drawing/2014/main" id="{C83D770A-113E-533C-BF0C-33BE5BBB5563}"/>
                </a:ext>
              </a:extLst>
            </p:cNvPr>
            <p:cNvSpPr txBox="1"/>
            <p:nvPr/>
          </p:nvSpPr>
          <p:spPr>
            <a:xfrm>
              <a:off x="1719968" y="2027386"/>
              <a:ext cx="724281" cy="430887"/>
            </a:xfrm>
            <a:prstGeom prst="rect">
              <a:avLst/>
            </a:prstGeom>
            <a:noFill/>
          </p:spPr>
          <p:txBody>
            <a:bodyPr wrap="square" lIns="0" rIns="0" numCol="1" rtlCol="0" anchor="b">
              <a:spAutoFit/>
            </a:bodyPr>
            <a:lstStyle/>
            <a:p>
              <a:pPr marR="0" lvl="0" defTabSz="914400" rtl="0" eaLnBrk="1" fontAlgn="auto" latinLnBrk="0" hangingPunct="1">
                <a:lnSpc>
                  <a:spcPct val="100000"/>
                </a:lnSpc>
                <a:spcBef>
                  <a:spcPts val="0"/>
                </a:spcBef>
                <a:spcAft>
                  <a:spcPts val="0"/>
                </a:spcAft>
                <a:buClrTx/>
                <a:buSzTx/>
                <a:tabLst/>
                <a:defRPr/>
              </a:pPr>
              <a:r>
                <a:rPr kumimoji="0" lang="en-GB" sz="2200" b="1" i="0" u="none" strike="noStrike" kern="1200" cap="none" spc="0" normalizeH="0" baseline="0" noProof="0" dirty="0">
                  <a:ln>
                    <a:noFill/>
                  </a:ln>
                  <a:solidFill>
                    <a:srgbClr val="000000"/>
                  </a:solidFill>
                  <a:effectLst/>
                  <a:uLnTx/>
                  <a:uFillTx/>
                  <a:latin typeface="Calibri"/>
                  <a:ea typeface="ＭＳ Ｐゴシック"/>
                  <a:cs typeface="+mn-cs"/>
                </a:rPr>
                <a:t>Lights</a:t>
              </a:r>
            </a:p>
          </p:txBody>
        </p:sp>
        <p:sp>
          <p:nvSpPr>
            <p:cNvPr id="6" name="Oval 5">
              <a:extLst>
                <a:ext uri="{FF2B5EF4-FFF2-40B4-BE49-F238E27FC236}">
                  <a16:creationId xmlns:a16="http://schemas.microsoft.com/office/drawing/2014/main" id="{8AEE7171-B45F-0031-FBDF-E2E5C3D1899F}"/>
                </a:ext>
              </a:extLst>
            </p:cNvPr>
            <p:cNvSpPr/>
            <p:nvPr/>
          </p:nvSpPr>
          <p:spPr>
            <a:xfrm>
              <a:off x="2532342" y="4082057"/>
              <a:ext cx="477078" cy="490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noProof="0" dirty="0"/>
                <a:t>1</a:t>
              </a:r>
            </a:p>
          </p:txBody>
        </p:sp>
      </p:grpSp>
      <p:grpSp>
        <p:nvGrpSpPr>
          <p:cNvPr id="31" name="Group 30">
            <a:extLst>
              <a:ext uri="{FF2B5EF4-FFF2-40B4-BE49-F238E27FC236}">
                <a16:creationId xmlns:a16="http://schemas.microsoft.com/office/drawing/2014/main" id="{3CBABF8F-B048-5608-ACEF-453F2A6E5E5D}"/>
              </a:ext>
            </a:extLst>
          </p:cNvPr>
          <p:cNvGrpSpPr/>
          <p:nvPr/>
        </p:nvGrpSpPr>
        <p:grpSpPr>
          <a:xfrm>
            <a:off x="4678511" y="1663135"/>
            <a:ext cx="2476956" cy="2254327"/>
            <a:chOff x="4678511" y="1583623"/>
            <a:chExt cx="2476956" cy="2254327"/>
          </a:xfrm>
        </p:grpSpPr>
        <p:pic>
          <p:nvPicPr>
            <p:cNvPr id="1034" name="Picture 10" descr="153+ Thousand Colorful Camera Icon Royalty-Free Images, Stock Photos &amp;  Pictures | Shutterstock">
              <a:extLst>
                <a:ext uri="{FF2B5EF4-FFF2-40B4-BE49-F238E27FC236}">
                  <a16:creationId xmlns:a16="http://schemas.microsoft.com/office/drawing/2014/main" id="{3C2B64D0-6D51-6634-A750-C41525269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511" y="169482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8CBCE2-7ABC-6338-9B9F-B5662DE4154B}"/>
                </a:ext>
              </a:extLst>
            </p:cNvPr>
            <p:cNvSpPr txBox="1"/>
            <p:nvPr/>
          </p:nvSpPr>
          <p:spPr>
            <a:xfrm>
              <a:off x="5264585" y="1583623"/>
              <a:ext cx="970975" cy="430887"/>
            </a:xfrm>
            <a:prstGeom prst="rect">
              <a:avLst/>
            </a:prstGeom>
            <a:noFill/>
          </p:spPr>
          <p:txBody>
            <a:bodyPr wrap="square" lIns="0" rIns="0" numCol="1" rtlCol="0" anchor="b">
              <a:spAutoFit/>
            </a:bodyPr>
            <a:lstStyle/>
            <a:p>
              <a:pPr marR="0" lvl="0" defTabSz="914400" rtl="0" eaLnBrk="1" fontAlgn="auto" latinLnBrk="0" hangingPunct="1">
                <a:lnSpc>
                  <a:spcPct val="100000"/>
                </a:lnSpc>
                <a:spcBef>
                  <a:spcPts val="0"/>
                </a:spcBef>
                <a:spcAft>
                  <a:spcPts val="0"/>
                </a:spcAft>
                <a:buClrTx/>
                <a:buSzTx/>
                <a:tabLst/>
                <a:defRPr/>
              </a:pPr>
              <a:r>
                <a:rPr kumimoji="0" lang="en-GB" sz="2200" b="1" i="0" u="none" strike="noStrike" kern="1200" cap="none" spc="0" normalizeH="0" baseline="0" noProof="0" dirty="0">
                  <a:ln>
                    <a:noFill/>
                  </a:ln>
                  <a:solidFill>
                    <a:srgbClr val="000000"/>
                  </a:solidFill>
                  <a:effectLst/>
                  <a:uLnTx/>
                  <a:uFillTx/>
                  <a:latin typeface="Calibri"/>
                  <a:ea typeface="ＭＳ Ｐゴシック"/>
                  <a:cs typeface="+mn-cs"/>
                </a:rPr>
                <a:t>Camera</a:t>
              </a:r>
            </a:p>
          </p:txBody>
        </p:sp>
        <p:sp>
          <p:nvSpPr>
            <p:cNvPr id="12" name="Oval 11">
              <a:extLst>
                <a:ext uri="{FF2B5EF4-FFF2-40B4-BE49-F238E27FC236}">
                  <a16:creationId xmlns:a16="http://schemas.microsoft.com/office/drawing/2014/main" id="{EBA99105-0053-A04B-62EC-DC5EC92DB58C}"/>
                </a:ext>
              </a:extLst>
            </p:cNvPr>
            <p:cNvSpPr/>
            <p:nvPr/>
          </p:nvSpPr>
          <p:spPr>
            <a:xfrm>
              <a:off x="6678389" y="3074547"/>
              <a:ext cx="477078" cy="490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noProof="0" dirty="0"/>
                <a:t>2</a:t>
              </a:r>
            </a:p>
          </p:txBody>
        </p:sp>
      </p:grpSp>
      <p:grpSp>
        <p:nvGrpSpPr>
          <p:cNvPr id="32" name="Group 31">
            <a:extLst>
              <a:ext uri="{FF2B5EF4-FFF2-40B4-BE49-F238E27FC236}">
                <a16:creationId xmlns:a16="http://schemas.microsoft.com/office/drawing/2014/main" id="{A4D57C83-FFF5-C0E0-2259-9550816481B8}"/>
              </a:ext>
            </a:extLst>
          </p:cNvPr>
          <p:cNvGrpSpPr/>
          <p:nvPr/>
        </p:nvGrpSpPr>
        <p:grpSpPr>
          <a:xfrm>
            <a:off x="9182579" y="2805069"/>
            <a:ext cx="1854623" cy="2403425"/>
            <a:chOff x="9182579" y="2725557"/>
            <a:chExt cx="1854623" cy="2403425"/>
          </a:xfrm>
        </p:grpSpPr>
        <p:sp>
          <p:nvSpPr>
            <p:cNvPr id="7" name="TextBox 6">
              <a:extLst>
                <a:ext uri="{FF2B5EF4-FFF2-40B4-BE49-F238E27FC236}">
                  <a16:creationId xmlns:a16="http://schemas.microsoft.com/office/drawing/2014/main" id="{9F222B54-2ADE-AB90-C4EA-377D7C02E34E}"/>
                </a:ext>
              </a:extLst>
            </p:cNvPr>
            <p:cNvSpPr txBox="1"/>
            <p:nvPr/>
          </p:nvSpPr>
          <p:spPr>
            <a:xfrm>
              <a:off x="9766836" y="2725557"/>
              <a:ext cx="741143" cy="430887"/>
            </a:xfrm>
            <a:prstGeom prst="rect">
              <a:avLst/>
            </a:prstGeom>
            <a:noFill/>
          </p:spPr>
          <p:txBody>
            <a:bodyPr wrap="square" lIns="0" rIns="0" numCol="1" rtlCol="0" anchor="b">
              <a:spAutoFit/>
            </a:bodyPr>
            <a:lstStyle/>
            <a:p>
              <a:pPr marR="0" lvl="0" defTabSz="914400" rtl="0" eaLnBrk="1" fontAlgn="auto" latinLnBrk="0" hangingPunct="1">
                <a:lnSpc>
                  <a:spcPct val="100000"/>
                </a:lnSpc>
                <a:spcBef>
                  <a:spcPts val="0"/>
                </a:spcBef>
                <a:spcAft>
                  <a:spcPts val="0"/>
                </a:spcAft>
                <a:buClrTx/>
                <a:buSzTx/>
                <a:tabLst/>
                <a:defRPr/>
              </a:pPr>
              <a:r>
                <a:rPr lang="en-GB" sz="2200" b="1" noProof="0" dirty="0">
                  <a:solidFill>
                    <a:srgbClr val="000000"/>
                  </a:solidFill>
                  <a:latin typeface="Calibri"/>
                  <a:ea typeface="ＭＳ Ｐゴシック"/>
                </a:rPr>
                <a:t>Audio</a:t>
              </a:r>
              <a:endParaRPr kumimoji="0" lang="en-GB" sz="2200" b="1" i="0" u="none" strike="noStrike" kern="1200" cap="none" spc="0" normalizeH="0" baseline="0" noProof="0" dirty="0">
                <a:ln>
                  <a:noFill/>
                </a:ln>
                <a:solidFill>
                  <a:srgbClr val="000000"/>
                </a:solidFill>
                <a:effectLst/>
                <a:uLnTx/>
                <a:uFillTx/>
                <a:latin typeface="Calibri"/>
                <a:ea typeface="ＭＳ Ｐゴシック"/>
                <a:cs typeface="+mn-cs"/>
              </a:endParaRPr>
            </a:p>
          </p:txBody>
        </p:sp>
        <p:pic>
          <p:nvPicPr>
            <p:cNvPr id="1036" name="Picture 12" descr="Audio - Free multimedia icons">
              <a:extLst>
                <a:ext uri="{FF2B5EF4-FFF2-40B4-BE49-F238E27FC236}">
                  <a16:creationId xmlns:a16="http://schemas.microsoft.com/office/drawing/2014/main" id="{0E60FC15-840C-1626-C7EE-FACCD0B11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579" y="3029193"/>
              <a:ext cx="1854623" cy="1854623"/>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889475DC-3F81-2E24-E382-F086C555F110}"/>
                </a:ext>
              </a:extLst>
            </p:cNvPr>
            <p:cNvSpPr/>
            <p:nvPr/>
          </p:nvSpPr>
          <p:spPr>
            <a:xfrm>
              <a:off x="10378140" y="4638651"/>
              <a:ext cx="477078" cy="490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noProof="0" dirty="0"/>
                <a:t>3</a:t>
              </a:r>
            </a:p>
          </p:txBody>
        </p:sp>
      </p:grpSp>
      <p:cxnSp>
        <p:nvCxnSpPr>
          <p:cNvPr id="15" name="Straight Connector 14">
            <a:extLst>
              <a:ext uri="{FF2B5EF4-FFF2-40B4-BE49-F238E27FC236}">
                <a16:creationId xmlns:a16="http://schemas.microsoft.com/office/drawing/2014/main" id="{9F675BC4-781F-5D3A-73C2-C86D67081914}"/>
              </a:ext>
            </a:extLst>
          </p:cNvPr>
          <p:cNvCxnSpPr>
            <a:cxnSpLocks/>
            <a:endCxn id="1034" idx="1"/>
          </p:cNvCxnSpPr>
          <p:nvPr/>
        </p:nvCxnSpPr>
        <p:spPr>
          <a:xfrm flipV="1">
            <a:off x="3163098" y="2845900"/>
            <a:ext cx="1515413" cy="492570"/>
          </a:xfrm>
          <a:prstGeom prst="line">
            <a:avLst/>
          </a:prstGeom>
          <a:ln w="38100">
            <a:solidFill>
              <a:srgbClr val="1FBDE8"/>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3BCBED-6096-BBAB-3733-0A29D1523CAD}"/>
              </a:ext>
            </a:extLst>
          </p:cNvPr>
          <p:cNvCxnSpPr>
            <a:cxnSpLocks/>
          </p:cNvCxnSpPr>
          <p:nvPr/>
        </p:nvCxnSpPr>
        <p:spPr>
          <a:xfrm>
            <a:off x="6848870" y="2759479"/>
            <a:ext cx="2306475" cy="1157983"/>
          </a:xfrm>
          <a:prstGeom prst="line">
            <a:avLst/>
          </a:prstGeom>
          <a:ln w="38100">
            <a:solidFill>
              <a:srgbClr val="1FBDE8"/>
            </a:solidFill>
            <a:prstDash val="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9855FC1-8F51-1AF0-E6E7-7A881DBE2AAA}"/>
              </a:ext>
            </a:extLst>
          </p:cNvPr>
          <p:cNvGrpSpPr/>
          <p:nvPr/>
        </p:nvGrpSpPr>
        <p:grpSpPr>
          <a:xfrm>
            <a:off x="1684020" y="5404664"/>
            <a:ext cx="8823960" cy="649931"/>
            <a:chOff x="1684020" y="5404664"/>
            <a:chExt cx="8823960" cy="649931"/>
          </a:xfrm>
        </p:grpSpPr>
        <p:sp>
          <p:nvSpPr>
            <p:cNvPr id="24" name="Rectangle: Rounded Corners 23">
              <a:extLst>
                <a:ext uri="{FF2B5EF4-FFF2-40B4-BE49-F238E27FC236}">
                  <a16:creationId xmlns:a16="http://schemas.microsoft.com/office/drawing/2014/main" id="{E0FE9D6E-11B4-CEA8-0174-6CA1FCF1BC9C}"/>
                </a:ext>
              </a:extLst>
            </p:cNvPr>
            <p:cNvSpPr/>
            <p:nvPr/>
          </p:nvSpPr>
          <p:spPr>
            <a:xfrm>
              <a:off x="1684020" y="5404664"/>
              <a:ext cx="8823960" cy="649931"/>
            </a:xfrm>
            <a:prstGeom prst="roundRect">
              <a:avLst/>
            </a:prstGeom>
            <a:noFill/>
            <a:ln>
              <a:solidFill>
                <a:srgbClr val="14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6" name="Picture 25">
              <a:extLst>
                <a:ext uri="{FF2B5EF4-FFF2-40B4-BE49-F238E27FC236}">
                  <a16:creationId xmlns:a16="http://schemas.microsoft.com/office/drawing/2014/main" id="{247239F6-A2DA-468E-AE26-EA3D6C0EF84D}"/>
                </a:ext>
              </a:extLst>
            </p:cNvPr>
            <p:cNvPicPr>
              <a:picLocks noChangeAspect="1"/>
            </p:cNvPicPr>
            <p:nvPr/>
          </p:nvPicPr>
          <p:blipFill>
            <a:blip r:embed="rId6"/>
            <a:stretch>
              <a:fillRect/>
            </a:stretch>
          </p:blipFill>
          <p:spPr>
            <a:xfrm>
              <a:off x="8794860" y="5562918"/>
              <a:ext cx="1590897" cy="333422"/>
            </a:xfrm>
            <a:prstGeom prst="rect">
              <a:avLst/>
            </a:prstGeom>
          </p:spPr>
        </p:pic>
        <p:sp>
          <p:nvSpPr>
            <p:cNvPr id="27" name="Rectangle: Rounded Corners 26">
              <a:extLst>
                <a:ext uri="{FF2B5EF4-FFF2-40B4-BE49-F238E27FC236}">
                  <a16:creationId xmlns:a16="http://schemas.microsoft.com/office/drawing/2014/main" id="{5971BA40-2C4E-8422-D63B-D7DA57FF8192}"/>
                </a:ext>
              </a:extLst>
            </p:cNvPr>
            <p:cNvSpPr/>
            <p:nvPr/>
          </p:nvSpPr>
          <p:spPr>
            <a:xfrm>
              <a:off x="1836420" y="5541306"/>
              <a:ext cx="727710" cy="384721"/>
            </a:xfrm>
            <a:prstGeom prst="roundRect">
              <a:avLst/>
            </a:prstGeom>
            <a:solidFill>
              <a:srgbClr val="143B64"/>
            </a:solidFill>
            <a:ln>
              <a:solidFill>
                <a:srgbClr val="14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TextBox 22">
              <a:extLst>
                <a:ext uri="{FF2B5EF4-FFF2-40B4-BE49-F238E27FC236}">
                  <a16:creationId xmlns:a16="http://schemas.microsoft.com/office/drawing/2014/main" id="{3E2B9798-63A2-3FA2-BD5F-4DE9A3F09772}"/>
                </a:ext>
              </a:extLst>
            </p:cNvPr>
            <p:cNvSpPr txBox="1"/>
            <p:nvPr/>
          </p:nvSpPr>
          <p:spPr>
            <a:xfrm>
              <a:off x="1884048" y="5495140"/>
              <a:ext cx="7023731" cy="430887"/>
            </a:xfrm>
            <a:prstGeom prst="rect">
              <a:avLst/>
            </a:prstGeom>
            <a:noFill/>
          </p:spPr>
          <p:txBody>
            <a:bodyPr wrap="square" lIns="0" rIns="0" numCol="1" rtlCol="0" anchor="b">
              <a:spAutoFit/>
            </a:bodyPr>
            <a:lstStyle/>
            <a:p>
              <a:pPr marR="0" lvl="0" defTabSz="914400" rtl="0" eaLnBrk="1" fontAlgn="auto" latinLnBrk="0" hangingPunct="1">
                <a:lnSpc>
                  <a:spcPct val="100000"/>
                </a:lnSpc>
                <a:spcBef>
                  <a:spcPts val="0"/>
                </a:spcBef>
                <a:spcAft>
                  <a:spcPts val="0"/>
                </a:spcAft>
                <a:buClrTx/>
                <a:buSzTx/>
                <a:tabLst/>
                <a:defRPr/>
              </a:pPr>
              <a:r>
                <a:rPr kumimoji="0" lang="en-GB" sz="2200" i="0" u="none" strike="noStrike" kern="1200" cap="none" spc="0" normalizeH="0" baseline="0" noProof="0" dirty="0">
                  <a:ln>
                    <a:noFill/>
                  </a:ln>
                  <a:solidFill>
                    <a:schemeClr val="bg1"/>
                  </a:solidFill>
                  <a:effectLst/>
                  <a:uLnTx/>
                  <a:uFillTx/>
                  <a:latin typeface="Calibri"/>
                  <a:ea typeface="ＭＳ Ｐゴシック"/>
                  <a:cs typeface="+mn-cs"/>
                </a:rPr>
                <a:t>Hack!  </a:t>
              </a:r>
              <a:r>
                <a:rPr kumimoji="0" lang="en-GB" sz="2200" i="0" u="none" strike="noStrike" kern="1200" cap="none" spc="0" normalizeH="0" baseline="0" noProof="0" dirty="0">
                  <a:ln>
                    <a:noFill/>
                  </a:ln>
                  <a:solidFill>
                    <a:srgbClr val="000000"/>
                  </a:solidFill>
                  <a:effectLst/>
                  <a:uLnTx/>
                  <a:uFillTx/>
                  <a:latin typeface="Calibri"/>
                  <a:ea typeface="ＭＳ Ｐゴシック"/>
                  <a:cs typeface="+mn-cs"/>
                </a:rPr>
                <a:t>Use a two monitors to have your notes handy, or use:</a:t>
              </a:r>
            </a:p>
          </p:txBody>
        </p:sp>
      </p:grpSp>
    </p:spTree>
    <p:extLst>
      <p:ext uri="{BB962C8B-B14F-4D97-AF65-F5344CB8AC3E}">
        <p14:creationId xmlns:p14="http://schemas.microsoft.com/office/powerpoint/2010/main" val="7327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F5FFC-35E1-9D4C-2E40-B2571B0FDA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252260-CEF1-DBCE-247A-D642D8629BDE}"/>
              </a:ext>
            </a:extLst>
          </p:cNvPr>
          <p:cNvSpPr>
            <a:spLocks noGrp="1"/>
          </p:cNvSpPr>
          <p:nvPr>
            <p:ph type="title"/>
          </p:nvPr>
        </p:nvSpPr>
        <p:spPr>
          <a:xfrm>
            <a:off x="222493" y="851058"/>
            <a:ext cx="6932974" cy="931313"/>
          </a:xfrm>
        </p:spPr>
        <p:txBody>
          <a:bodyPr/>
          <a:lstStyle/>
          <a:p>
            <a:r>
              <a:rPr lang="en-GB" noProof="0" dirty="0">
                <a:latin typeface="+mj-lt"/>
              </a:rPr>
              <a:t>Engagement &amp; Interaction Strategies</a:t>
            </a:r>
          </a:p>
        </p:txBody>
      </p:sp>
      <p:sp>
        <p:nvSpPr>
          <p:cNvPr id="34" name="Rectangle 33">
            <a:extLst>
              <a:ext uri="{FF2B5EF4-FFF2-40B4-BE49-F238E27FC236}">
                <a16:creationId xmlns:a16="http://schemas.microsoft.com/office/drawing/2014/main" id="{6B8220C5-9C17-BF34-83E3-4D0CA4BB46AD}"/>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grpSp>
        <p:nvGrpSpPr>
          <p:cNvPr id="3" name="Group 2">
            <a:extLst>
              <a:ext uri="{FF2B5EF4-FFF2-40B4-BE49-F238E27FC236}">
                <a16:creationId xmlns:a16="http://schemas.microsoft.com/office/drawing/2014/main" id="{1B59D7A0-0664-6004-7E45-1667835F9CEE}"/>
              </a:ext>
            </a:extLst>
          </p:cNvPr>
          <p:cNvGrpSpPr/>
          <p:nvPr/>
        </p:nvGrpSpPr>
        <p:grpSpPr>
          <a:xfrm>
            <a:off x="638655" y="4977030"/>
            <a:ext cx="4869757" cy="926575"/>
            <a:chOff x="1684020" y="5404665"/>
            <a:chExt cx="4822697" cy="926575"/>
          </a:xfrm>
        </p:grpSpPr>
        <p:sp>
          <p:nvSpPr>
            <p:cNvPr id="24" name="Rectangle: Rounded Corners 23">
              <a:extLst>
                <a:ext uri="{FF2B5EF4-FFF2-40B4-BE49-F238E27FC236}">
                  <a16:creationId xmlns:a16="http://schemas.microsoft.com/office/drawing/2014/main" id="{736802DA-BB0B-B520-3E21-7A0C8F6B0322}"/>
                </a:ext>
              </a:extLst>
            </p:cNvPr>
            <p:cNvSpPr/>
            <p:nvPr/>
          </p:nvSpPr>
          <p:spPr>
            <a:xfrm>
              <a:off x="1684020" y="5404665"/>
              <a:ext cx="4822697" cy="926575"/>
            </a:xfrm>
            <a:prstGeom prst="roundRect">
              <a:avLst/>
            </a:prstGeom>
            <a:noFill/>
            <a:ln>
              <a:solidFill>
                <a:srgbClr val="14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Rectangle: Rounded Corners 26">
              <a:extLst>
                <a:ext uri="{FF2B5EF4-FFF2-40B4-BE49-F238E27FC236}">
                  <a16:creationId xmlns:a16="http://schemas.microsoft.com/office/drawing/2014/main" id="{12995314-1F82-C6EA-69F2-0104968419C4}"/>
                </a:ext>
              </a:extLst>
            </p:cNvPr>
            <p:cNvSpPr/>
            <p:nvPr/>
          </p:nvSpPr>
          <p:spPr>
            <a:xfrm>
              <a:off x="1836419" y="5541306"/>
              <a:ext cx="1510096" cy="384721"/>
            </a:xfrm>
            <a:prstGeom prst="roundRect">
              <a:avLst/>
            </a:prstGeom>
            <a:solidFill>
              <a:srgbClr val="143B64"/>
            </a:solidFill>
            <a:ln>
              <a:solidFill>
                <a:srgbClr val="143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TextBox 22">
              <a:extLst>
                <a:ext uri="{FF2B5EF4-FFF2-40B4-BE49-F238E27FC236}">
                  <a16:creationId xmlns:a16="http://schemas.microsoft.com/office/drawing/2014/main" id="{2B8ADA1A-5153-8A44-9B60-09B79ABABE33}"/>
                </a:ext>
              </a:extLst>
            </p:cNvPr>
            <p:cNvSpPr txBox="1"/>
            <p:nvPr/>
          </p:nvSpPr>
          <p:spPr>
            <a:xfrm>
              <a:off x="1874127" y="5484854"/>
              <a:ext cx="4632590" cy="846386"/>
            </a:xfrm>
            <a:prstGeom prst="rect">
              <a:avLst/>
            </a:prstGeom>
            <a:noFill/>
          </p:spPr>
          <p:txBody>
            <a:bodyPr wrap="square" lIns="0" rIns="0" numCol="1" rtlCol="0" anchor="b">
              <a:spAutoFit/>
            </a:bodyPr>
            <a:lstStyle/>
            <a:p>
              <a:pPr marR="0" lvl="0" defTabSz="914400" rtl="0" eaLnBrk="1" fontAlgn="auto" latinLnBrk="0" hangingPunct="1">
                <a:lnSpc>
                  <a:spcPct val="100000"/>
                </a:lnSpc>
                <a:spcBef>
                  <a:spcPts val="0"/>
                </a:spcBef>
                <a:spcAft>
                  <a:spcPts val="0"/>
                </a:spcAft>
                <a:buClrTx/>
                <a:buSzTx/>
                <a:tabLst/>
                <a:defRPr/>
              </a:pPr>
              <a:r>
                <a:rPr kumimoji="0" lang="en-GB" sz="2200" i="0" u="none" strike="noStrike" kern="1200" cap="none" spc="0" normalizeH="0" baseline="0" noProof="0" dirty="0">
                  <a:ln>
                    <a:noFill/>
                  </a:ln>
                  <a:solidFill>
                    <a:schemeClr val="bg1"/>
                  </a:solidFill>
                  <a:effectLst/>
                  <a:uLnTx/>
                  <a:uFillTx/>
                  <a:latin typeface="Calibri"/>
                  <a:ea typeface="ＭＳ Ｐゴシック"/>
                  <a:cs typeface="+mn-cs"/>
                </a:rPr>
                <a:t>Don’t Forget   </a:t>
              </a:r>
              <a:r>
                <a:rPr kumimoji="0" lang="en-GB" sz="2200" i="0" u="none" strike="noStrike" kern="1200" cap="none" spc="0" normalizeH="0" baseline="0" noProof="0" dirty="0">
                  <a:ln>
                    <a:noFill/>
                  </a:ln>
                  <a:solidFill>
                    <a:srgbClr val="000000"/>
                  </a:solidFill>
                  <a:effectLst/>
                  <a:uLnTx/>
                  <a:uFillTx/>
                  <a:latin typeface="Calibri"/>
                  <a:ea typeface="ＭＳ Ｐゴシック"/>
                  <a:cs typeface="+mn-cs"/>
                </a:rPr>
                <a:t>YOU are the presentation.</a:t>
              </a:r>
            </a:p>
            <a:p>
              <a:pPr lvl="0">
                <a:spcBef>
                  <a:spcPts val="600"/>
                </a:spcBef>
                <a:defRPr/>
              </a:pPr>
              <a:r>
                <a:rPr lang="en-GB" sz="2200" noProof="0" dirty="0">
                  <a:solidFill>
                    <a:srgbClr val="000000"/>
                  </a:solidFill>
                  <a:latin typeface="Calibri"/>
                  <a:ea typeface="ＭＳ Ｐゴシック"/>
                </a:rPr>
                <a:t>	       </a:t>
              </a:r>
              <a:r>
                <a:rPr lang="en-GB" sz="2200" noProof="0" dirty="0">
                  <a:solidFill>
                    <a:srgbClr val="000000"/>
                  </a:solidFill>
                </a:rPr>
                <a:t> Not your slides!</a:t>
              </a:r>
              <a:endParaRPr kumimoji="0" lang="en-GB" sz="2200" i="0" u="none" strike="noStrike" kern="1200" cap="none" spc="0" normalizeH="0" baseline="0" noProof="0" dirty="0">
                <a:ln>
                  <a:noFill/>
                </a:ln>
                <a:solidFill>
                  <a:srgbClr val="000000"/>
                </a:solidFill>
                <a:effectLst/>
                <a:uLnTx/>
                <a:uFillTx/>
                <a:latin typeface="Calibri"/>
                <a:ea typeface="ＭＳ Ｐゴシック"/>
                <a:cs typeface="+mn-cs"/>
              </a:endParaRPr>
            </a:p>
          </p:txBody>
        </p:sp>
      </p:grpSp>
      <p:pic>
        <p:nvPicPr>
          <p:cNvPr id="20" name="Picture 19">
            <a:extLst>
              <a:ext uri="{FF2B5EF4-FFF2-40B4-BE49-F238E27FC236}">
                <a16:creationId xmlns:a16="http://schemas.microsoft.com/office/drawing/2014/main" id="{AEE469BD-1DAF-DA26-20F4-E6C75F568C1B}"/>
              </a:ext>
            </a:extLst>
          </p:cNvPr>
          <p:cNvPicPr>
            <a:picLocks noChangeAspect="1"/>
          </p:cNvPicPr>
          <p:nvPr/>
        </p:nvPicPr>
        <p:blipFill>
          <a:blip r:embed="rId3"/>
          <a:srcRect t="14895"/>
          <a:stretch>
            <a:fillRect/>
          </a:stretch>
        </p:blipFill>
        <p:spPr>
          <a:xfrm>
            <a:off x="5924576" y="3681641"/>
            <a:ext cx="4876800" cy="4150394"/>
          </a:xfrm>
          <a:prstGeom prst="rect">
            <a:avLst/>
          </a:prstGeom>
        </p:spPr>
      </p:pic>
      <p:grpSp>
        <p:nvGrpSpPr>
          <p:cNvPr id="40" name="Group 39">
            <a:extLst>
              <a:ext uri="{FF2B5EF4-FFF2-40B4-BE49-F238E27FC236}">
                <a16:creationId xmlns:a16="http://schemas.microsoft.com/office/drawing/2014/main" id="{15465B78-1D10-0E56-3175-10652DAF7432}"/>
              </a:ext>
            </a:extLst>
          </p:cNvPr>
          <p:cNvGrpSpPr/>
          <p:nvPr/>
        </p:nvGrpSpPr>
        <p:grpSpPr>
          <a:xfrm>
            <a:off x="2142664" y="2233244"/>
            <a:ext cx="1861740" cy="1745974"/>
            <a:chOff x="2142664" y="2233244"/>
            <a:chExt cx="1861740" cy="1745974"/>
          </a:xfrm>
        </p:grpSpPr>
        <p:sp>
          <p:nvSpPr>
            <p:cNvPr id="10" name="TextBox 9">
              <a:extLst>
                <a:ext uri="{FF2B5EF4-FFF2-40B4-BE49-F238E27FC236}">
                  <a16:creationId xmlns:a16="http://schemas.microsoft.com/office/drawing/2014/main" id="{BFD07C53-8B7A-B70A-02FD-82B6BEB7B5AE}"/>
                </a:ext>
              </a:extLst>
            </p:cNvPr>
            <p:cNvSpPr txBox="1"/>
            <p:nvPr/>
          </p:nvSpPr>
          <p:spPr>
            <a:xfrm>
              <a:off x="2622238" y="2527282"/>
              <a:ext cx="1153527" cy="967957"/>
            </a:xfrm>
            <a:prstGeom prst="rect">
              <a:avLst/>
            </a:prstGeom>
            <a:noFill/>
          </p:spPr>
          <p:txBody>
            <a:bodyPr wrap="square" lIns="0" rIns="0" numCol="1"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Timing Matters</a:t>
              </a:r>
            </a:p>
          </p:txBody>
        </p:sp>
        <p:sp>
          <p:nvSpPr>
            <p:cNvPr id="33" name="Speech Bubble: Oval 32">
              <a:extLst>
                <a:ext uri="{FF2B5EF4-FFF2-40B4-BE49-F238E27FC236}">
                  <a16:creationId xmlns:a16="http://schemas.microsoft.com/office/drawing/2014/main" id="{99F701B9-92B6-6E1A-AF66-78E7CBC20325}"/>
                </a:ext>
              </a:extLst>
            </p:cNvPr>
            <p:cNvSpPr/>
            <p:nvPr/>
          </p:nvSpPr>
          <p:spPr>
            <a:xfrm flipH="1">
              <a:off x="2142664" y="2233244"/>
              <a:ext cx="1861740" cy="1745974"/>
            </a:xfrm>
            <a:prstGeom prst="wedgeEllipseCallout">
              <a:avLst>
                <a:gd name="adj1" fmla="val -155367"/>
                <a:gd name="adj2" fmla="val 7616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41" name="Group 40">
            <a:extLst>
              <a:ext uri="{FF2B5EF4-FFF2-40B4-BE49-F238E27FC236}">
                <a16:creationId xmlns:a16="http://schemas.microsoft.com/office/drawing/2014/main" id="{5B57764A-98D2-6E06-EAA7-4FC0D19C52A9}"/>
              </a:ext>
            </a:extLst>
          </p:cNvPr>
          <p:cNvGrpSpPr/>
          <p:nvPr/>
        </p:nvGrpSpPr>
        <p:grpSpPr>
          <a:xfrm rot="20729150">
            <a:off x="4615024" y="1731552"/>
            <a:ext cx="2272743" cy="1827216"/>
            <a:chOff x="4567585" y="1595935"/>
            <a:chExt cx="2272743" cy="1860704"/>
          </a:xfrm>
        </p:grpSpPr>
        <p:sp>
          <p:nvSpPr>
            <p:cNvPr id="14" name="TextBox 13">
              <a:extLst>
                <a:ext uri="{FF2B5EF4-FFF2-40B4-BE49-F238E27FC236}">
                  <a16:creationId xmlns:a16="http://schemas.microsoft.com/office/drawing/2014/main" id="{248CABD5-45F3-6AFA-4BD7-988053B4611B}"/>
                </a:ext>
              </a:extLst>
            </p:cNvPr>
            <p:cNvSpPr txBox="1"/>
            <p:nvPr/>
          </p:nvSpPr>
          <p:spPr>
            <a:xfrm rot="870850">
              <a:off x="4912883" y="1725013"/>
              <a:ext cx="1566551" cy="1455823"/>
            </a:xfrm>
            <a:prstGeom prst="rect">
              <a:avLst/>
            </a:prstGeom>
            <a:noFill/>
          </p:spPr>
          <p:txBody>
            <a:bodyPr wrap="square" lIns="0" rIns="0" numCol="1" rtlCol="0" anchor="b">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Break The Ice: Use tools like Mentimeter</a:t>
              </a:r>
            </a:p>
          </p:txBody>
        </p:sp>
        <p:sp>
          <p:nvSpPr>
            <p:cNvPr id="35" name="Speech Bubble: Oval 34">
              <a:extLst>
                <a:ext uri="{FF2B5EF4-FFF2-40B4-BE49-F238E27FC236}">
                  <a16:creationId xmlns:a16="http://schemas.microsoft.com/office/drawing/2014/main" id="{4FE8BFFA-BF0F-D596-72A8-65D9A8AA5D60}"/>
                </a:ext>
              </a:extLst>
            </p:cNvPr>
            <p:cNvSpPr/>
            <p:nvPr/>
          </p:nvSpPr>
          <p:spPr>
            <a:xfrm rot="1274926" flipH="1">
              <a:off x="4567585" y="1595935"/>
              <a:ext cx="2272743" cy="1860704"/>
            </a:xfrm>
            <a:prstGeom prst="wedgeEllipseCallout">
              <a:avLst>
                <a:gd name="adj1" fmla="val -73102"/>
                <a:gd name="adj2" fmla="val 4505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nvGrpSpPr>
          <p:cNvPr id="42" name="Group 41">
            <a:extLst>
              <a:ext uri="{FF2B5EF4-FFF2-40B4-BE49-F238E27FC236}">
                <a16:creationId xmlns:a16="http://schemas.microsoft.com/office/drawing/2014/main" id="{C211DACD-544B-E30F-1933-0CEEE6444ED1}"/>
              </a:ext>
            </a:extLst>
          </p:cNvPr>
          <p:cNvGrpSpPr/>
          <p:nvPr/>
        </p:nvGrpSpPr>
        <p:grpSpPr>
          <a:xfrm>
            <a:off x="7734013" y="1436837"/>
            <a:ext cx="1755861" cy="1635236"/>
            <a:chOff x="7734013" y="1436837"/>
            <a:chExt cx="1755861" cy="1635236"/>
          </a:xfrm>
        </p:grpSpPr>
        <p:sp>
          <p:nvSpPr>
            <p:cNvPr id="36" name="Speech Bubble: Oval 35">
              <a:extLst>
                <a:ext uri="{FF2B5EF4-FFF2-40B4-BE49-F238E27FC236}">
                  <a16:creationId xmlns:a16="http://schemas.microsoft.com/office/drawing/2014/main" id="{F13681DD-2624-9E55-9DA4-E8DD773A911E}"/>
                </a:ext>
              </a:extLst>
            </p:cNvPr>
            <p:cNvSpPr/>
            <p:nvPr/>
          </p:nvSpPr>
          <p:spPr>
            <a:xfrm rot="6041236" flipH="1">
              <a:off x="7794326" y="1376524"/>
              <a:ext cx="1635236" cy="1755861"/>
            </a:xfrm>
            <a:prstGeom prst="wedgeEllipseCallout">
              <a:avLst>
                <a:gd name="adj1" fmla="val -94603"/>
                <a:gd name="adj2" fmla="val 2529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TextBox 36">
              <a:extLst>
                <a:ext uri="{FF2B5EF4-FFF2-40B4-BE49-F238E27FC236}">
                  <a16:creationId xmlns:a16="http://schemas.microsoft.com/office/drawing/2014/main" id="{2BE5A100-A576-B16C-DD3B-5DCA9147B498}"/>
                </a:ext>
              </a:extLst>
            </p:cNvPr>
            <p:cNvSpPr txBox="1"/>
            <p:nvPr/>
          </p:nvSpPr>
          <p:spPr>
            <a:xfrm>
              <a:off x="8057928" y="1677202"/>
              <a:ext cx="1298587" cy="967957"/>
            </a:xfrm>
            <a:prstGeom prst="rect">
              <a:avLst/>
            </a:prstGeom>
            <a:noFill/>
          </p:spPr>
          <p:txBody>
            <a:bodyPr wrap="square" lIns="0" rIns="0" numCol="1"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Q&amp;As are your friend</a:t>
              </a:r>
            </a:p>
          </p:txBody>
        </p:sp>
      </p:grpSp>
      <p:grpSp>
        <p:nvGrpSpPr>
          <p:cNvPr id="43" name="Group 42">
            <a:extLst>
              <a:ext uri="{FF2B5EF4-FFF2-40B4-BE49-F238E27FC236}">
                <a16:creationId xmlns:a16="http://schemas.microsoft.com/office/drawing/2014/main" id="{B5588BE4-39F3-CFB7-C588-CE11129EDF9E}"/>
              </a:ext>
            </a:extLst>
          </p:cNvPr>
          <p:cNvGrpSpPr/>
          <p:nvPr/>
        </p:nvGrpSpPr>
        <p:grpSpPr>
          <a:xfrm>
            <a:off x="9923445" y="1723970"/>
            <a:ext cx="1755861" cy="1635236"/>
            <a:chOff x="9923445" y="1723970"/>
            <a:chExt cx="1755861" cy="1635236"/>
          </a:xfrm>
        </p:grpSpPr>
        <p:sp>
          <p:nvSpPr>
            <p:cNvPr id="38" name="Speech Bubble: Oval 37">
              <a:extLst>
                <a:ext uri="{FF2B5EF4-FFF2-40B4-BE49-F238E27FC236}">
                  <a16:creationId xmlns:a16="http://schemas.microsoft.com/office/drawing/2014/main" id="{565E9A10-D8D1-5461-7468-C1AB55389E23}"/>
                </a:ext>
              </a:extLst>
            </p:cNvPr>
            <p:cNvSpPr/>
            <p:nvPr/>
          </p:nvSpPr>
          <p:spPr>
            <a:xfrm rot="5916875" flipH="1">
              <a:off x="9983758" y="1663657"/>
              <a:ext cx="1635236" cy="1755861"/>
            </a:xfrm>
            <a:prstGeom prst="wedgeEllipseCallout">
              <a:avLst>
                <a:gd name="adj1" fmla="val -90299"/>
                <a:gd name="adj2" fmla="val 2333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9" name="TextBox 38">
              <a:extLst>
                <a:ext uri="{FF2B5EF4-FFF2-40B4-BE49-F238E27FC236}">
                  <a16:creationId xmlns:a16="http://schemas.microsoft.com/office/drawing/2014/main" id="{9F128774-9F5F-F998-E7A3-A4E475FC18FB}"/>
                </a:ext>
              </a:extLst>
            </p:cNvPr>
            <p:cNvSpPr txBox="1"/>
            <p:nvPr/>
          </p:nvSpPr>
          <p:spPr>
            <a:xfrm>
              <a:off x="10029531" y="2029712"/>
              <a:ext cx="1543690" cy="967957"/>
            </a:xfrm>
            <a:prstGeom prst="rect">
              <a:avLst/>
            </a:prstGeom>
            <a:noFill/>
          </p:spPr>
          <p:txBody>
            <a:bodyPr wrap="square" lIns="0" rIns="0" numCol="1" rtlCol="0" anchor="b">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Collaboration Tools</a:t>
              </a:r>
            </a:p>
          </p:txBody>
        </p:sp>
      </p:grpSp>
    </p:spTree>
    <p:extLst>
      <p:ext uri="{BB962C8B-B14F-4D97-AF65-F5344CB8AC3E}">
        <p14:creationId xmlns:p14="http://schemas.microsoft.com/office/powerpoint/2010/main" val="290055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50"/>
                                        <p:tgtEl>
                                          <p:spTgt spid="40"/>
                                        </p:tgtEl>
                                      </p:cBhvr>
                                    </p:animEffect>
                                    <p:anim calcmode="lin" valueType="num">
                                      <p:cBhvr>
                                        <p:cTn id="8" dur="250" fill="hold"/>
                                        <p:tgtEl>
                                          <p:spTgt spid="40"/>
                                        </p:tgtEl>
                                        <p:attrNameLst>
                                          <p:attrName>ppt_x</p:attrName>
                                        </p:attrNameLst>
                                      </p:cBhvr>
                                      <p:tavLst>
                                        <p:tav tm="0">
                                          <p:val>
                                            <p:strVal val="#ppt_x"/>
                                          </p:val>
                                        </p:tav>
                                        <p:tav tm="100000">
                                          <p:val>
                                            <p:strVal val="#ppt_x"/>
                                          </p:val>
                                        </p:tav>
                                      </p:tavLst>
                                    </p:anim>
                                    <p:anim calcmode="lin" valueType="num">
                                      <p:cBhvr>
                                        <p:cTn id="9" dur="25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250"/>
                                        <p:tgtEl>
                                          <p:spTgt spid="41"/>
                                        </p:tgtEl>
                                      </p:cBhvr>
                                    </p:animEffect>
                                    <p:anim calcmode="lin" valueType="num">
                                      <p:cBhvr>
                                        <p:cTn id="15" dur="250" fill="hold"/>
                                        <p:tgtEl>
                                          <p:spTgt spid="41"/>
                                        </p:tgtEl>
                                        <p:attrNameLst>
                                          <p:attrName>ppt_x</p:attrName>
                                        </p:attrNameLst>
                                      </p:cBhvr>
                                      <p:tavLst>
                                        <p:tav tm="0">
                                          <p:val>
                                            <p:strVal val="#ppt_x"/>
                                          </p:val>
                                        </p:tav>
                                        <p:tav tm="100000">
                                          <p:val>
                                            <p:strVal val="#ppt_x"/>
                                          </p:val>
                                        </p:tav>
                                      </p:tavLst>
                                    </p:anim>
                                    <p:anim calcmode="lin" valueType="num">
                                      <p:cBhvr>
                                        <p:cTn id="16" dur="2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250"/>
                                        <p:tgtEl>
                                          <p:spTgt spid="42"/>
                                        </p:tgtEl>
                                      </p:cBhvr>
                                    </p:animEffect>
                                    <p:anim calcmode="lin" valueType="num">
                                      <p:cBhvr>
                                        <p:cTn id="22" dur="250" fill="hold"/>
                                        <p:tgtEl>
                                          <p:spTgt spid="42"/>
                                        </p:tgtEl>
                                        <p:attrNameLst>
                                          <p:attrName>ppt_x</p:attrName>
                                        </p:attrNameLst>
                                      </p:cBhvr>
                                      <p:tavLst>
                                        <p:tav tm="0">
                                          <p:val>
                                            <p:strVal val="#ppt_x"/>
                                          </p:val>
                                        </p:tav>
                                        <p:tav tm="100000">
                                          <p:val>
                                            <p:strVal val="#ppt_x"/>
                                          </p:val>
                                        </p:tav>
                                      </p:tavLst>
                                    </p:anim>
                                    <p:anim calcmode="lin" valueType="num">
                                      <p:cBhvr>
                                        <p:cTn id="23" dur="2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250"/>
                                        <p:tgtEl>
                                          <p:spTgt spid="43"/>
                                        </p:tgtEl>
                                      </p:cBhvr>
                                    </p:animEffect>
                                    <p:anim calcmode="lin" valueType="num">
                                      <p:cBhvr>
                                        <p:cTn id="29" dur="250" fill="hold"/>
                                        <p:tgtEl>
                                          <p:spTgt spid="43"/>
                                        </p:tgtEl>
                                        <p:attrNameLst>
                                          <p:attrName>ppt_x</p:attrName>
                                        </p:attrNameLst>
                                      </p:cBhvr>
                                      <p:tavLst>
                                        <p:tav tm="0">
                                          <p:val>
                                            <p:strVal val="#ppt_x"/>
                                          </p:val>
                                        </p:tav>
                                        <p:tav tm="100000">
                                          <p:val>
                                            <p:strVal val="#ppt_x"/>
                                          </p:val>
                                        </p:tav>
                                      </p:tavLst>
                                    </p:anim>
                                    <p:anim calcmode="lin" valueType="num">
                                      <p:cBhvr>
                                        <p:cTn id="30" dur="25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E0D59-8D18-B02B-AD0E-A7745277AD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3695E5-3B91-74AC-FFBF-EAF14C3291A6}"/>
              </a:ext>
            </a:extLst>
          </p:cNvPr>
          <p:cNvSpPr>
            <a:spLocks noGrp="1"/>
          </p:cNvSpPr>
          <p:nvPr>
            <p:ph type="title"/>
          </p:nvPr>
        </p:nvSpPr>
        <p:spPr>
          <a:xfrm>
            <a:off x="222493" y="851058"/>
            <a:ext cx="8245646" cy="931313"/>
          </a:xfrm>
        </p:spPr>
        <p:txBody>
          <a:bodyPr/>
          <a:lstStyle/>
          <a:p>
            <a:r>
              <a:rPr lang="en-GB" noProof="0" dirty="0">
                <a:latin typeface="+mj-lt"/>
              </a:rPr>
              <a:t>Design &amp; Content Tips for Virtual Presentations</a:t>
            </a:r>
          </a:p>
        </p:txBody>
      </p:sp>
      <p:sp>
        <p:nvSpPr>
          <p:cNvPr id="34" name="Rectangle 33">
            <a:extLst>
              <a:ext uri="{FF2B5EF4-FFF2-40B4-BE49-F238E27FC236}">
                <a16:creationId xmlns:a16="http://schemas.microsoft.com/office/drawing/2014/main" id="{FF40C168-F1E1-7116-765F-FD734C61941A}"/>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pic>
        <p:nvPicPr>
          <p:cNvPr id="8" name="Picture 7">
            <a:extLst>
              <a:ext uri="{FF2B5EF4-FFF2-40B4-BE49-F238E27FC236}">
                <a16:creationId xmlns:a16="http://schemas.microsoft.com/office/drawing/2014/main" id="{7FAD8223-A1AF-75DA-7F2D-AA1ADCF4A373}"/>
              </a:ext>
            </a:extLst>
          </p:cNvPr>
          <p:cNvPicPr>
            <a:picLocks noChangeAspect="1"/>
          </p:cNvPicPr>
          <p:nvPr/>
        </p:nvPicPr>
        <p:blipFill>
          <a:blip r:embed="rId3"/>
          <a:stretch>
            <a:fillRect/>
          </a:stretch>
        </p:blipFill>
        <p:spPr>
          <a:xfrm>
            <a:off x="4779062" y="3283547"/>
            <a:ext cx="4515404" cy="4515404"/>
          </a:xfrm>
          <a:prstGeom prst="rect">
            <a:avLst/>
          </a:prstGeom>
        </p:spPr>
      </p:pic>
      <p:pic>
        <p:nvPicPr>
          <p:cNvPr id="10" name="Picture 9">
            <a:extLst>
              <a:ext uri="{FF2B5EF4-FFF2-40B4-BE49-F238E27FC236}">
                <a16:creationId xmlns:a16="http://schemas.microsoft.com/office/drawing/2014/main" id="{17872A54-FA73-6749-2809-D368C80D67EC}"/>
              </a:ext>
            </a:extLst>
          </p:cNvPr>
          <p:cNvPicPr>
            <a:picLocks noChangeAspect="1"/>
          </p:cNvPicPr>
          <p:nvPr/>
        </p:nvPicPr>
        <p:blipFill>
          <a:blip r:embed="rId4"/>
          <a:stretch>
            <a:fillRect/>
          </a:stretch>
        </p:blipFill>
        <p:spPr>
          <a:xfrm>
            <a:off x="7832035" y="2696818"/>
            <a:ext cx="4161182" cy="4161182"/>
          </a:xfrm>
          <a:prstGeom prst="rect">
            <a:avLst/>
          </a:prstGeom>
        </p:spPr>
      </p:pic>
      <p:grpSp>
        <p:nvGrpSpPr>
          <p:cNvPr id="29" name="Group 28">
            <a:extLst>
              <a:ext uri="{FF2B5EF4-FFF2-40B4-BE49-F238E27FC236}">
                <a16:creationId xmlns:a16="http://schemas.microsoft.com/office/drawing/2014/main" id="{6227BF52-89E0-6EE0-780F-6F11E77D3212}"/>
              </a:ext>
            </a:extLst>
          </p:cNvPr>
          <p:cNvGrpSpPr/>
          <p:nvPr/>
        </p:nvGrpSpPr>
        <p:grpSpPr>
          <a:xfrm>
            <a:off x="1908755" y="1998722"/>
            <a:ext cx="2530799" cy="548006"/>
            <a:chOff x="1101280" y="2231613"/>
            <a:chExt cx="2530799" cy="548006"/>
          </a:xfrm>
        </p:grpSpPr>
        <p:sp>
          <p:nvSpPr>
            <p:cNvPr id="14" name="TextBox 13">
              <a:extLst>
                <a:ext uri="{FF2B5EF4-FFF2-40B4-BE49-F238E27FC236}">
                  <a16:creationId xmlns:a16="http://schemas.microsoft.com/office/drawing/2014/main" id="{60793C15-9D3E-F2AE-3591-6330726ED704}"/>
                </a:ext>
              </a:extLst>
            </p:cNvPr>
            <p:cNvSpPr txBox="1"/>
            <p:nvPr/>
          </p:nvSpPr>
          <p:spPr>
            <a:xfrm>
              <a:off x="1725113" y="2231613"/>
              <a:ext cx="1906966" cy="506292"/>
            </a:xfrm>
            <a:prstGeom prst="rect">
              <a:avLst/>
            </a:prstGeom>
            <a:noFill/>
          </p:spPr>
          <p:txBody>
            <a:bodyPr wrap="square" lIns="0" rIns="0" numCol="1"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Minimalist Slides</a:t>
              </a:r>
            </a:p>
          </p:txBody>
        </p:sp>
        <p:sp>
          <p:nvSpPr>
            <p:cNvPr id="19" name="Oval 18">
              <a:extLst>
                <a:ext uri="{FF2B5EF4-FFF2-40B4-BE49-F238E27FC236}">
                  <a16:creationId xmlns:a16="http://schemas.microsoft.com/office/drawing/2014/main" id="{FE5823C7-5E56-2E18-B349-CD743697AE08}"/>
                </a:ext>
              </a:extLst>
            </p:cNvPr>
            <p:cNvSpPr/>
            <p:nvPr/>
          </p:nvSpPr>
          <p:spPr>
            <a:xfrm>
              <a:off x="1101280" y="2289288"/>
              <a:ext cx="477078" cy="490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noProof="0" dirty="0"/>
                <a:t>1</a:t>
              </a:r>
            </a:p>
          </p:txBody>
        </p:sp>
      </p:grpSp>
      <p:grpSp>
        <p:nvGrpSpPr>
          <p:cNvPr id="22" name="Group 21">
            <a:extLst>
              <a:ext uri="{FF2B5EF4-FFF2-40B4-BE49-F238E27FC236}">
                <a16:creationId xmlns:a16="http://schemas.microsoft.com/office/drawing/2014/main" id="{C437F8D2-0C0C-3B0D-B23B-F5CD2A9F1455}"/>
              </a:ext>
            </a:extLst>
          </p:cNvPr>
          <p:cNvGrpSpPr/>
          <p:nvPr/>
        </p:nvGrpSpPr>
        <p:grpSpPr>
          <a:xfrm>
            <a:off x="4439554" y="3155976"/>
            <a:ext cx="2907197" cy="546048"/>
            <a:chOff x="5413823" y="2975716"/>
            <a:chExt cx="2907197" cy="546048"/>
          </a:xfrm>
        </p:grpSpPr>
        <p:sp>
          <p:nvSpPr>
            <p:cNvPr id="17" name="TextBox 16">
              <a:extLst>
                <a:ext uri="{FF2B5EF4-FFF2-40B4-BE49-F238E27FC236}">
                  <a16:creationId xmlns:a16="http://schemas.microsoft.com/office/drawing/2014/main" id="{4F26AC95-FC1D-2252-D3E1-AA203043B711}"/>
                </a:ext>
              </a:extLst>
            </p:cNvPr>
            <p:cNvSpPr txBox="1"/>
            <p:nvPr/>
          </p:nvSpPr>
          <p:spPr>
            <a:xfrm>
              <a:off x="6024771" y="2975716"/>
              <a:ext cx="2296249" cy="506292"/>
            </a:xfrm>
            <a:prstGeom prst="rect">
              <a:avLst/>
            </a:prstGeom>
            <a:noFill/>
          </p:spPr>
          <p:txBody>
            <a:bodyPr wrap="square" lIns="0" rIns="0" numCol="1"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High-Contrast Visuals</a:t>
              </a:r>
            </a:p>
          </p:txBody>
        </p:sp>
        <p:sp>
          <p:nvSpPr>
            <p:cNvPr id="20" name="Oval 19">
              <a:extLst>
                <a:ext uri="{FF2B5EF4-FFF2-40B4-BE49-F238E27FC236}">
                  <a16:creationId xmlns:a16="http://schemas.microsoft.com/office/drawing/2014/main" id="{B80801DF-BBFA-4D7D-4D4A-92394BDC0F94}"/>
                </a:ext>
              </a:extLst>
            </p:cNvPr>
            <p:cNvSpPr/>
            <p:nvPr/>
          </p:nvSpPr>
          <p:spPr>
            <a:xfrm>
              <a:off x="5413823" y="3031433"/>
              <a:ext cx="477078" cy="490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noProof="0" dirty="0"/>
                <a:t>2</a:t>
              </a:r>
            </a:p>
          </p:txBody>
        </p:sp>
      </p:grpSp>
      <p:grpSp>
        <p:nvGrpSpPr>
          <p:cNvPr id="25" name="Group 24">
            <a:extLst>
              <a:ext uri="{FF2B5EF4-FFF2-40B4-BE49-F238E27FC236}">
                <a16:creationId xmlns:a16="http://schemas.microsoft.com/office/drawing/2014/main" id="{E1C74A3A-6ED7-4658-D1EB-C80255FD472F}"/>
              </a:ext>
            </a:extLst>
          </p:cNvPr>
          <p:cNvGrpSpPr/>
          <p:nvPr/>
        </p:nvGrpSpPr>
        <p:grpSpPr>
          <a:xfrm>
            <a:off x="1023730" y="4516330"/>
            <a:ext cx="2943791" cy="559300"/>
            <a:chOff x="1664807" y="4756176"/>
            <a:chExt cx="2943791" cy="559300"/>
          </a:xfrm>
        </p:grpSpPr>
        <p:sp>
          <p:nvSpPr>
            <p:cNvPr id="18" name="TextBox 17">
              <a:extLst>
                <a:ext uri="{FF2B5EF4-FFF2-40B4-BE49-F238E27FC236}">
                  <a16:creationId xmlns:a16="http://schemas.microsoft.com/office/drawing/2014/main" id="{18350F30-BD91-8A3B-BE3D-99DFB380AD79}"/>
                </a:ext>
              </a:extLst>
            </p:cNvPr>
            <p:cNvSpPr txBox="1"/>
            <p:nvPr/>
          </p:nvSpPr>
          <p:spPr>
            <a:xfrm>
              <a:off x="2312349" y="4756176"/>
              <a:ext cx="2296249" cy="506292"/>
            </a:xfrm>
            <a:prstGeom prst="rect">
              <a:avLst/>
            </a:prstGeom>
            <a:noFill/>
          </p:spPr>
          <p:txBody>
            <a:bodyPr wrap="square" lIns="0" rIns="0" numCol="1"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Complex Animation</a:t>
              </a:r>
            </a:p>
          </p:txBody>
        </p:sp>
        <p:sp>
          <p:nvSpPr>
            <p:cNvPr id="21" name="Oval 20">
              <a:extLst>
                <a:ext uri="{FF2B5EF4-FFF2-40B4-BE49-F238E27FC236}">
                  <a16:creationId xmlns:a16="http://schemas.microsoft.com/office/drawing/2014/main" id="{764D19BB-4A34-5F9A-C310-81582270AFAC}"/>
                </a:ext>
              </a:extLst>
            </p:cNvPr>
            <p:cNvSpPr/>
            <p:nvPr/>
          </p:nvSpPr>
          <p:spPr>
            <a:xfrm>
              <a:off x="1664807" y="4825145"/>
              <a:ext cx="477078" cy="490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noProof="0" dirty="0"/>
                <a:t>3</a:t>
              </a:r>
            </a:p>
          </p:txBody>
        </p:sp>
      </p:grpSp>
    </p:spTree>
    <p:extLst>
      <p:ext uri="{BB962C8B-B14F-4D97-AF65-F5344CB8AC3E}">
        <p14:creationId xmlns:p14="http://schemas.microsoft.com/office/powerpoint/2010/main" val="20319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83E90-25B9-09E7-7AF0-D4BC7126D3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1BB5D2-FAB2-3C81-4A7D-9ED5892FE74E}"/>
              </a:ext>
            </a:extLst>
          </p:cNvPr>
          <p:cNvSpPr>
            <a:spLocks noGrp="1"/>
          </p:cNvSpPr>
          <p:nvPr>
            <p:ph type="title"/>
          </p:nvPr>
        </p:nvSpPr>
        <p:spPr>
          <a:xfrm>
            <a:off x="222493" y="851058"/>
            <a:ext cx="7079455" cy="931313"/>
          </a:xfrm>
        </p:spPr>
        <p:txBody>
          <a:bodyPr/>
          <a:lstStyle/>
          <a:p>
            <a:r>
              <a:rPr lang="en-US" kern="1200" dirty="0"/>
              <a:t>Body Language &amp; Vocal Delivery </a:t>
            </a:r>
          </a:p>
        </p:txBody>
      </p:sp>
      <p:sp>
        <p:nvSpPr>
          <p:cNvPr id="34" name="Rectangle 33">
            <a:extLst>
              <a:ext uri="{FF2B5EF4-FFF2-40B4-BE49-F238E27FC236}">
                <a16:creationId xmlns:a16="http://schemas.microsoft.com/office/drawing/2014/main" id="{76AAB2CB-4446-2F34-2156-90C077BC8FCB}"/>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pic>
        <p:nvPicPr>
          <p:cNvPr id="14" name="Picture 13">
            <a:extLst>
              <a:ext uri="{FF2B5EF4-FFF2-40B4-BE49-F238E27FC236}">
                <a16:creationId xmlns:a16="http://schemas.microsoft.com/office/drawing/2014/main" id="{5ECCD9F1-69A8-DF5D-29DA-A460B4CB9550}"/>
              </a:ext>
            </a:extLst>
          </p:cNvPr>
          <p:cNvPicPr>
            <a:picLocks noChangeAspect="1"/>
          </p:cNvPicPr>
          <p:nvPr/>
        </p:nvPicPr>
        <p:blipFill>
          <a:blip r:embed="rId3"/>
          <a:stretch>
            <a:fillRect/>
          </a:stretch>
        </p:blipFill>
        <p:spPr>
          <a:xfrm>
            <a:off x="3657600" y="1981200"/>
            <a:ext cx="4876800" cy="4876800"/>
          </a:xfrm>
          <a:prstGeom prst="rect">
            <a:avLst/>
          </a:prstGeom>
        </p:spPr>
      </p:pic>
      <p:cxnSp>
        <p:nvCxnSpPr>
          <p:cNvPr id="15" name="Straight Connector 14">
            <a:extLst>
              <a:ext uri="{FF2B5EF4-FFF2-40B4-BE49-F238E27FC236}">
                <a16:creationId xmlns:a16="http://schemas.microsoft.com/office/drawing/2014/main" id="{B686CA77-4B15-DDDA-1679-3BC9B27A9A64}"/>
              </a:ext>
            </a:extLst>
          </p:cNvPr>
          <p:cNvCxnSpPr>
            <a:cxnSpLocks/>
          </p:cNvCxnSpPr>
          <p:nvPr/>
        </p:nvCxnSpPr>
        <p:spPr>
          <a:xfrm>
            <a:off x="2619022" y="3480143"/>
            <a:ext cx="335771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50753A-93E1-405C-E6F4-5CC630D6A818}"/>
              </a:ext>
            </a:extLst>
          </p:cNvPr>
          <p:cNvCxnSpPr>
            <a:cxnSpLocks/>
          </p:cNvCxnSpPr>
          <p:nvPr/>
        </p:nvCxnSpPr>
        <p:spPr>
          <a:xfrm>
            <a:off x="6168800" y="3910838"/>
            <a:ext cx="312097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6766846-AADE-8C6B-1FC4-4A855252913E}"/>
              </a:ext>
            </a:extLst>
          </p:cNvPr>
          <p:cNvCxnSpPr>
            <a:cxnSpLocks/>
          </p:cNvCxnSpPr>
          <p:nvPr/>
        </p:nvCxnSpPr>
        <p:spPr>
          <a:xfrm>
            <a:off x="3011888" y="4679464"/>
            <a:ext cx="289560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6071FD-2011-9A33-033D-D06330389CFC}"/>
              </a:ext>
            </a:extLst>
          </p:cNvPr>
          <p:cNvSpPr txBox="1"/>
          <p:nvPr/>
        </p:nvSpPr>
        <p:spPr>
          <a:xfrm>
            <a:off x="1152453" y="3064644"/>
            <a:ext cx="1671467" cy="830997"/>
          </a:xfrm>
          <a:prstGeom prst="rect">
            <a:avLst/>
          </a:prstGeom>
          <a:noFill/>
        </p:spPr>
        <p:txBody>
          <a:bodyPr wrap="square" lIns="0" rIns="0" numCol="1" rtlCol="0" anchor="b">
            <a:spAutoFit/>
          </a:bodyPr>
          <a:lstStyle/>
          <a:p>
            <a:pPr marL="0" marR="0" lvl="0" indent="0"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ＭＳ Ｐゴシック"/>
                <a:cs typeface="+mn-cs"/>
              </a:rPr>
              <a:t>Looking at the Camera</a:t>
            </a:r>
          </a:p>
        </p:txBody>
      </p:sp>
      <p:sp>
        <p:nvSpPr>
          <p:cNvPr id="22" name="TextBox 21">
            <a:extLst>
              <a:ext uri="{FF2B5EF4-FFF2-40B4-BE49-F238E27FC236}">
                <a16:creationId xmlns:a16="http://schemas.microsoft.com/office/drawing/2014/main" id="{42A0DB90-DE72-0557-2C82-8D041749CCDA}"/>
              </a:ext>
            </a:extLst>
          </p:cNvPr>
          <p:cNvSpPr txBox="1"/>
          <p:nvPr/>
        </p:nvSpPr>
        <p:spPr>
          <a:xfrm>
            <a:off x="1363281" y="4448631"/>
            <a:ext cx="1671467" cy="461665"/>
          </a:xfrm>
          <a:prstGeom prst="rect">
            <a:avLst/>
          </a:prstGeom>
          <a:noFill/>
        </p:spPr>
        <p:txBody>
          <a:bodyPr wrap="square" lIns="0" rIns="0" numCol="1" rtlCol="0" anchor="b">
            <a:spAutoFit/>
          </a:bodyPr>
          <a:lstStyle/>
          <a:p>
            <a:pPr marL="0" marR="0" lvl="0" indent="0"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ＭＳ Ｐゴシック"/>
                <a:cs typeface="+mn-cs"/>
              </a:rPr>
              <a:t>Standing Up</a:t>
            </a:r>
          </a:p>
        </p:txBody>
      </p:sp>
      <p:sp>
        <p:nvSpPr>
          <p:cNvPr id="25" name="TextBox 24">
            <a:extLst>
              <a:ext uri="{FF2B5EF4-FFF2-40B4-BE49-F238E27FC236}">
                <a16:creationId xmlns:a16="http://schemas.microsoft.com/office/drawing/2014/main" id="{3E17B434-3737-10AB-DA33-C03AC7752A88}"/>
              </a:ext>
            </a:extLst>
          </p:cNvPr>
          <p:cNvSpPr txBox="1"/>
          <p:nvPr/>
        </p:nvSpPr>
        <p:spPr>
          <a:xfrm>
            <a:off x="9403707" y="3640248"/>
            <a:ext cx="1671467" cy="461665"/>
          </a:xfrm>
          <a:prstGeom prst="rect">
            <a:avLst/>
          </a:prstGeom>
          <a:noFill/>
        </p:spPr>
        <p:txBody>
          <a:bodyPr wrap="square" lIns="0" rIns="0" numCol="1" rtlCol="0" anchor="b">
            <a:spAutoFit/>
          </a:bodyPr>
          <a:lstStyle/>
          <a:p>
            <a:pPr marL="0" marR="0" lvl="0" indent="0"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ＭＳ Ｐゴシック"/>
                <a:cs typeface="+mn-cs"/>
              </a:rPr>
              <a:t>Varying Tone</a:t>
            </a:r>
          </a:p>
        </p:txBody>
      </p:sp>
    </p:spTree>
    <p:extLst>
      <p:ext uri="{BB962C8B-B14F-4D97-AF65-F5344CB8AC3E}">
        <p14:creationId xmlns:p14="http://schemas.microsoft.com/office/powerpoint/2010/main" val="248941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E840-88BA-DA69-7DFC-AB12492502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4C72D9-F393-36D5-C5F1-ACC60322619C}"/>
              </a:ext>
            </a:extLst>
          </p:cNvPr>
          <p:cNvSpPr>
            <a:spLocks noGrp="1"/>
          </p:cNvSpPr>
          <p:nvPr>
            <p:ph type="title"/>
          </p:nvPr>
        </p:nvSpPr>
        <p:spPr>
          <a:xfrm>
            <a:off x="222493" y="851058"/>
            <a:ext cx="5946307" cy="931313"/>
          </a:xfrm>
        </p:spPr>
        <p:txBody>
          <a:bodyPr/>
          <a:lstStyle/>
          <a:p>
            <a:r>
              <a:rPr lang="en-US" kern="1200" dirty="0"/>
              <a:t>Dealing with Virtual Fatigue</a:t>
            </a:r>
          </a:p>
        </p:txBody>
      </p:sp>
      <p:sp>
        <p:nvSpPr>
          <p:cNvPr id="34" name="Rectangle 33">
            <a:extLst>
              <a:ext uri="{FF2B5EF4-FFF2-40B4-BE49-F238E27FC236}">
                <a16:creationId xmlns:a16="http://schemas.microsoft.com/office/drawing/2014/main" id="{DB0D24E7-D9D9-8C97-8472-8E2DAC24A40A}"/>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grpSp>
        <p:nvGrpSpPr>
          <p:cNvPr id="22" name="Group 21">
            <a:extLst>
              <a:ext uri="{FF2B5EF4-FFF2-40B4-BE49-F238E27FC236}">
                <a16:creationId xmlns:a16="http://schemas.microsoft.com/office/drawing/2014/main" id="{622A3176-49B2-AFC2-F3D8-89FD535E37D2}"/>
              </a:ext>
            </a:extLst>
          </p:cNvPr>
          <p:cNvGrpSpPr/>
          <p:nvPr/>
        </p:nvGrpSpPr>
        <p:grpSpPr>
          <a:xfrm>
            <a:off x="2186609" y="2078789"/>
            <a:ext cx="3200848" cy="3928153"/>
            <a:chOff x="2186609" y="2078789"/>
            <a:chExt cx="3200848" cy="3928153"/>
          </a:xfrm>
        </p:grpSpPr>
        <p:pic>
          <p:nvPicPr>
            <p:cNvPr id="17" name="Picture 16">
              <a:extLst>
                <a:ext uri="{FF2B5EF4-FFF2-40B4-BE49-F238E27FC236}">
                  <a16:creationId xmlns:a16="http://schemas.microsoft.com/office/drawing/2014/main" id="{98BB03F1-A073-0AF9-C02E-6222CAE5B5C1}"/>
                </a:ext>
              </a:extLst>
            </p:cNvPr>
            <p:cNvPicPr>
              <a:picLocks noChangeAspect="1"/>
            </p:cNvPicPr>
            <p:nvPr/>
          </p:nvPicPr>
          <p:blipFill>
            <a:blip r:embed="rId3"/>
            <a:stretch>
              <a:fillRect/>
            </a:stretch>
          </p:blipFill>
          <p:spPr>
            <a:xfrm>
              <a:off x="2186609" y="2806094"/>
              <a:ext cx="3200848" cy="3200848"/>
            </a:xfrm>
            <a:prstGeom prst="rect">
              <a:avLst/>
            </a:prstGeom>
          </p:spPr>
        </p:pic>
        <p:sp>
          <p:nvSpPr>
            <p:cNvPr id="20" name="TextBox 19">
              <a:extLst>
                <a:ext uri="{FF2B5EF4-FFF2-40B4-BE49-F238E27FC236}">
                  <a16:creationId xmlns:a16="http://schemas.microsoft.com/office/drawing/2014/main" id="{83F97476-9814-E529-C004-4C496B81D69D}"/>
                </a:ext>
              </a:extLst>
            </p:cNvPr>
            <p:cNvSpPr txBox="1"/>
            <p:nvPr/>
          </p:nvSpPr>
          <p:spPr>
            <a:xfrm>
              <a:off x="2878277" y="2078789"/>
              <a:ext cx="1817511" cy="430887"/>
            </a:xfrm>
            <a:prstGeom prst="rect">
              <a:avLst/>
            </a:prstGeom>
            <a:noFill/>
          </p:spPr>
          <p:txBody>
            <a:bodyPr wrap="square" lIns="0" rIns="0" numCol="1" rtlCol="0" anchor="b">
              <a:spAutoFit/>
            </a:bodyPr>
            <a:lstStyle/>
            <a:p>
              <a:pPr marR="0" lvl="0" defTabSz="914400" rtl="0" eaLnBrk="1" fontAlgn="auto" latinLnBrk="0" hangingPunct="1">
                <a:lnSpc>
                  <a:spcPct val="100000"/>
                </a:lnSpc>
                <a:spcBef>
                  <a:spcPts val="0"/>
                </a:spcBef>
                <a:spcAft>
                  <a:spcPts val="0"/>
                </a:spcAft>
                <a:buClrTx/>
                <a:buSzTx/>
                <a:tabLst/>
                <a:defRPr/>
              </a:pPr>
              <a:r>
                <a:rPr kumimoji="0" lang="en-GB" sz="2200" b="1" i="0" u="none" strike="noStrike" kern="1200" cap="none" spc="0" normalizeH="0" baseline="0" noProof="0" dirty="0">
                  <a:ln>
                    <a:noFill/>
                  </a:ln>
                  <a:solidFill>
                    <a:srgbClr val="000000"/>
                  </a:solidFill>
                  <a:effectLst/>
                  <a:uLnTx/>
                  <a:uFillTx/>
                  <a:latin typeface="Calibri"/>
                  <a:ea typeface="ＭＳ Ｐゴシック"/>
                  <a:cs typeface="+mn-cs"/>
                </a:rPr>
                <a:t>Hide Self-View</a:t>
              </a:r>
            </a:p>
          </p:txBody>
        </p:sp>
      </p:grpSp>
      <p:grpSp>
        <p:nvGrpSpPr>
          <p:cNvPr id="25" name="Group 24">
            <a:extLst>
              <a:ext uri="{FF2B5EF4-FFF2-40B4-BE49-F238E27FC236}">
                <a16:creationId xmlns:a16="http://schemas.microsoft.com/office/drawing/2014/main" id="{D2AE3184-9FA5-C6D5-8B52-1DD4E0E3C5B2}"/>
              </a:ext>
            </a:extLst>
          </p:cNvPr>
          <p:cNvGrpSpPr/>
          <p:nvPr/>
        </p:nvGrpSpPr>
        <p:grpSpPr>
          <a:xfrm>
            <a:off x="6894030" y="2080422"/>
            <a:ext cx="2962688" cy="3767987"/>
            <a:chOff x="6894030" y="2080422"/>
            <a:chExt cx="2962688" cy="3767987"/>
          </a:xfrm>
        </p:grpSpPr>
        <p:pic>
          <p:nvPicPr>
            <p:cNvPr id="19" name="Picture 18">
              <a:extLst>
                <a:ext uri="{FF2B5EF4-FFF2-40B4-BE49-F238E27FC236}">
                  <a16:creationId xmlns:a16="http://schemas.microsoft.com/office/drawing/2014/main" id="{6189BB6D-4940-002C-86BE-8AF3F6C254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62" b="97024" l="3859" r="94212">
                          <a14:foregroundMark x1="63023" y1="94345" x2="63023" y2="94345"/>
                          <a14:foregroundMark x1="58842" y1="97024" x2="58842" y2="97024"/>
                          <a14:foregroundMark x1="9325" y1="85119" x2="9325" y2="85119"/>
                          <a14:foregroundMark x1="4180" y1="83929" x2="4180" y2="83929"/>
                          <a14:foregroundMark x1="92605" y1="83631" x2="92605" y2="83631"/>
                          <a14:foregroundMark x1="93891" y1="55655" x2="93891" y2="55655"/>
                          <a14:foregroundMark x1="56592" y1="24702" x2="56592" y2="24702"/>
                          <a14:foregroundMark x1="55305" y1="4762" x2="55305" y2="4762"/>
                          <a14:foregroundMark x1="44695" y1="19643" x2="44695" y2="19643"/>
                          <a14:foregroundMark x1="68167" y1="20833" x2="68167" y2="20833"/>
                          <a14:foregroundMark x1="94212" y1="83333" x2="94212" y2="83333"/>
                          <a14:foregroundMark x1="8039" y1="85417" x2="8039" y2="85417"/>
                        </a14:backgroundRemoval>
                      </a14:imgEffect>
                    </a14:imgLayer>
                  </a14:imgProps>
                </a:ext>
              </a:extLst>
            </a:blip>
            <a:stretch>
              <a:fillRect/>
            </a:stretch>
          </p:blipFill>
          <p:spPr>
            <a:xfrm>
              <a:off x="6894030" y="2647562"/>
              <a:ext cx="2962688" cy="3200847"/>
            </a:xfrm>
            <a:prstGeom prst="rect">
              <a:avLst/>
            </a:prstGeom>
          </p:spPr>
        </p:pic>
        <p:sp>
          <p:nvSpPr>
            <p:cNvPr id="21" name="TextBox 20">
              <a:extLst>
                <a:ext uri="{FF2B5EF4-FFF2-40B4-BE49-F238E27FC236}">
                  <a16:creationId xmlns:a16="http://schemas.microsoft.com/office/drawing/2014/main" id="{BBFB1ABA-A473-24CB-BFC2-95131D777FB1}"/>
                </a:ext>
              </a:extLst>
            </p:cNvPr>
            <p:cNvSpPr txBox="1"/>
            <p:nvPr/>
          </p:nvSpPr>
          <p:spPr>
            <a:xfrm>
              <a:off x="7180324" y="2080422"/>
              <a:ext cx="2390100" cy="430887"/>
            </a:xfrm>
            <a:prstGeom prst="rect">
              <a:avLst/>
            </a:prstGeom>
            <a:noFill/>
          </p:spPr>
          <p:txBody>
            <a:bodyPr wrap="square" lIns="0" rIns="0" numCol="1" rtlCol="0" anchor="b">
              <a:spAutoFit/>
            </a:bodyPr>
            <a:lstStyle/>
            <a:p>
              <a:pPr marR="0" lvl="0" defTabSz="914400" rtl="0" eaLnBrk="1" fontAlgn="auto" latinLnBrk="0" hangingPunct="1">
                <a:lnSpc>
                  <a:spcPct val="100000"/>
                </a:lnSpc>
                <a:spcBef>
                  <a:spcPts val="0"/>
                </a:spcBef>
                <a:spcAft>
                  <a:spcPts val="0"/>
                </a:spcAft>
                <a:buClrTx/>
                <a:buSzTx/>
                <a:tabLst/>
                <a:defRPr/>
              </a:pPr>
              <a:r>
                <a:rPr kumimoji="0" lang="en-GB" sz="2200" b="1" i="0" u="none" strike="noStrike" kern="1200" cap="none" spc="0" normalizeH="0" baseline="0" noProof="0" dirty="0">
                  <a:ln>
                    <a:noFill/>
                  </a:ln>
                  <a:solidFill>
                    <a:srgbClr val="000000"/>
                  </a:solidFill>
                  <a:effectLst/>
                  <a:uLnTx/>
                  <a:uFillTx/>
                  <a:latin typeface="Calibri"/>
                  <a:ea typeface="ＭＳ Ｐゴシック"/>
                  <a:cs typeface="+mn-cs"/>
                </a:rPr>
                <a:t>Take Regular Breaks</a:t>
              </a:r>
            </a:p>
          </p:txBody>
        </p:sp>
      </p:grpSp>
    </p:spTree>
    <p:extLst>
      <p:ext uri="{BB962C8B-B14F-4D97-AF65-F5344CB8AC3E}">
        <p14:creationId xmlns:p14="http://schemas.microsoft.com/office/powerpoint/2010/main" val="18080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2448E5-3BBC-4C2E-A387-E7116460AE71}"/>
              </a:ext>
            </a:extLst>
          </p:cNvPr>
          <p:cNvSpPr>
            <a:spLocks noGrp="1"/>
          </p:cNvSpPr>
          <p:nvPr>
            <p:ph type="title"/>
          </p:nvPr>
        </p:nvSpPr>
        <p:spPr>
          <a:xfrm>
            <a:off x="222493" y="851058"/>
            <a:ext cx="5946307" cy="931313"/>
          </a:xfrm>
        </p:spPr>
        <p:txBody>
          <a:bodyPr/>
          <a:lstStyle/>
          <a:p>
            <a:r>
              <a:rPr lang="en-GB" noProof="0" dirty="0">
                <a:latin typeface="+mj-lt"/>
              </a:rPr>
              <a:t>Who Are The IET?</a:t>
            </a:r>
          </a:p>
        </p:txBody>
      </p:sp>
      <p:sp>
        <p:nvSpPr>
          <p:cNvPr id="34" name="Rectangle 33">
            <a:extLst>
              <a:ext uri="{FF2B5EF4-FFF2-40B4-BE49-F238E27FC236}">
                <a16:creationId xmlns:a16="http://schemas.microsoft.com/office/drawing/2014/main" id="{17D41250-BD2C-A7D3-CADE-6C51F4822325}"/>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grpSp>
        <p:nvGrpSpPr>
          <p:cNvPr id="3" name="Group 2">
            <a:extLst>
              <a:ext uri="{FF2B5EF4-FFF2-40B4-BE49-F238E27FC236}">
                <a16:creationId xmlns:a16="http://schemas.microsoft.com/office/drawing/2014/main" id="{41F66946-9064-F20F-4192-F68FBA4D1A01}"/>
              </a:ext>
            </a:extLst>
          </p:cNvPr>
          <p:cNvGrpSpPr/>
          <p:nvPr/>
        </p:nvGrpSpPr>
        <p:grpSpPr>
          <a:xfrm>
            <a:off x="3930316" y="1707706"/>
            <a:ext cx="7870587" cy="4299236"/>
            <a:chOff x="1167936" y="1684923"/>
            <a:chExt cx="9856127" cy="4931839"/>
          </a:xfrm>
        </p:grpSpPr>
        <p:sp>
          <p:nvSpPr>
            <p:cNvPr id="5" name="Shape 3372">
              <a:extLst>
                <a:ext uri="{FF2B5EF4-FFF2-40B4-BE49-F238E27FC236}">
                  <a16:creationId xmlns:a16="http://schemas.microsoft.com/office/drawing/2014/main" id="{FB5E3D35-85B3-4AB9-40F7-85332FAC7F44}"/>
                </a:ext>
              </a:extLst>
            </p:cNvPr>
            <p:cNvSpPr/>
            <p:nvPr/>
          </p:nvSpPr>
          <p:spPr>
            <a:xfrm>
              <a:off x="1167936" y="1684923"/>
              <a:ext cx="9856127" cy="4931839"/>
            </a:xfrm>
            <a:custGeom>
              <a:avLst/>
              <a:gdLst/>
              <a:ahLst/>
              <a:cxnLst/>
              <a:rect l="0" t="0" r="0" b="0"/>
              <a:pathLst>
                <a:path w="120000" h="120000" extrusionOk="0">
                  <a:moveTo>
                    <a:pt x="29127" y="28536"/>
                  </a:moveTo>
                  <a:lnTo>
                    <a:pt x="29127" y="28536"/>
                  </a:lnTo>
                  <a:cubicBezTo>
                    <a:pt x="29415" y="28236"/>
                    <a:pt x="29415" y="28236"/>
                    <a:pt x="29415" y="28236"/>
                  </a:cubicBezTo>
                  <a:cubicBezTo>
                    <a:pt x="29709" y="28311"/>
                    <a:pt x="29709" y="28311"/>
                    <a:pt x="29709" y="28311"/>
                  </a:cubicBezTo>
                  <a:cubicBezTo>
                    <a:pt x="29709" y="28536"/>
                    <a:pt x="29709" y="28612"/>
                    <a:pt x="29745" y="28825"/>
                  </a:cubicBezTo>
                  <a:cubicBezTo>
                    <a:pt x="29745" y="29125"/>
                    <a:pt x="29745" y="29125"/>
                    <a:pt x="29745" y="29125"/>
                  </a:cubicBezTo>
                  <a:cubicBezTo>
                    <a:pt x="29598" y="29276"/>
                    <a:pt x="29598" y="29276"/>
                    <a:pt x="29598" y="29276"/>
                  </a:cubicBezTo>
                  <a:cubicBezTo>
                    <a:pt x="29237" y="29276"/>
                    <a:pt x="29237" y="29276"/>
                    <a:pt x="29237" y="29276"/>
                  </a:cubicBezTo>
                  <a:lnTo>
                    <a:pt x="29127" y="28536"/>
                  </a:lnTo>
                  <a:close/>
                  <a:moveTo>
                    <a:pt x="28220" y="28687"/>
                  </a:moveTo>
                  <a:lnTo>
                    <a:pt x="28220" y="28687"/>
                  </a:lnTo>
                  <a:cubicBezTo>
                    <a:pt x="28367" y="28687"/>
                    <a:pt x="28471" y="28536"/>
                    <a:pt x="28581" y="28386"/>
                  </a:cubicBezTo>
                  <a:cubicBezTo>
                    <a:pt x="28618" y="28311"/>
                    <a:pt x="28655" y="28160"/>
                    <a:pt x="28692" y="28085"/>
                  </a:cubicBezTo>
                  <a:cubicBezTo>
                    <a:pt x="28655" y="27797"/>
                    <a:pt x="28655" y="27797"/>
                    <a:pt x="28655" y="27797"/>
                  </a:cubicBezTo>
                  <a:cubicBezTo>
                    <a:pt x="28581" y="27860"/>
                    <a:pt x="28581" y="27935"/>
                    <a:pt x="28508" y="28010"/>
                  </a:cubicBezTo>
                  <a:cubicBezTo>
                    <a:pt x="28471" y="28085"/>
                    <a:pt x="28398" y="28085"/>
                    <a:pt x="28367" y="28085"/>
                  </a:cubicBezTo>
                  <a:cubicBezTo>
                    <a:pt x="28257" y="28236"/>
                    <a:pt x="28183" y="28311"/>
                    <a:pt x="28036" y="28461"/>
                  </a:cubicBezTo>
                  <a:cubicBezTo>
                    <a:pt x="28110" y="28536"/>
                    <a:pt x="28147" y="28687"/>
                    <a:pt x="28220" y="28687"/>
                  </a:cubicBezTo>
                  <a:close/>
                  <a:moveTo>
                    <a:pt x="30033" y="16129"/>
                  </a:moveTo>
                  <a:lnTo>
                    <a:pt x="30033" y="16129"/>
                  </a:lnTo>
                  <a:cubicBezTo>
                    <a:pt x="30290" y="15828"/>
                    <a:pt x="30290" y="15828"/>
                    <a:pt x="30290" y="15828"/>
                  </a:cubicBezTo>
                  <a:cubicBezTo>
                    <a:pt x="30725" y="15603"/>
                    <a:pt x="30725" y="15603"/>
                    <a:pt x="30725" y="15603"/>
                  </a:cubicBezTo>
                  <a:cubicBezTo>
                    <a:pt x="30290" y="15014"/>
                    <a:pt x="30290" y="15014"/>
                    <a:pt x="30290" y="15014"/>
                  </a:cubicBezTo>
                  <a:cubicBezTo>
                    <a:pt x="29635" y="14938"/>
                    <a:pt x="29635" y="14938"/>
                    <a:pt x="29635" y="14938"/>
                  </a:cubicBezTo>
                  <a:cubicBezTo>
                    <a:pt x="29163" y="14938"/>
                    <a:pt x="29163" y="14938"/>
                    <a:pt x="29163" y="14938"/>
                  </a:cubicBezTo>
                  <a:cubicBezTo>
                    <a:pt x="29237" y="15603"/>
                    <a:pt x="29237" y="15603"/>
                    <a:pt x="29237" y="15603"/>
                  </a:cubicBezTo>
                  <a:cubicBezTo>
                    <a:pt x="29347" y="16054"/>
                    <a:pt x="29347" y="16054"/>
                    <a:pt x="29347" y="16054"/>
                  </a:cubicBezTo>
                  <a:lnTo>
                    <a:pt x="30033" y="16129"/>
                  </a:lnTo>
                  <a:close/>
                  <a:moveTo>
                    <a:pt x="82872" y="71185"/>
                  </a:moveTo>
                  <a:lnTo>
                    <a:pt x="82872" y="71185"/>
                  </a:lnTo>
                  <a:cubicBezTo>
                    <a:pt x="82872" y="71260"/>
                    <a:pt x="82836" y="71185"/>
                    <a:pt x="82799" y="71260"/>
                  </a:cubicBezTo>
                  <a:cubicBezTo>
                    <a:pt x="82799" y="71335"/>
                    <a:pt x="82799" y="71410"/>
                    <a:pt x="82799" y="71410"/>
                  </a:cubicBezTo>
                  <a:cubicBezTo>
                    <a:pt x="82799" y="71486"/>
                    <a:pt x="82799" y="71486"/>
                    <a:pt x="82799" y="71561"/>
                  </a:cubicBezTo>
                  <a:cubicBezTo>
                    <a:pt x="82799" y="71636"/>
                    <a:pt x="82799" y="71636"/>
                    <a:pt x="82799" y="71711"/>
                  </a:cubicBezTo>
                  <a:cubicBezTo>
                    <a:pt x="82799" y="71786"/>
                    <a:pt x="82836" y="71786"/>
                    <a:pt x="82836" y="71849"/>
                  </a:cubicBezTo>
                  <a:cubicBezTo>
                    <a:pt x="82836" y="71924"/>
                    <a:pt x="82799" y="71924"/>
                    <a:pt x="82799" y="72000"/>
                  </a:cubicBezTo>
                  <a:cubicBezTo>
                    <a:pt x="82799" y="72075"/>
                    <a:pt x="82836" y="72150"/>
                    <a:pt x="82836" y="72150"/>
                  </a:cubicBezTo>
                  <a:cubicBezTo>
                    <a:pt x="82836" y="72225"/>
                    <a:pt x="82799" y="72225"/>
                    <a:pt x="82762" y="72300"/>
                  </a:cubicBezTo>
                  <a:cubicBezTo>
                    <a:pt x="82762" y="72451"/>
                    <a:pt x="82762" y="72526"/>
                    <a:pt x="82762" y="72676"/>
                  </a:cubicBezTo>
                  <a:cubicBezTo>
                    <a:pt x="82762" y="72902"/>
                    <a:pt x="82762" y="73040"/>
                    <a:pt x="82799" y="73190"/>
                  </a:cubicBezTo>
                  <a:cubicBezTo>
                    <a:pt x="82836" y="73340"/>
                    <a:pt x="82872" y="73340"/>
                    <a:pt x="82946" y="73416"/>
                  </a:cubicBezTo>
                  <a:cubicBezTo>
                    <a:pt x="82983" y="73491"/>
                    <a:pt x="82983" y="73491"/>
                    <a:pt x="83019" y="73566"/>
                  </a:cubicBezTo>
                  <a:cubicBezTo>
                    <a:pt x="83056" y="73566"/>
                    <a:pt x="83093" y="73566"/>
                    <a:pt x="83166" y="73566"/>
                  </a:cubicBezTo>
                  <a:cubicBezTo>
                    <a:pt x="83240" y="73566"/>
                    <a:pt x="83271" y="73566"/>
                    <a:pt x="83344" y="73566"/>
                  </a:cubicBezTo>
                  <a:cubicBezTo>
                    <a:pt x="83344" y="73416"/>
                    <a:pt x="83344" y="73340"/>
                    <a:pt x="83344" y="73265"/>
                  </a:cubicBezTo>
                  <a:cubicBezTo>
                    <a:pt x="83344" y="73190"/>
                    <a:pt x="83344" y="73115"/>
                    <a:pt x="83344" y="73040"/>
                  </a:cubicBezTo>
                  <a:cubicBezTo>
                    <a:pt x="83344" y="73040"/>
                    <a:pt x="83344" y="72965"/>
                    <a:pt x="83344" y="72902"/>
                  </a:cubicBezTo>
                  <a:cubicBezTo>
                    <a:pt x="83344" y="72814"/>
                    <a:pt x="83307" y="72751"/>
                    <a:pt x="83307" y="72676"/>
                  </a:cubicBezTo>
                  <a:cubicBezTo>
                    <a:pt x="83307" y="72526"/>
                    <a:pt x="83307" y="72526"/>
                    <a:pt x="83307" y="72526"/>
                  </a:cubicBezTo>
                  <a:cubicBezTo>
                    <a:pt x="83307" y="72375"/>
                    <a:pt x="83307" y="72375"/>
                    <a:pt x="83307" y="72375"/>
                  </a:cubicBezTo>
                  <a:cubicBezTo>
                    <a:pt x="83307" y="72300"/>
                    <a:pt x="83271" y="72300"/>
                    <a:pt x="83271" y="72225"/>
                  </a:cubicBezTo>
                  <a:cubicBezTo>
                    <a:pt x="83271" y="72150"/>
                    <a:pt x="83240" y="72150"/>
                    <a:pt x="83197" y="72075"/>
                  </a:cubicBezTo>
                  <a:cubicBezTo>
                    <a:pt x="83197" y="72000"/>
                    <a:pt x="83197" y="72000"/>
                    <a:pt x="83197" y="71924"/>
                  </a:cubicBezTo>
                  <a:cubicBezTo>
                    <a:pt x="83166" y="71849"/>
                    <a:pt x="83130" y="71849"/>
                    <a:pt x="83130" y="71786"/>
                  </a:cubicBezTo>
                  <a:cubicBezTo>
                    <a:pt x="83093" y="71786"/>
                    <a:pt x="83093" y="71711"/>
                    <a:pt x="83056" y="71711"/>
                  </a:cubicBezTo>
                  <a:cubicBezTo>
                    <a:pt x="83056" y="71636"/>
                    <a:pt x="83019" y="71561"/>
                    <a:pt x="83019" y="71561"/>
                  </a:cubicBezTo>
                  <a:cubicBezTo>
                    <a:pt x="82983" y="71410"/>
                    <a:pt x="82983" y="71335"/>
                    <a:pt x="82983" y="71185"/>
                  </a:cubicBezTo>
                  <a:lnTo>
                    <a:pt x="82872" y="71185"/>
                  </a:lnTo>
                  <a:close/>
                  <a:moveTo>
                    <a:pt x="104410" y="107504"/>
                  </a:moveTo>
                  <a:lnTo>
                    <a:pt x="104410" y="107504"/>
                  </a:lnTo>
                  <a:cubicBezTo>
                    <a:pt x="104447" y="107655"/>
                    <a:pt x="104483" y="107655"/>
                    <a:pt x="104483" y="107805"/>
                  </a:cubicBezTo>
                  <a:cubicBezTo>
                    <a:pt x="104520" y="107805"/>
                    <a:pt x="104483" y="107880"/>
                    <a:pt x="104483" y="107956"/>
                  </a:cubicBezTo>
                  <a:cubicBezTo>
                    <a:pt x="104483" y="108106"/>
                    <a:pt x="104483" y="108106"/>
                    <a:pt x="104483" y="108106"/>
                  </a:cubicBezTo>
                  <a:cubicBezTo>
                    <a:pt x="104483" y="108181"/>
                    <a:pt x="104520" y="108181"/>
                    <a:pt x="104520" y="108256"/>
                  </a:cubicBezTo>
                  <a:cubicBezTo>
                    <a:pt x="104557" y="108332"/>
                    <a:pt x="104557" y="108332"/>
                    <a:pt x="104594" y="108407"/>
                  </a:cubicBezTo>
                  <a:cubicBezTo>
                    <a:pt x="104630" y="108407"/>
                    <a:pt x="104667" y="108407"/>
                    <a:pt x="104667" y="108469"/>
                  </a:cubicBezTo>
                  <a:cubicBezTo>
                    <a:pt x="104741" y="108469"/>
                    <a:pt x="104771" y="108545"/>
                    <a:pt x="104808" y="108695"/>
                  </a:cubicBezTo>
                  <a:cubicBezTo>
                    <a:pt x="104808" y="108695"/>
                    <a:pt x="104808" y="108770"/>
                    <a:pt x="104808" y="108845"/>
                  </a:cubicBezTo>
                  <a:cubicBezTo>
                    <a:pt x="104808" y="108921"/>
                    <a:pt x="104845" y="108921"/>
                    <a:pt x="104882" y="108996"/>
                  </a:cubicBezTo>
                  <a:cubicBezTo>
                    <a:pt x="104882" y="109071"/>
                    <a:pt x="104955" y="109146"/>
                    <a:pt x="104955" y="109297"/>
                  </a:cubicBezTo>
                  <a:cubicBezTo>
                    <a:pt x="104992" y="109372"/>
                    <a:pt x="104992" y="109447"/>
                    <a:pt x="105029" y="109522"/>
                  </a:cubicBezTo>
                  <a:cubicBezTo>
                    <a:pt x="105065" y="109585"/>
                    <a:pt x="105102" y="109585"/>
                    <a:pt x="105102" y="109585"/>
                  </a:cubicBezTo>
                  <a:cubicBezTo>
                    <a:pt x="105280" y="109585"/>
                    <a:pt x="105280" y="109585"/>
                    <a:pt x="105280" y="109585"/>
                  </a:cubicBezTo>
                  <a:cubicBezTo>
                    <a:pt x="105280" y="109447"/>
                    <a:pt x="105280" y="109297"/>
                    <a:pt x="105280" y="109146"/>
                  </a:cubicBezTo>
                  <a:cubicBezTo>
                    <a:pt x="105280" y="109146"/>
                    <a:pt x="105280" y="109146"/>
                    <a:pt x="105280" y="109071"/>
                  </a:cubicBezTo>
                  <a:cubicBezTo>
                    <a:pt x="105574" y="109071"/>
                    <a:pt x="105574" y="109071"/>
                    <a:pt x="105574" y="109071"/>
                  </a:cubicBezTo>
                  <a:cubicBezTo>
                    <a:pt x="105574" y="108695"/>
                    <a:pt x="105574" y="108695"/>
                    <a:pt x="105574" y="108695"/>
                  </a:cubicBezTo>
                  <a:cubicBezTo>
                    <a:pt x="105574" y="108620"/>
                    <a:pt x="105500" y="108545"/>
                    <a:pt x="105500" y="108469"/>
                  </a:cubicBezTo>
                  <a:cubicBezTo>
                    <a:pt x="105500" y="108407"/>
                    <a:pt x="105537" y="108332"/>
                    <a:pt x="105537" y="108332"/>
                  </a:cubicBezTo>
                  <a:cubicBezTo>
                    <a:pt x="105574" y="108256"/>
                    <a:pt x="105611" y="108256"/>
                    <a:pt x="105611" y="108256"/>
                  </a:cubicBezTo>
                  <a:cubicBezTo>
                    <a:pt x="105647" y="108181"/>
                    <a:pt x="105684" y="108181"/>
                    <a:pt x="105684" y="108106"/>
                  </a:cubicBezTo>
                  <a:cubicBezTo>
                    <a:pt x="105684" y="108106"/>
                    <a:pt x="105684" y="108031"/>
                    <a:pt x="105684" y="107956"/>
                  </a:cubicBezTo>
                  <a:cubicBezTo>
                    <a:pt x="105684" y="107956"/>
                    <a:pt x="105684" y="107880"/>
                    <a:pt x="105684" y="107805"/>
                  </a:cubicBezTo>
                  <a:cubicBezTo>
                    <a:pt x="105684" y="107805"/>
                    <a:pt x="105684" y="107730"/>
                    <a:pt x="105684" y="107655"/>
                  </a:cubicBezTo>
                  <a:cubicBezTo>
                    <a:pt x="105684" y="107655"/>
                    <a:pt x="105684" y="107580"/>
                    <a:pt x="105684" y="107504"/>
                  </a:cubicBezTo>
                  <a:cubicBezTo>
                    <a:pt x="105280" y="107504"/>
                    <a:pt x="105280" y="107504"/>
                    <a:pt x="105280" y="107504"/>
                  </a:cubicBezTo>
                  <a:cubicBezTo>
                    <a:pt x="105243" y="107504"/>
                    <a:pt x="105212" y="107580"/>
                    <a:pt x="105212" y="107580"/>
                  </a:cubicBezTo>
                  <a:cubicBezTo>
                    <a:pt x="105176" y="107655"/>
                    <a:pt x="105139" y="107580"/>
                    <a:pt x="105102" y="107580"/>
                  </a:cubicBezTo>
                  <a:cubicBezTo>
                    <a:pt x="105102" y="107655"/>
                    <a:pt x="105065" y="107655"/>
                    <a:pt x="105029" y="107655"/>
                  </a:cubicBezTo>
                  <a:cubicBezTo>
                    <a:pt x="105029" y="107655"/>
                    <a:pt x="104992" y="107655"/>
                    <a:pt x="104955" y="107655"/>
                  </a:cubicBezTo>
                  <a:cubicBezTo>
                    <a:pt x="104955" y="107655"/>
                    <a:pt x="104955" y="107504"/>
                    <a:pt x="104918" y="107504"/>
                  </a:cubicBezTo>
                  <a:cubicBezTo>
                    <a:pt x="104882" y="107504"/>
                    <a:pt x="104882" y="107429"/>
                    <a:pt x="104845" y="107429"/>
                  </a:cubicBezTo>
                  <a:cubicBezTo>
                    <a:pt x="104808" y="107367"/>
                    <a:pt x="104808" y="107291"/>
                    <a:pt x="104808" y="107291"/>
                  </a:cubicBezTo>
                  <a:cubicBezTo>
                    <a:pt x="104771" y="107216"/>
                    <a:pt x="104741" y="107141"/>
                    <a:pt x="104704" y="107141"/>
                  </a:cubicBezTo>
                  <a:cubicBezTo>
                    <a:pt x="104667" y="107141"/>
                    <a:pt x="104630" y="107141"/>
                    <a:pt x="104594" y="107141"/>
                  </a:cubicBezTo>
                  <a:cubicBezTo>
                    <a:pt x="104557" y="107141"/>
                    <a:pt x="104520" y="107141"/>
                    <a:pt x="104483" y="107216"/>
                  </a:cubicBezTo>
                  <a:cubicBezTo>
                    <a:pt x="104483" y="107216"/>
                    <a:pt x="104483" y="107291"/>
                    <a:pt x="104483" y="107367"/>
                  </a:cubicBezTo>
                  <a:cubicBezTo>
                    <a:pt x="104483" y="107367"/>
                    <a:pt x="104410" y="107429"/>
                    <a:pt x="104410" y="107504"/>
                  </a:cubicBezTo>
                  <a:close/>
                  <a:moveTo>
                    <a:pt x="105500" y="106464"/>
                  </a:moveTo>
                  <a:lnTo>
                    <a:pt x="105500" y="106464"/>
                  </a:lnTo>
                  <a:cubicBezTo>
                    <a:pt x="105500" y="106539"/>
                    <a:pt x="105500" y="106539"/>
                    <a:pt x="105500" y="106615"/>
                  </a:cubicBezTo>
                  <a:cubicBezTo>
                    <a:pt x="105500" y="106690"/>
                    <a:pt x="105500" y="106690"/>
                    <a:pt x="105500" y="106765"/>
                  </a:cubicBezTo>
                  <a:cubicBezTo>
                    <a:pt x="105537" y="106840"/>
                    <a:pt x="105574" y="106840"/>
                    <a:pt x="105574" y="106840"/>
                  </a:cubicBezTo>
                  <a:cubicBezTo>
                    <a:pt x="105611" y="106915"/>
                    <a:pt x="105647" y="106840"/>
                    <a:pt x="105647" y="106840"/>
                  </a:cubicBezTo>
                  <a:cubicBezTo>
                    <a:pt x="105684" y="106915"/>
                    <a:pt x="105647" y="106991"/>
                    <a:pt x="105684" y="106991"/>
                  </a:cubicBezTo>
                  <a:cubicBezTo>
                    <a:pt x="105684" y="107066"/>
                    <a:pt x="105684" y="107141"/>
                    <a:pt x="105684" y="107141"/>
                  </a:cubicBezTo>
                  <a:cubicBezTo>
                    <a:pt x="105825" y="107141"/>
                    <a:pt x="105825" y="107141"/>
                    <a:pt x="105825" y="107141"/>
                  </a:cubicBezTo>
                  <a:cubicBezTo>
                    <a:pt x="105825" y="106840"/>
                    <a:pt x="105825" y="106840"/>
                    <a:pt x="105825" y="106840"/>
                  </a:cubicBezTo>
                  <a:cubicBezTo>
                    <a:pt x="105825" y="106840"/>
                    <a:pt x="105825" y="106765"/>
                    <a:pt x="105788" y="106690"/>
                  </a:cubicBezTo>
                  <a:cubicBezTo>
                    <a:pt x="105788" y="106690"/>
                    <a:pt x="105721" y="106690"/>
                    <a:pt x="105721" y="106615"/>
                  </a:cubicBezTo>
                  <a:lnTo>
                    <a:pt x="105684" y="106539"/>
                  </a:lnTo>
                  <a:cubicBezTo>
                    <a:pt x="105647" y="106464"/>
                    <a:pt x="105684" y="106389"/>
                    <a:pt x="105647" y="106389"/>
                  </a:cubicBezTo>
                  <a:cubicBezTo>
                    <a:pt x="105647" y="106326"/>
                    <a:pt x="105611" y="106389"/>
                    <a:pt x="105574" y="106389"/>
                  </a:cubicBezTo>
                  <a:cubicBezTo>
                    <a:pt x="105574" y="106326"/>
                    <a:pt x="105537" y="106464"/>
                    <a:pt x="105500" y="106464"/>
                  </a:cubicBezTo>
                  <a:close/>
                  <a:moveTo>
                    <a:pt x="104226" y="106326"/>
                  </a:moveTo>
                  <a:lnTo>
                    <a:pt x="104226" y="106326"/>
                  </a:lnTo>
                  <a:cubicBezTo>
                    <a:pt x="104196" y="106326"/>
                    <a:pt x="104196" y="106326"/>
                    <a:pt x="104159" y="106389"/>
                  </a:cubicBezTo>
                  <a:cubicBezTo>
                    <a:pt x="104159" y="106389"/>
                    <a:pt x="104122" y="106464"/>
                    <a:pt x="104122" y="106539"/>
                  </a:cubicBezTo>
                  <a:cubicBezTo>
                    <a:pt x="104122" y="106690"/>
                    <a:pt x="104196" y="106765"/>
                    <a:pt x="104226" y="106915"/>
                  </a:cubicBezTo>
                  <a:cubicBezTo>
                    <a:pt x="104300" y="106915"/>
                    <a:pt x="104300" y="106915"/>
                    <a:pt x="104300" y="106915"/>
                  </a:cubicBezTo>
                  <a:cubicBezTo>
                    <a:pt x="104300" y="106326"/>
                    <a:pt x="104300" y="106326"/>
                    <a:pt x="104300" y="106326"/>
                  </a:cubicBezTo>
                  <a:cubicBezTo>
                    <a:pt x="104263" y="106326"/>
                    <a:pt x="104263" y="106251"/>
                    <a:pt x="104226" y="106326"/>
                  </a:cubicBezTo>
                  <a:close/>
                  <a:moveTo>
                    <a:pt x="112618" y="112192"/>
                  </a:moveTo>
                  <a:lnTo>
                    <a:pt x="112618" y="112192"/>
                  </a:lnTo>
                  <a:cubicBezTo>
                    <a:pt x="112618" y="112192"/>
                    <a:pt x="112618" y="112116"/>
                    <a:pt x="112655" y="112116"/>
                  </a:cubicBezTo>
                  <a:cubicBezTo>
                    <a:pt x="112655" y="112041"/>
                    <a:pt x="112692" y="112041"/>
                    <a:pt x="112728" y="112041"/>
                  </a:cubicBezTo>
                  <a:cubicBezTo>
                    <a:pt x="112728" y="111966"/>
                    <a:pt x="112728" y="111891"/>
                    <a:pt x="112765" y="111891"/>
                  </a:cubicBezTo>
                  <a:cubicBezTo>
                    <a:pt x="112765" y="111816"/>
                    <a:pt x="112802" y="111816"/>
                    <a:pt x="112839" y="111816"/>
                  </a:cubicBezTo>
                  <a:cubicBezTo>
                    <a:pt x="112912" y="111740"/>
                    <a:pt x="112943" y="111740"/>
                    <a:pt x="113016" y="111740"/>
                  </a:cubicBezTo>
                  <a:cubicBezTo>
                    <a:pt x="113016" y="111603"/>
                    <a:pt x="113016" y="111527"/>
                    <a:pt x="113053" y="111377"/>
                  </a:cubicBezTo>
                  <a:lnTo>
                    <a:pt x="113090" y="111302"/>
                  </a:lnTo>
                  <a:cubicBezTo>
                    <a:pt x="113127" y="111151"/>
                    <a:pt x="113200" y="111076"/>
                    <a:pt x="113237" y="111001"/>
                  </a:cubicBezTo>
                  <a:cubicBezTo>
                    <a:pt x="113274" y="111001"/>
                    <a:pt x="113310" y="110926"/>
                    <a:pt x="113310" y="110851"/>
                  </a:cubicBezTo>
                  <a:cubicBezTo>
                    <a:pt x="113347" y="110775"/>
                    <a:pt x="113347" y="110700"/>
                    <a:pt x="113347" y="110550"/>
                  </a:cubicBezTo>
                  <a:cubicBezTo>
                    <a:pt x="113347" y="110487"/>
                    <a:pt x="113384" y="110412"/>
                    <a:pt x="113384" y="110337"/>
                  </a:cubicBezTo>
                  <a:cubicBezTo>
                    <a:pt x="113384" y="110262"/>
                    <a:pt x="113415" y="110186"/>
                    <a:pt x="113415" y="110186"/>
                  </a:cubicBezTo>
                  <a:cubicBezTo>
                    <a:pt x="113415" y="110111"/>
                    <a:pt x="113415" y="110036"/>
                    <a:pt x="113415" y="110036"/>
                  </a:cubicBezTo>
                  <a:cubicBezTo>
                    <a:pt x="113457" y="109961"/>
                    <a:pt x="113488" y="109961"/>
                    <a:pt x="113488" y="109886"/>
                  </a:cubicBezTo>
                  <a:cubicBezTo>
                    <a:pt x="113562" y="109810"/>
                    <a:pt x="113598" y="109810"/>
                    <a:pt x="113635" y="109735"/>
                  </a:cubicBezTo>
                  <a:cubicBezTo>
                    <a:pt x="113672" y="109735"/>
                    <a:pt x="113672" y="109735"/>
                    <a:pt x="113709" y="109735"/>
                  </a:cubicBezTo>
                  <a:cubicBezTo>
                    <a:pt x="113782" y="109735"/>
                    <a:pt x="113856" y="109735"/>
                    <a:pt x="113929" y="109735"/>
                  </a:cubicBezTo>
                  <a:cubicBezTo>
                    <a:pt x="113960" y="109735"/>
                    <a:pt x="113960" y="109735"/>
                    <a:pt x="113996" y="109735"/>
                  </a:cubicBezTo>
                  <a:cubicBezTo>
                    <a:pt x="113996" y="109660"/>
                    <a:pt x="113960" y="109660"/>
                    <a:pt x="113960" y="109585"/>
                  </a:cubicBezTo>
                  <a:cubicBezTo>
                    <a:pt x="113929" y="109522"/>
                    <a:pt x="113892" y="109522"/>
                    <a:pt x="113892" y="109447"/>
                  </a:cubicBezTo>
                  <a:cubicBezTo>
                    <a:pt x="113892" y="109221"/>
                    <a:pt x="113929" y="109146"/>
                    <a:pt x="113960" y="109071"/>
                  </a:cubicBezTo>
                  <a:cubicBezTo>
                    <a:pt x="113996" y="108921"/>
                    <a:pt x="114070" y="108921"/>
                    <a:pt x="114107" y="108845"/>
                  </a:cubicBezTo>
                  <a:cubicBezTo>
                    <a:pt x="114143" y="108845"/>
                    <a:pt x="114180" y="108845"/>
                    <a:pt x="114180" y="108770"/>
                  </a:cubicBezTo>
                  <a:cubicBezTo>
                    <a:pt x="114217" y="108770"/>
                    <a:pt x="114217" y="108695"/>
                    <a:pt x="114254" y="108620"/>
                  </a:cubicBezTo>
                  <a:cubicBezTo>
                    <a:pt x="114254" y="108620"/>
                    <a:pt x="114290" y="108545"/>
                    <a:pt x="114327" y="108469"/>
                  </a:cubicBezTo>
                  <a:cubicBezTo>
                    <a:pt x="114327" y="108469"/>
                    <a:pt x="114290" y="108407"/>
                    <a:pt x="114327" y="108407"/>
                  </a:cubicBezTo>
                  <a:cubicBezTo>
                    <a:pt x="114327" y="108332"/>
                    <a:pt x="114327" y="108256"/>
                    <a:pt x="114327" y="108256"/>
                  </a:cubicBezTo>
                  <a:cubicBezTo>
                    <a:pt x="114327" y="108181"/>
                    <a:pt x="114327" y="108181"/>
                    <a:pt x="114327" y="108106"/>
                  </a:cubicBezTo>
                  <a:cubicBezTo>
                    <a:pt x="114327" y="107655"/>
                    <a:pt x="114327" y="107655"/>
                    <a:pt x="114327" y="107655"/>
                  </a:cubicBezTo>
                  <a:cubicBezTo>
                    <a:pt x="114254" y="107655"/>
                    <a:pt x="114217" y="107655"/>
                    <a:pt x="114143" y="107655"/>
                  </a:cubicBezTo>
                  <a:cubicBezTo>
                    <a:pt x="114107" y="107655"/>
                    <a:pt x="114033" y="107655"/>
                    <a:pt x="113996" y="107580"/>
                  </a:cubicBezTo>
                  <a:lnTo>
                    <a:pt x="113996" y="107504"/>
                  </a:lnTo>
                  <a:cubicBezTo>
                    <a:pt x="113996" y="107429"/>
                    <a:pt x="113960" y="107367"/>
                    <a:pt x="113960" y="107367"/>
                  </a:cubicBezTo>
                  <a:cubicBezTo>
                    <a:pt x="113960" y="107291"/>
                    <a:pt x="113929" y="107291"/>
                    <a:pt x="113892" y="107216"/>
                  </a:cubicBezTo>
                  <a:cubicBezTo>
                    <a:pt x="113856" y="107216"/>
                    <a:pt x="113819" y="107141"/>
                    <a:pt x="113782" y="107141"/>
                  </a:cubicBezTo>
                  <a:cubicBezTo>
                    <a:pt x="113709" y="107141"/>
                    <a:pt x="113672" y="107216"/>
                    <a:pt x="113598" y="107216"/>
                  </a:cubicBezTo>
                  <a:cubicBezTo>
                    <a:pt x="113598" y="107880"/>
                    <a:pt x="113598" y="107880"/>
                    <a:pt x="113598" y="107880"/>
                  </a:cubicBezTo>
                  <a:cubicBezTo>
                    <a:pt x="113457" y="108031"/>
                    <a:pt x="113457" y="108031"/>
                    <a:pt x="113457" y="108031"/>
                  </a:cubicBezTo>
                  <a:cubicBezTo>
                    <a:pt x="113457" y="108031"/>
                    <a:pt x="113415" y="108031"/>
                    <a:pt x="113384" y="108106"/>
                  </a:cubicBezTo>
                  <a:cubicBezTo>
                    <a:pt x="113384" y="108106"/>
                    <a:pt x="113347" y="108106"/>
                    <a:pt x="113347" y="108181"/>
                  </a:cubicBezTo>
                  <a:cubicBezTo>
                    <a:pt x="113310" y="108256"/>
                    <a:pt x="113347" y="108256"/>
                    <a:pt x="113347" y="108332"/>
                  </a:cubicBezTo>
                  <a:cubicBezTo>
                    <a:pt x="113310" y="108469"/>
                    <a:pt x="113347" y="108620"/>
                    <a:pt x="113347" y="108770"/>
                  </a:cubicBezTo>
                  <a:cubicBezTo>
                    <a:pt x="113347" y="108921"/>
                    <a:pt x="113274" y="108921"/>
                    <a:pt x="113237" y="109071"/>
                  </a:cubicBezTo>
                  <a:cubicBezTo>
                    <a:pt x="113200" y="109146"/>
                    <a:pt x="113163" y="109221"/>
                    <a:pt x="113090" y="109297"/>
                  </a:cubicBezTo>
                  <a:cubicBezTo>
                    <a:pt x="113053" y="109372"/>
                    <a:pt x="112980" y="109372"/>
                    <a:pt x="112943" y="109447"/>
                  </a:cubicBezTo>
                  <a:cubicBezTo>
                    <a:pt x="112875" y="109522"/>
                    <a:pt x="112875" y="109585"/>
                    <a:pt x="112802" y="109660"/>
                  </a:cubicBezTo>
                  <a:cubicBezTo>
                    <a:pt x="112728" y="109735"/>
                    <a:pt x="112728" y="109735"/>
                    <a:pt x="112728" y="109735"/>
                  </a:cubicBezTo>
                  <a:cubicBezTo>
                    <a:pt x="112728" y="109735"/>
                    <a:pt x="112692" y="109735"/>
                    <a:pt x="112655" y="109735"/>
                  </a:cubicBezTo>
                  <a:cubicBezTo>
                    <a:pt x="112655" y="109810"/>
                    <a:pt x="112618" y="109886"/>
                    <a:pt x="112618" y="109886"/>
                  </a:cubicBezTo>
                  <a:cubicBezTo>
                    <a:pt x="112581" y="109961"/>
                    <a:pt x="112545" y="109961"/>
                    <a:pt x="112545" y="110036"/>
                  </a:cubicBezTo>
                  <a:cubicBezTo>
                    <a:pt x="112508" y="110036"/>
                    <a:pt x="112508" y="110111"/>
                    <a:pt x="112471" y="110186"/>
                  </a:cubicBezTo>
                  <a:lnTo>
                    <a:pt x="112441" y="110186"/>
                  </a:lnTo>
                  <a:cubicBezTo>
                    <a:pt x="112367" y="110262"/>
                    <a:pt x="112294" y="110262"/>
                    <a:pt x="112257" y="110337"/>
                  </a:cubicBezTo>
                  <a:cubicBezTo>
                    <a:pt x="112257" y="110337"/>
                    <a:pt x="112257" y="110412"/>
                    <a:pt x="112220" y="110412"/>
                  </a:cubicBezTo>
                  <a:cubicBezTo>
                    <a:pt x="112183" y="110550"/>
                    <a:pt x="112183" y="110625"/>
                    <a:pt x="112147" y="110700"/>
                  </a:cubicBezTo>
                  <a:cubicBezTo>
                    <a:pt x="112147" y="110775"/>
                    <a:pt x="112110" y="110775"/>
                    <a:pt x="112073" y="110851"/>
                  </a:cubicBezTo>
                  <a:cubicBezTo>
                    <a:pt x="112073" y="110851"/>
                    <a:pt x="112036" y="110851"/>
                    <a:pt x="112000" y="110926"/>
                  </a:cubicBezTo>
                  <a:lnTo>
                    <a:pt x="111963" y="111001"/>
                  </a:lnTo>
                  <a:cubicBezTo>
                    <a:pt x="111926" y="111001"/>
                    <a:pt x="111895" y="111001"/>
                    <a:pt x="111895" y="111001"/>
                  </a:cubicBezTo>
                  <a:cubicBezTo>
                    <a:pt x="111852" y="111001"/>
                    <a:pt x="111822" y="111076"/>
                    <a:pt x="111822" y="111076"/>
                  </a:cubicBezTo>
                  <a:cubicBezTo>
                    <a:pt x="111822" y="111076"/>
                    <a:pt x="111822" y="111151"/>
                    <a:pt x="111822" y="111227"/>
                  </a:cubicBezTo>
                  <a:cubicBezTo>
                    <a:pt x="111822" y="111227"/>
                    <a:pt x="111785" y="111302"/>
                    <a:pt x="111785" y="111377"/>
                  </a:cubicBezTo>
                  <a:cubicBezTo>
                    <a:pt x="111785" y="111377"/>
                    <a:pt x="111748" y="111377"/>
                    <a:pt x="111748" y="111452"/>
                  </a:cubicBezTo>
                  <a:cubicBezTo>
                    <a:pt x="111748" y="111603"/>
                    <a:pt x="111785" y="111665"/>
                    <a:pt x="111822" y="111740"/>
                  </a:cubicBezTo>
                  <a:cubicBezTo>
                    <a:pt x="111852" y="111740"/>
                    <a:pt x="111852" y="111816"/>
                    <a:pt x="111895" y="111816"/>
                  </a:cubicBezTo>
                  <a:cubicBezTo>
                    <a:pt x="111963" y="111816"/>
                    <a:pt x="112036" y="111816"/>
                    <a:pt x="112110" y="111816"/>
                  </a:cubicBezTo>
                  <a:cubicBezTo>
                    <a:pt x="112183" y="111816"/>
                    <a:pt x="112220" y="111816"/>
                    <a:pt x="112257" y="111816"/>
                  </a:cubicBezTo>
                  <a:cubicBezTo>
                    <a:pt x="112294" y="111891"/>
                    <a:pt x="112294" y="111891"/>
                    <a:pt x="112330" y="111966"/>
                  </a:cubicBezTo>
                  <a:cubicBezTo>
                    <a:pt x="112367" y="111966"/>
                    <a:pt x="112367" y="112041"/>
                    <a:pt x="112398" y="112116"/>
                  </a:cubicBezTo>
                  <a:cubicBezTo>
                    <a:pt x="112441" y="112116"/>
                    <a:pt x="112471" y="112192"/>
                    <a:pt x="112545" y="112192"/>
                  </a:cubicBezTo>
                  <a:cubicBezTo>
                    <a:pt x="112545" y="112192"/>
                    <a:pt x="112581" y="112192"/>
                    <a:pt x="112618" y="112192"/>
                  </a:cubicBezTo>
                  <a:close/>
                  <a:moveTo>
                    <a:pt x="112183" y="112492"/>
                  </a:moveTo>
                  <a:lnTo>
                    <a:pt x="112183" y="112492"/>
                  </a:lnTo>
                  <a:cubicBezTo>
                    <a:pt x="112147" y="112568"/>
                    <a:pt x="112147" y="112630"/>
                    <a:pt x="112147" y="112630"/>
                  </a:cubicBezTo>
                  <a:cubicBezTo>
                    <a:pt x="112110" y="112706"/>
                    <a:pt x="112073" y="112630"/>
                    <a:pt x="112073" y="112630"/>
                  </a:cubicBezTo>
                  <a:cubicBezTo>
                    <a:pt x="112036" y="112706"/>
                    <a:pt x="112073" y="112781"/>
                    <a:pt x="112036" y="112781"/>
                  </a:cubicBezTo>
                  <a:cubicBezTo>
                    <a:pt x="112330" y="112781"/>
                    <a:pt x="112330" y="112781"/>
                    <a:pt x="112330" y="112781"/>
                  </a:cubicBezTo>
                  <a:cubicBezTo>
                    <a:pt x="112330" y="112630"/>
                    <a:pt x="112330" y="112630"/>
                    <a:pt x="112330" y="112630"/>
                  </a:cubicBezTo>
                  <a:cubicBezTo>
                    <a:pt x="112330" y="112568"/>
                    <a:pt x="112330" y="112568"/>
                    <a:pt x="112330" y="112492"/>
                  </a:cubicBezTo>
                  <a:cubicBezTo>
                    <a:pt x="112294" y="112568"/>
                    <a:pt x="112183" y="112492"/>
                    <a:pt x="112183" y="112492"/>
                  </a:cubicBezTo>
                  <a:close/>
                  <a:moveTo>
                    <a:pt x="114401" y="104534"/>
                  </a:moveTo>
                  <a:lnTo>
                    <a:pt x="114401" y="104534"/>
                  </a:lnTo>
                  <a:cubicBezTo>
                    <a:pt x="114401" y="104609"/>
                    <a:pt x="114401" y="104609"/>
                    <a:pt x="114401" y="104685"/>
                  </a:cubicBezTo>
                  <a:cubicBezTo>
                    <a:pt x="114437" y="104760"/>
                    <a:pt x="114437" y="104760"/>
                    <a:pt x="114437" y="104835"/>
                  </a:cubicBezTo>
                  <a:cubicBezTo>
                    <a:pt x="114468" y="104910"/>
                    <a:pt x="114505" y="104910"/>
                    <a:pt x="114505" y="104985"/>
                  </a:cubicBezTo>
                  <a:cubicBezTo>
                    <a:pt x="114505" y="105875"/>
                    <a:pt x="114505" y="105875"/>
                    <a:pt x="114505" y="105875"/>
                  </a:cubicBezTo>
                  <a:cubicBezTo>
                    <a:pt x="114143" y="105875"/>
                    <a:pt x="114143" y="105875"/>
                    <a:pt x="114143" y="105875"/>
                  </a:cubicBezTo>
                  <a:cubicBezTo>
                    <a:pt x="114143" y="106026"/>
                    <a:pt x="114107" y="106101"/>
                    <a:pt x="114143" y="106251"/>
                  </a:cubicBezTo>
                  <a:cubicBezTo>
                    <a:pt x="114143" y="106326"/>
                    <a:pt x="114143" y="106326"/>
                    <a:pt x="114143" y="106389"/>
                  </a:cubicBezTo>
                  <a:cubicBezTo>
                    <a:pt x="114143" y="106539"/>
                    <a:pt x="114143" y="106539"/>
                    <a:pt x="114143" y="106539"/>
                  </a:cubicBezTo>
                  <a:cubicBezTo>
                    <a:pt x="114615" y="106539"/>
                    <a:pt x="114615" y="106539"/>
                    <a:pt x="114615" y="106539"/>
                  </a:cubicBezTo>
                  <a:cubicBezTo>
                    <a:pt x="114615" y="107730"/>
                    <a:pt x="114615" y="107730"/>
                    <a:pt x="114615" y="107730"/>
                  </a:cubicBezTo>
                  <a:cubicBezTo>
                    <a:pt x="114909" y="107730"/>
                    <a:pt x="114909" y="107730"/>
                    <a:pt x="114909" y="107730"/>
                  </a:cubicBezTo>
                  <a:cubicBezTo>
                    <a:pt x="114909" y="107580"/>
                    <a:pt x="114909" y="107504"/>
                    <a:pt x="114946" y="107367"/>
                  </a:cubicBezTo>
                  <a:cubicBezTo>
                    <a:pt x="114946" y="107291"/>
                    <a:pt x="114977" y="107291"/>
                    <a:pt x="115013" y="107216"/>
                  </a:cubicBezTo>
                  <a:cubicBezTo>
                    <a:pt x="115013" y="107216"/>
                    <a:pt x="115050" y="107141"/>
                    <a:pt x="115087" y="107141"/>
                  </a:cubicBezTo>
                  <a:cubicBezTo>
                    <a:pt x="115087" y="107066"/>
                    <a:pt x="115124" y="107066"/>
                    <a:pt x="115160" y="106991"/>
                  </a:cubicBezTo>
                  <a:cubicBezTo>
                    <a:pt x="115160" y="106991"/>
                    <a:pt x="115160" y="106915"/>
                    <a:pt x="115160" y="106840"/>
                  </a:cubicBezTo>
                  <a:cubicBezTo>
                    <a:pt x="115197" y="106765"/>
                    <a:pt x="115197" y="106690"/>
                    <a:pt x="115234" y="106539"/>
                  </a:cubicBezTo>
                  <a:lnTo>
                    <a:pt x="115271" y="106464"/>
                  </a:lnTo>
                  <a:cubicBezTo>
                    <a:pt x="115271" y="106326"/>
                    <a:pt x="115271" y="106251"/>
                    <a:pt x="115271" y="106176"/>
                  </a:cubicBezTo>
                  <a:cubicBezTo>
                    <a:pt x="115522" y="106176"/>
                    <a:pt x="115522" y="106176"/>
                    <a:pt x="115522" y="106176"/>
                  </a:cubicBezTo>
                  <a:cubicBezTo>
                    <a:pt x="115522" y="106101"/>
                    <a:pt x="115485" y="106026"/>
                    <a:pt x="115522" y="105950"/>
                  </a:cubicBezTo>
                  <a:cubicBezTo>
                    <a:pt x="115522" y="105950"/>
                    <a:pt x="115522" y="105875"/>
                    <a:pt x="115558" y="105800"/>
                  </a:cubicBezTo>
                  <a:cubicBezTo>
                    <a:pt x="115558" y="105800"/>
                    <a:pt x="115595" y="105725"/>
                    <a:pt x="115595" y="105650"/>
                  </a:cubicBezTo>
                  <a:lnTo>
                    <a:pt x="115595" y="105574"/>
                  </a:lnTo>
                  <a:cubicBezTo>
                    <a:pt x="115632" y="105499"/>
                    <a:pt x="115632" y="105424"/>
                    <a:pt x="115669" y="105424"/>
                  </a:cubicBezTo>
                  <a:cubicBezTo>
                    <a:pt x="115669" y="105349"/>
                    <a:pt x="115705" y="105424"/>
                    <a:pt x="115742" y="105424"/>
                  </a:cubicBezTo>
                  <a:cubicBezTo>
                    <a:pt x="115742" y="105349"/>
                    <a:pt x="115742" y="105286"/>
                    <a:pt x="115742" y="105286"/>
                  </a:cubicBezTo>
                  <a:cubicBezTo>
                    <a:pt x="115742" y="105211"/>
                    <a:pt x="115742" y="105136"/>
                    <a:pt x="115742" y="105136"/>
                  </a:cubicBezTo>
                  <a:cubicBezTo>
                    <a:pt x="115742" y="105061"/>
                    <a:pt x="115742" y="104985"/>
                    <a:pt x="115742" y="104910"/>
                  </a:cubicBezTo>
                  <a:cubicBezTo>
                    <a:pt x="115705" y="104835"/>
                    <a:pt x="115669" y="104760"/>
                    <a:pt x="115632" y="104760"/>
                  </a:cubicBezTo>
                  <a:cubicBezTo>
                    <a:pt x="115558" y="104760"/>
                    <a:pt x="115558" y="104835"/>
                    <a:pt x="115522" y="104835"/>
                  </a:cubicBezTo>
                  <a:cubicBezTo>
                    <a:pt x="115485" y="104910"/>
                    <a:pt x="115522" y="104985"/>
                    <a:pt x="115522" y="104985"/>
                  </a:cubicBezTo>
                  <a:cubicBezTo>
                    <a:pt x="115485" y="105061"/>
                    <a:pt x="115454" y="105061"/>
                    <a:pt x="115418" y="105061"/>
                  </a:cubicBezTo>
                  <a:cubicBezTo>
                    <a:pt x="115344" y="105061"/>
                    <a:pt x="115271" y="104985"/>
                    <a:pt x="115234" y="104985"/>
                  </a:cubicBezTo>
                  <a:cubicBezTo>
                    <a:pt x="115124" y="104985"/>
                    <a:pt x="115124" y="104985"/>
                    <a:pt x="115124" y="104985"/>
                  </a:cubicBezTo>
                  <a:cubicBezTo>
                    <a:pt x="115087" y="104985"/>
                    <a:pt x="115087" y="104985"/>
                    <a:pt x="115050" y="104985"/>
                  </a:cubicBezTo>
                  <a:cubicBezTo>
                    <a:pt x="115013" y="104985"/>
                    <a:pt x="115013" y="105061"/>
                    <a:pt x="114977" y="105061"/>
                  </a:cubicBezTo>
                  <a:cubicBezTo>
                    <a:pt x="114977" y="104685"/>
                    <a:pt x="114977" y="104685"/>
                    <a:pt x="114977" y="104685"/>
                  </a:cubicBezTo>
                  <a:cubicBezTo>
                    <a:pt x="114977" y="104609"/>
                    <a:pt x="115013" y="104534"/>
                    <a:pt x="115013" y="104459"/>
                  </a:cubicBezTo>
                  <a:cubicBezTo>
                    <a:pt x="115013" y="104309"/>
                    <a:pt x="114946" y="104233"/>
                    <a:pt x="114909" y="104171"/>
                  </a:cubicBezTo>
                  <a:cubicBezTo>
                    <a:pt x="114909" y="104096"/>
                    <a:pt x="114872" y="104020"/>
                    <a:pt x="114836" y="104020"/>
                  </a:cubicBezTo>
                  <a:cubicBezTo>
                    <a:pt x="114836" y="103945"/>
                    <a:pt x="114799" y="104020"/>
                    <a:pt x="114799" y="104020"/>
                  </a:cubicBezTo>
                  <a:cubicBezTo>
                    <a:pt x="114762" y="104096"/>
                    <a:pt x="114725" y="104096"/>
                    <a:pt x="114725" y="104171"/>
                  </a:cubicBezTo>
                  <a:cubicBezTo>
                    <a:pt x="114725" y="104171"/>
                    <a:pt x="114725" y="104233"/>
                    <a:pt x="114725" y="104309"/>
                  </a:cubicBezTo>
                  <a:cubicBezTo>
                    <a:pt x="114725" y="104309"/>
                    <a:pt x="114689" y="104384"/>
                    <a:pt x="114689" y="104459"/>
                  </a:cubicBezTo>
                  <a:cubicBezTo>
                    <a:pt x="114652" y="104384"/>
                    <a:pt x="114615" y="104384"/>
                    <a:pt x="114615" y="104384"/>
                  </a:cubicBezTo>
                  <a:cubicBezTo>
                    <a:pt x="114578" y="104309"/>
                    <a:pt x="114578" y="104233"/>
                    <a:pt x="114542" y="104233"/>
                  </a:cubicBezTo>
                  <a:cubicBezTo>
                    <a:pt x="114542" y="104171"/>
                    <a:pt x="114505" y="104096"/>
                    <a:pt x="114505" y="104020"/>
                  </a:cubicBezTo>
                  <a:cubicBezTo>
                    <a:pt x="114505" y="103945"/>
                    <a:pt x="114542" y="103870"/>
                    <a:pt x="114542" y="103795"/>
                  </a:cubicBezTo>
                  <a:cubicBezTo>
                    <a:pt x="114542" y="103720"/>
                    <a:pt x="114542" y="103720"/>
                    <a:pt x="114542" y="103644"/>
                  </a:cubicBezTo>
                  <a:cubicBezTo>
                    <a:pt x="114542" y="103569"/>
                    <a:pt x="114542" y="103569"/>
                    <a:pt x="114542" y="103494"/>
                  </a:cubicBezTo>
                  <a:lnTo>
                    <a:pt x="114468" y="103494"/>
                  </a:lnTo>
                  <a:cubicBezTo>
                    <a:pt x="114437" y="103494"/>
                    <a:pt x="114437" y="103419"/>
                    <a:pt x="114437" y="103344"/>
                  </a:cubicBezTo>
                  <a:cubicBezTo>
                    <a:pt x="114401" y="103344"/>
                    <a:pt x="114401" y="103268"/>
                    <a:pt x="114364" y="103268"/>
                  </a:cubicBezTo>
                  <a:cubicBezTo>
                    <a:pt x="114327" y="103206"/>
                    <a:pt x="114327" y="103131"/>
                    <a:pt x="114327" y="103131"/>
                  </a:cubicBezTo>
                  <a:cubicBezTo>
                    <a:pt x="114290" y="103055"/>
                    <a:pt x="114290" y="103055"/>
                    <a:pt x="114254" y="102980"/>
                  </a:cubicBezTo>
                  <a:cubicBezTo>
                    <a:pt x="114217" y="102905"/>
                    <a:pt x="114217" y="102830"/>
                    <a:pt x="114217" y="102755"/>
                  </a:cubicBezTo>
                  <a:cubicBezTo>
                    <a:pt x="114180" y="102755"/>
                    <a:pt x="114180" y="102679"/>
                    <a:pt x="114143" y="102679"/>
                  </a:cubicBezTo>
                  <a:cubicBezTo>
                    <a:pt x="114143" y="102604"/>
                    <a:pt x="114143" y="102529"/>
                    <a:pt x="114107" y="102529"/>
                  </a:cubicBezTo>
                  <a:cubicBezTo>
                    <a:pt x="114070" y="102454"/>
                    <a:pt x="114033" y="102454"/>
                    <a:pt x="113996" y="102454"/>
                  </a:cubicBezTo>
                  <a:cubicBezTo>
                    <a:pt x="113960" y="102454"/>
                    <a:pt x="113892" y="102529"/>
                    <a:pt x="113892" y="102604"/>
                  </a:cubicBezTo>
                  <a:cubicBezTo>
                    <a:pt x="113892" y="102755"/>
                    <a:pt x="113929" y="102830"/>
                    <a:pt x="113960" y="102905"/>
                  </a:cubicBezTo>
                  <a:cubicBezTo>
                    <a:pt x="113960" y="102980"/>
                    <a:pt x="113996" y="102980"/>
                    <a:pt x="113996" y="103055"/>
                  </a:cubicBezTo>
                  <a:cubicBezTo>
                    <a:pt x="114033" y="103131"/>
                    <a:pt x="114033" y="103268"/>
                    <a:pt x="114070" y="103344"/>
                  </a:cubicBezTo>
                  <a:cubicBezTo>
                    <a:pt x="114143" y="103494"/>
                    <a:pt x="114180" y="103569"/>
                    <a:pt x="114254" y="103644"/>
                  </a:cubicBezTo>
                  <a:cubicBezTo>
                    <a:pt x="114254" y="103644"/>
                    <a:pt x="114290" y="103644"/>
                    <a:pt x="114327" y="103720"/>
                  </a:cubicBezTo>
                  <a:cubicBezTo>
                    <a:pt x="114327" y="103795"/>
                    <a:pt x="114327" y="103795"/>
                    <a:pt x="114327" y="103870"/>
                  </a:cubicBezTo>
                  <a:cubicBezTo>
                    <a:pt x="114364" y="103870"/>
                    <a:pt x="114364" y="103945"/>
                    <a:pt x="114364" y="104020"/>
                  </a:cubicBezTo>
                  <a:cubicBezTo>
                    <a:pt x="114364" y="104096"/>
                    <a:pt x="114401" y="104096"/>
                    <a:pt x="114401" y="104171"/>
                  </a:cubicBezTo>
                  <a:cubicBezTo>
                    <a:pt x="114401" y="104233"/>
                    <a:pt x="114401" y="104384"/>
                    <a:pt x="114401" y="104534"/>
                  </a:cubicBezTo>
                  <a:close/>
                  <a:moveTo>
                    <a:pt x="110946" y="91826"/>
                  </a:moveTo>
                  <a:lnTo>
                    <a:pt x="110946" y="91826"/>
                  </a:lnTo>
                  <a:cubicBezTo>
                    <a:pt x="110946" y="91901"/>
                    <a:pt x="110983" y="91901"/>
                    <a:pt x="110983" y="91977"/>
                  </a:cubicBezTo>
                  <a:cubicBezTo>
                    <a:pt x="110983" y="92052"/>
                    <a:pt x="111019" y="92052"/>
                    <a:pt x="111019" y="92127"/>
                  </a:cubicBezTo>
                  <a:cubicBezTo>
                    <a:pt x="111019" y="92202"/>
                    <a:pt x="111056" y="92127"/>
                    <a:pt x="111093" y="92202"/>
                  </a:cubicBezTo>
                  <a:cubicBezTo>
                    <a:pt x="111130" y="92277"/>
                    <a:pt x="111166" y="92277"/>
                    <a:pt x="111166" y="92353"/>
                  </a:cubicBezTo>
                  <a:cubicBezTo>
                    <a:pt x="111166" y="92428"/>
                    <a:pt x="111166" y="92503"/>
                    <a:pt x="111166" y="92653"/>
                  </a:cubicBezTo>
                  <a:cubicBezTo>
                    <a:pt x="111166" y="92716"/>
                    <a:pt x="111203" y="92716"/>
                    <a:pt x="111203" y="92804"/>
                  </a:cubicBezTo>
                  <a:cubicBezTo>
                    <a:pt x="111240" y="92804"/>
                    <a:pt x="111240" y="92866"/>
                    <a:pt x="111277" y="92942"/>
                  </a:cubicBezTo>
                  <a:cubicBezTo>
                    <a:pt x="111277" y="92942"/>
                    <a:pt x="111313" y="92942"/>
                    <a:pt x="111350" y="93017"/>
                  </a:cubicBezTo>
                  <a:cubicBezTo>
                    <a:pt x="111424" y="93092"/>
                    <a:pt x="111491" y="93092"/>
                    <a:pt x="111565" y="93167"/>
                  </a:cubicBezTo>
                  <a:cubicBezTo>
                    <a:pt x="111601" y="93242"/>
                    <a:pt x="111638" y="93318"/>
                    <a:pt x="111712" y="93318"/>
                  </a:cubicBezTo>
                  <a:cubicBezTo>
                    <a:pt x="111748" y="93393"/>
                    <a:pt x="111748" y="93393"/>
                    <a:pt x="111785" y="93393"/>
                  </a:cubicBezTo>
                  <a:cubicBezTo>
                    <a:pt x="111785" y="93468"/>
                    <a:pt x="111822" y="93468"/>
                    <a:pt x="111852" y="93468"/>
                  </a:cubicBezTo>
                  <a:cubicBezTo>
                    <a:pt x="112000" y="93468"/>
                    <a:pt x="112000" y="93468"/>
                    <a:pt x="112000" y="93468"/>
                  </a:cubicBezTo>
                  <a:cubicBezTo>
                    <a:pt x="112000" y="93468"/>
                    <a:pt x="112000" y="93393"/>
                    <a:pt x="112000" y="93318"/>
                  </a:cubicBezTo>
                  <a:cubicBezTo>
                    <a:pt x="112000" y="93242"/>
                    <a:pt x="111963" y="93242"/>
                    <a:pt x="111963" y="93167"/>
                  </a:cubicBezTo>
                  <a:cubicBezTo>
                    <a:pt x="111926" y="93167"/>
                    <a:pt x="111926" y="93092"/>
                    <a:pt x="111895" y="93017"/>
                  </a:cubicBezTo>
                  <a:cubicBezTo>
                    <a:pt x="111895" y="93017"/>
                    <a:pt x="111852" y="93017"/>
                    <a:pt x="111822" y="93017"/>
                  </a:cubicBezTo>
                  <a:cubicBezTo>
                    <a:pt x="111785" y="93017"/>
                    <a:pt x="111748" y="93017"/>
                    <a:pt x="111712" y="92942"/>
                  </a:cubicBezTo>
                  <a:cubicBezTo>
                    <a:pt x="111675" y="92866"/>
                    <a:pt x="111675" y="92804"/>
                    <a:pt x="111638" y="92804"/>
                  </a:cubicBezTo>
                  <a:cubicBezTo>
                    <a:pt x="111601" y="92716"/>
                    <a:pt x="111601" y="92804"/>
                    <a:pt x="111565" y="92716"/>
                  </a:cubicBezTo>
                  <a:cubicBezTo>
                    <a:pt x="111528" y="92716"/>
                    <a:pt x="111491" y="92653"/>
                    <a:pt x="111491" y="92578"/>
                  </a:cubicBezTo>
                  <a:cubicBezTo>
                    <a:pt x="111491" y="92578"/>
                    <a:pt x="111491" y="92503"/>
                    <a:pt x="111491" y="92428"/>
                  </a:cubicBezTo>
                  <a:cubicBezTo>
                    <a:pt x="111454" y="92277"/>
                    <a:pt x="111424" y="92277"/>
                    <a:pt x="111381" y="92127"/>
                  </a:cubicBezTo>
                  <a:cubicBezTo>
                    <a:pt x="111313" y="92052"/>
                    <a:pt x="111277" y="91977"/>
                    <a:pt x="111203" y="91901"/>
                  </a:cubicBezTo>
                  <a:cubicBezTo>
                    <a:pt x="111166" y="91901"/>
                    <a:pt x="111166" y="91826"/>
                    <a:pt x="111130" y="91826"/>
                  </a:cubicBezTo>
                  <a:cubicBezTo>
                    <a:pt x="111093" y="91826"/>
                    <a:pt x="111093" y="91826"/>
                    <a:pt x="111056" y="91826"/>
                  </a:cubicBezTo>
                  <a:lnTo>
                    <a:pt x="110946" y="91826"/>
                  </a:lnTo>
                  <a:close/>
                  <a:moveTo>
                    <a:pt x="99656" y="85447"/>
                  </a:moveTo>
                  <a:lnTo>
                    <a:pt x="99656" y="85447"/>
                  </a:lnTo>
                  <a:cubicBezTo>
                    <a:pt x="99614" y="85522"/>
                    <a:pt x="99614" y="85522"/>
                    <a:pt x="99583" y="85522"/>
                  </a:cubicBezTo>
                  <a:cubicBezTo>
                    <a:pt x="99546" y="85597"/>
                    <a:pt x="99509" y="85597"/>
                    <a:pt x="99509" y="85673"/>
                  </a:cubicBezTo>
                  <a:cubicBezTo>
                    <a:pt x="99509" y="85823"/>
                    <a:pt x="99509" y="85898"/>
                    <a:pt x="99546" y="85898"/>
                  </a:cubicBezTo>
                  <a:cubicBezTo>
                    <a:pt x="99583" y="85973"/>
                    <a:pt x="99583" y="85973"/>
                    <a:pt x="99614" y="85973"/>
                  </a:cubicBezTo>
                  <a:cubicBezTo>
                    <a:pt x="99656" y="85973"/>
                    <a:pt x="99656" y="85898"/>
                    <a:pt x="99687" y="85898"/>
                  </a:cubicBezTo>
                  <a:cubicBezTo>
                    <a:pt x="99724" y="85823"/>
                    <a:pt x="99761" y="85823"/>
                    <a:pt x="99834" y="85823"/>
                  </a:cubicBezTo>
                  <a:cubicBezTo>
                    <a:pt x="99908" y="85823"/>
                    <a:pt x="99908" y="85823"/>
                    <a:pt x="99908" y="85823"/>
                  </a:cubicBezTo>
                  <a:cubicBezTo>
                    <a:pt x="99944" y="85823"/>
                    <a:pt x="99981" y="85823"/>
                    <a:pt x="100055" y="85823"/>
                  </a:cubicBezTo>
                  <a:cubicBezTo>
                    <a:pt x="100055" y="85522"/>
                    <a:pt x="100055" y="85522"/>
                    <a:pt x="100055" y="85522"/>
                  </a:cubicBezTo>
                  <a:cubicBezTo>
                    <a:pt x="99908" y="85447"/>
                    <a:pt x="99908" y="85447"/>
                    <a:pt x="99908" y="85447"/>
                  </a:cubicBezTo>
                  <a:cubicBezTo>
                    <a:pt x="99834" y="85447"/>
                    <a:pt x="99797" y="85522"/>
                    <a:pt x="99724" y="85522"/>
                  </a:cubicBezTo>
                  <a:cubicBezTo>
                    <a:pt x="99687" y="85522"/>
                    <a:pt x="99656" y="85522"/>
                    <a:pt x="99583" y="85522"/>
                  </a:cubicBezTo>
                  <a:lnTo>
                    <a:pt x="99656" y="85447"/>
                  </a:lnTo>
                  <a:close/>
                  <a:moveTo>
                    <a:pt x="103614" y="85823"/>
                  </a:moveTo>
                  <a:lnTo>
                    <a:pt x="103614" y="85823"/>
                  </a:lnTo>
                  <a:cubicBezTo>
                    <a:pt x="103614" y="85973"/>
                    <a:pt x="103614" y="85973"/>
                    <a:pt x="103614" y="85973"/>
                  </a:cubicBezTo>
                  <a:cubicBezTo>
                    <a:pt x="103614" y="86049"/>
                    <a:pt x="103577" y="86049"/>
                    <a:pt x="103540" y="86124"/>
                  </a:cubicBezTo>
                  <a:cubicBezTo>
                    <a:pt x="103540" y="86199"/>
                    <a:pt x="103503" y="86199"/>
                    <a:pt x="103503" y="86274"/>
                  </a:cubicBezTo>
                  <a:cubicBezTo>
                    <a:pt x="103467" y="86349"/>
                    <a:pt x="103430" y="86425"/>
                    <a:pt x="103430" y="86550"/>
                  </a:cubicBezTo>
                  <a:cubicBezTo>
                    <a:pt x="103393" y="86625"/>
                    <a:pt x="103356" y="86625"/>
                    <a:pt x="103356" y="86700"/>
                  </a:cubicBezTo>
                  <a:cubicBezTo>
                    <a:pt x="103356" y="86775"/>
                    <a:pt x="103356" y="86851"/>
                    <a:pt x="103356" y="87001"/>
                  </a:cubicBezTo>
                  <a:cubicBezTo>
                    <a:pt x="103356" y="87001"/>
                    <a:pt x="103356" y="87076"/>
                    <a:pt x="103356" y="87151"/>
                  </a:cubicBezTo>
                  <a:lnTo>
                    <a:pt x="103393" y="87227"/>
                  </a:lnTo>
                  <a:cubicBezTo>
                    <a:pt x="103393" y="87377"/>
                    <a:pt x="103393" y="87452"/>
                    <a:pt x="103393" y="87527"/>
                  </a:cubicBezTo>
                  <a:cubicBezTo>
                    <a:pt x="103393" y="87816"/>
                    <a:pt x="103393" y="87816"/>
                    <a:pt x="103393" y="87816"/>
                  </a:cubicBezTo>
                  <a:cubicBezTo>
                    <a:pt x="103393" y="87891"/>
                    <a:pt x="103393" y="87966"/>
                    <a:pt x="103393" y="88041"/>
                  </a:cubicBezTo>
                  <a:cubicBezTo>
                    <a:pt x="103356" y="88116"/>
                    <a:pt x="103356" y="88192"/>
                    <a:pt x="103356" y="88192"/>
                  </a:cubicBezTo>
                  <a:cubicBezTo>
                    <a:pt x="103320" y="88267"/>
                    <a:pt x="103283" y="88342"/>
                    <a:pt x="103283" y="88417"/>
                  </a:cubicBezTo>
                  <a:cubicBezTo>
                    <a:pt x="103283" y="89608"/>
                    <a:pt x="103283" y="89608"/>
                    <a:pt x="103283" y="89608"/>
                  </a:cubicBezTo>
                  <a:cubicBezTo>
                    <a:pt x="103283" y="89671"/>
                    <a:pt x="103283" y="89671"/>
                    <a:pt x="103246" y="89746"/>
                  </a:cubicBezTo>
                  <a:cubicBezTo>
                    <a:pt x="103246" y="89821"/>
                    <a:pt x="103209" y="89821"/>
                    <a:pt x="103179" y="89821"/>
                  </a:cubicBezTo>
                  <a:cubicBezTo>
                    <a:pt x="103179" y="89896"/>
                    <a:pt x="103142" y="89971"/>
                    <a:pt x="103105" y="89971"/>
                  </a:cubicBezTo>
                  <a:cubicBezTo>
                    <a:pt x="103068" y="90046"/>
                    <a:pt x="103068" y="90046"/>
                    <a:pt x="102995" y="90046"/>
                  </a:cubicBezTo>
                  <a:cubicBezTo>
                    <a:pt x="102958" y="90046"/>
                    <a:pt x="102885" y="89971"/>
                    <a:pt x="102848" y="89971"/>
                  </a:cubicBezTo>
                  <a:cubicBezTo>
                    <a:pt x="102811" y="89896"/>
                    <a:pt x="102774" y="89971"/>
                    <a:pt x="102774" y="89971"/>
                  </a:cubicBezTo>
                  <a:cubicBezTo>
                    <a:pt x="102738" y="89896"/>
                    <a:pt x="102738" y="89896"/>
                    <a:pt x="102707" y="89821"/>
                  </a:cubicBezTo>
                  <a:cubicBezTo>
                    <a:pt x="102664" y="89821"/>
                    <a:pt x="102633" y="89821"/>
                    <a:pt x="102633" y="89746"/>
                  </a:cubicBezTo>
                  <a:cubicBezTo>
                    <a:pt x="102633" y="89671"/>
                    <a:pt x="102633" y="89608"/>
                    <a:pt x="102633" y="89608"/>
                  </a:cubicBezTo>
                  <a:cubicBezTo>
                    <a:pt x="102597" y="89533"/>
                    <a:pt x="102597" y="89533"/>
                    <a:pt x="102560" y="89457"/>
                  </a:cubicBezTo>
                  <a:cubicBezTo>
                    <a:pt x="102486" y="89307"/>
                    <a:pt x="102413" y="89232"/>
                    <a:pt x="102303" y="89157"/>
                  </a:cubicBezTo>
                  <a:cubicBezTo>
                    <a:pt x="102266" y="89081"/>
                    <a:pt x="102192" y="89006"/>
                    <a:pt x="102125" y="89006"/>
                  </a:cubicBezTo>
                  <a:cubicBezTo>
                    <a:pt x="102125" y="88931"/>
                    <a:pt x="102088" y="88931"/>
                    <a:pt x="102052" y="88931"/>
                  </a:cubicBezTo>
                  <a:cubicBezTo>
                    <a:pt x="101978" y="88781"/>
                    <a:pt x="101978" y="88706"/>
                    <a:pt x="101941" y="88555"/>
                  </a:cubicBezTo>
                  <a:cubicBezTo>
                    <a:pt x="101941" y="88555"/>
                    <a:pt x="101941" y="88492"/>
                    <a:pt x="101905" y="88417"/>
                  </a:cubicBezTo>
                  <a:cubicBezTo>
                    <a:pt x="101905" y="88417"/>
                    <a:pt x="101868" y="88417"/>
                    <a:pt x="101831" y="88417"/>
                  </a:cubicBezTo>
                  <a:cubicBezTo>
                    <a:pt x="101831" y="88417"/>
                    <a:pt x="101794" y="88417"/>
                    <a:pt x="101758" y="88417"/>
                  </a:cubicBezTo>
                  <a:cubicBezTo>
                    <a:pt x="101721" y="88417"/>
                    <a:pt x="101721" y="88417"/>
                    <a:pt x="101690" y="88417"/>
                  </a:cubicBezTo>
                  <a:cubicBezTo>
                    <a:pt x="101647" y="88417"/>
                    <a:pt x="101647" y="88342"/>
                    <a:pt x="101617" y="88342"/>
                  </a:cubicBezTo>
                  <a:cubicBezTo>
                    <a:pt x="101580" y="88267"/>
                    <a:pt x="101543" y="88267"/>
                    <a:pt x="101543" y="88192"/>
                  </a:cubicBezTo>
                  <a:lnTo>
                    <a:pt x="101580" y="88116"/>
                  </a:lnTo>
                  <a:cubicBezTo>
                    <a:pt x="101580" y="88041"/>
                    <a:pt x="101543" y="87966"/>
                    <a:pt x="101543" y="87966"/>
                  </a:cubicBezTo>
                  <a:cubicBezTo>
                    <a:pt x="101543" y="87816"/>
                    <a:pt x="101580" y="87740"/>
                    <a:pt x="101580" y="87590"/>
                  </a:cubicBezTo>
                  <a:cubicBezTo>
                    <a:pt x="101580" y="87527"/>
                    <a:pt x="101580" y="87527"/>
                    <a:pt x="101580" y="87527"/>
                  </a:cubicBezTo>
                  <a:cubicBezTo>
                    <a:pt x="101580" y="87452"/>
                    <a:pt x="101543" y="87452"/>
                    <a:pt x="101543" y="87377"/>
                  </a:cubicBezTo>
                  <a:cubicBezTo>
                    <a:pt x="101543" y="87302"/>
                    <a:pt x="101506" y="87302"/>
                    <a:pt x="101506" y="87227"/>
                  </a:cubicBezTo>
                  <a:cubicBezTo>
                    <a:pt x="101506" y="87151"/>
                    <a:pt x="101543" y="87151"/>
                    <a:pt x="101543" y="87076"/>
                  </a:cubicBezTo>
                  <a:cubicBezTo>
                    <a:pt x="101543" y="87001"/>
                    <a:pt x="101617" y="87076"/>
                    <a:pt x="101617" y="87001"/>
                  </a:cubicBezTo>
                  <a:cubicBezTo>
                    <a:pt x="101617" y="87001"/>
                    <a:pt x="101617" y="86926"/>
                    <a:pt x="101617" y="86851"/>
                  </a:cubicBezTo>
                  <a:cubicBezTo>
                    <a:pt x="101647" y="86775"/>
                    <a:pt x="101690" y="86775"/>
                    <a:pt x="101690" y="86700"/>
                  </a:cubicBezTo>
                  <a:cubicBezTo>
                    <a:pt x="101690" y="86625"/>
                    <a:pt x="101721" y="86625"/>
                    <a:pt x="101721" y="86550"/>
                  </a:cubicBezTo>
                  <a:cubicBezTo>
                    <a:pt x="101794" y="86425"/>
                    <a:pt x="101831" y="86425"/>
                    <a:pt x="101868" y="86274"/>
                  </a:cubicBezTo>
                  <a:cubicBezTo>
                    <a:pt x="101905" y="86274"/>
                    <a:pt x="101868" y="86199"/>
                    <a:pt x="101905" y="86199"/>
                  </a:cubicBezTo>
                  <a:cubicBezTo>
                    <a:pt x="101831" y="86199"/>
                    <a:pt x="101831" y="86199"/>
                    <a:pt x="101831" y="86199"/>
                  </a:cubicBezTo>
                  <a:cubicBezTo>
                    <a:pt x="101758" y="86124"/>
                    <a:pt x="101721" y="86124"/>
                    <a:pt x="101690" y="86124"/>
                  </a:cubicBezTo>
                  <a:cubicBezTo>
                    <a:pt x="101617" y="86049"/>
                    <a:pt x="101580" y="86049"/>
                    <a:pt x="101543" y="86049"/>
                  </a:cubicBezTo>
                  <a:cubicBezTo>
                    <a:pt x="101470" y="86049"/>
                    <a:pt x="101470" y="86049"/>
                    <a:pt x="101470" y="86049"/>
                  </a:cubicBezTo>
                  <a:cubicBezTo>
                    <a:pt x="101359" y="86049"/>
                    <a:pt x="101323" y="86049"/>
                    <a:pt x="101212" y="86049"/>
                  </a:cubicBezTo>
                  <a:cubicBezTo>
                    <a:pt x="101176" y="86049"/>
                    <a:pt x="101176" y="85973"/>
                    <a:pt x="101145" y="85973"/>
                  </a:cubicBezTo>
                  <a:cubicBezTo>
                    <a:pt x="101108" y="85898"/>
                    <a:pt x="101108" y="85898"/>
                    <a:pt x="101071" y="85898"/>
                  </a:cubicBezTo>
                  <a:cubicBezTo>
                    <a:pt x="101035" y="85898"/>
                    <a:pt x="101035" y="85898"/>
                    <a:pt x="100998" y="85898"/>
                  </a:cubicBezTo>
                  <a:cubicBezTo>
                    <a:pt x="100998" y="85898"/>
                    <a:pt x="100961" y="85898"/>
                    <a:pt x="100924" y="85898"/>
                  </a:cubicBezTo>
                  <a:cubicBezTo>
                    <a:pt x="100888" y="85823"/>
                    <a:pt x="100888" y="85748"/>
                    <a:pt x="100851" y="85748"/>
                  </a:cubicBezTo>
                  <a:cubicBezTo>
                    <a:pt x="100851" y="85673"/>
                    <a:pt x="100814" y="85673"/>
                    <a:pt x="100777" y="85673"/>
                  </a:cubicBezTo>
                  <a:cubicBezTo>
                    <a:pt x="100777" y="85673"/>
                    <a:pt x="100741" y="85673"/>
                    <a:pt x="100704" y="85673"/>
                  </a:cubicBezTo>
                  <a:lnTo>
                    <a:pt x="100673" y="85597"/>
                  </a:lnTo>
                  <a:cubicBezTo>
                    <a:pt x="100630" y="85597"/>
                    <a:pt x="100600" y="85597"/>
                    <a:pt x="100600" y="85522"/>
                  </a:cubicBezTo>
                  <a:cubicBezTo>
                    <a:pt x="100526" y="85522"/>
                    <a:pt x="100490" y="85384"/>
                    <a:pt x="100453" y="85384"/>
                  </a:cubicBezTo>
                  <a:cubicBezTo>
                    <a:pt x="100416" y="85384"/>
                    <a:pt x="100416" y="85384"/>
                    <a:pt x="100379" y="85384"/>
                  </a:cubicBezTo>
                  <a:cubicBezTo>
                    <a:pt x="100306" y="85384"/>
                    <a:pt x="100306" y="85384"/>
                    <a:pt x="100306" y="85384"/>
                  </a:cubicBezTo>
                  <a:cubicBezTo>
                    <a:pt x="100269" y="85384"/>
                    <a:pt x="100269" y="85384"/>
                    <a:pt x="100232" y="85384"/>
                  </a:cubicBezTo>
                  <a:cubicBezTo>
                    <a:pt x="100196" y="85384"/>
                    <a:pt x="100196" y="85384"/>
                    <a:pt x="100159" y="85384"/>
                  </a:cubicBezTo>
                  <a:cubicBezTo>
                    <a:pt x="100159" y="85673"/>
                    <a:pt x="100159" y="85673"/>
                    <a:pt x="100159" y="85673"/>
                  </a:cubicBezTo>
                  <a:cubicBezTo>
                    <a:pt x="100159" y="85673"/>
                    <a:pt x="100159" y="85823"/>
                    <a:pt x="100196" y="85823"/>
                  </a:cubicBezTo>
                  <a:cubicBezTo>
                    <a:pt x="100232" y="85823"/>
                    <a:pt x="100269" y="85823"/>
                    <a:pt x="100306" y="85898"/>
                  </a:cubicBezTo>
                  <a:cubicBezTo>
                    <a:pt x="100343" y="85898"/>
                    <a:pt x="100379" y="85898"/>
                    <a:pt x="100379" y="85973"/>
                  </a:cubicBezTo>
                  <a:cubicBezTo>
                    <a:pt x="100416" y="85973"/>
                    <a:pt x="100453" y="85973"/>
                    <a:pt x="100453" y="85973"/>
                  </a:cubicBezTo>
                  <a:cubicBezTo>
                    <a:pt x="100490" y="86049"/>
                    <a:pt x="100453" y="86049"/>
                    <a:pt x="100453" y="86124"/>
                  </a:cubicBezTo>
                  <a:cubicBezTo>
                    <a:pt x="100416" y="86124"/>
                    <a:pt x="100416" y="86199"/>
                    <a:pt x="100379" y="86199"/>
                  </a:cubicBezTo>
                  <a:cubicBezTo>
                    <a:pt x="100343" y="86199"/>
                    <a:pt x="100306" y="86199"/>
                    <a:pt x="100232" y="86199"/>
                  </a:cubicBezTo>
                  <a:cubicBezTo>
                    <a:pt x="100196" y="86199"/>
                    <a:pt x="100159" y="86199"/>
                    <a:pt x="100091" y="86199"/>
                  </a:cubicBezTo>
                  <a:cubicBezTo>
                    <a:pt x="100055" y="86199"/>
                    <a:pt x="100055" y="86274"/>
                    <a:pt x="100018" y="86274"/>
                  </a:cubicBezTo>
                  <a:cubicBezTo>
                    <a:pt x="99981" y="86274"/>
                    <a:pt x="99981" y="86349"/>
                    <a:pt x="99944" y="86425"/>
                  </a:cubicBezTo>
                  <a:cubicBezTo>
                    <a:pt x="99871" y="86487"/>
                    <a:pt x="99834" y="86550"/>
                    <a:pt x="99761" y="86625"/>
                  </a:cubicBezTo>
                  <a:cubicBezTo>
                    <a:pt x="99761" y="86700"/>
                    <a:pt x="99724" y="86700"/>
                    <a:pt x="99687" y="86775"/>
                  </a:cubicBezTo>
                  <a:cubicBezTo>
                    <a:pt x="99656" y="86775"/>
                    <a:pt x="99614" y="86851"/>
                    <a:pt x="99614" y="86851"/>
                  </a:cubicBezTo>
                  <a:cubicBezTo>
                    <a:pt x="99583" y="86926"/>
                    <a:pt x="99546" y="86926"/>
                    <a:pt x="99546" y="87076"/>
                  </a:cubicBezTo>
                  <a:cubicBezTo>
                    <a:pt x="99546" y="87151"/>
                    <a:pt x="99546" y="87151"/>
                    <a:pt x="99546" y="87151"/>
                  </a:cubicBezTo>
                  <a:lnTo>
                    <a:pt x="99546" y="87227"/>
                  </a:lnTo>
                  <a:cubicBezTo>
                    <a:pt x="99546" y="87377"/>
                    <a:pt x="99546" y="87452"/>
                    <a:pt x="99546" y="87527"/>
                  </a:cubicBezTo>
                  <a:cubicBezTo>
                    <a:pt x="99546" y="87590"/>
                    <a:pt x="99546" y="87665"/>
                    <a:pt x="99546" y="87665"/>
                  </a:cubicBezTo>
                  <a:cubicBezTo>
                    <a:pt x="99546" y="87740"/>
                    <a:pt x="99509" y="87816"/>
                    <a:pt x="99509" y="87891"/>
                  </a:cubicBezTo>
                  <a:cubicBezTo>
                    <a:pt x="99509" y="87966"/>
                    <a:pt x="99509" y="87966"/>
                    <a:pt x="99473" y="88041"/>
                  </a:cubicBezTo>
                  <a:cubicBezTo>
                    <a:pt x="99436" y="88041"/>
                    <a:pt x="99399" y="88041"/>
                    <a:pt x="99362" y="88041"/>
                  </a:cubicBezTo>
                  <a:cubicBezTo>
                    <a:pt x="99252" y="88041"/>
                    <a:pt x="99179" y="88041"/>
                    <a:pt x="99075" y="87891"/>
                  </a:cubicBezTo>
                  <a:cubicBezTo>
                    <a:pt x="99038" y="87891"/>
                    <a:pt x="99075" y="87740"/>
                    <a:pt x="99038" y="87740"/>
                  </a:cubicBezTo>
                  <a:cubicBezTo>
                    <a:pt x="99038" y="87740"/>
                    <a:pt x="99001" y="87740"/>
                    <a:pt x="98964" y="87740"/>
                  </a:cubicBezTo>
                  <a:cubicBezTo>
                    <a:pt x="98891" y="87740"/>
                    <a:pt x="98854" y="87740"/>
                    <a:pt x="98781" y="87740"/>
                  </a:cubicBezTo>
                  <a:cubicBezTo>
                    <a:pt x="98781" y="87665"/>
                    <a:pt x="98781" y="87527"/>
                    <a:pt x="98744" y="87452"/>
                  </a:cubicBezTo>
                  <a:cubicBezTo>
                    <a:pt x="98633" y="87452"/>
                    <a:pt x="98633" y="87452"/>
                    <a:pt x="98633" y="87452"/>
                  </a:cubicBezTo>
                  <a:cubicBezTo>
                    <a:pt x="98566" y="87452"/>
                    <a:pt x="98529" y="87527"/>
                    <a:pt x="98493" y="87527"/>
                  </a:cubicBezTo>
                  <a:cubicBezTo>
                    <a:pt x="98419" y="87527"/>
                    <a:pt x="98382" y="87527"/>
                    <a:pt x="98346" y="87527"/>
                  </a:cubicBezTo>
                  <a:cubicBezTo>
                    <a:pt x="98272" y="87527"/>
                    <a:pt x="98235" y="87590"/>
                    <a:pt x="98199" y="87665"/>
                  </a:cubicBezTo>
                  <a:cubicBezTo>
                    <a:pt x="98162" y="87665"/>
                    <a:pt x="98199" y="87740"/>
                    <a:pt x="98162" y="87816"/>
                  </a:cubicBezTo>
                  <a:cubicBezTo>
                    <a:pt x="98162" y="87891"/>
                    <a:pt x="98125" y="87891"/>
                    <a:pt x="98094" y="87966"/>
                  </a:cubicBezTo>
                  <a:cubicBezTo>
                    <a:pt x="98058" y="87966"/>
                    <a:pt x="98094" y="88041"/>
                    <a:pt x="98058" y="88116"/>
                  </a:cubicBezTo>
                  <a:cubicBezTo>
                    <a:pt x="97984" y="88116"/>
                    <a:pt x="97947" y="88041"/>
                    <a:pt x="97911" y="88116"/>
                  </a:cubicBezTo>
                  <a:cubicBezTo>
                    <a:pt x="97837" y="88116"/>
                    <a:pt x="97800" y="88342"/>
                    <a:pt x="97800" y="88492"/>
                  </a:cubicBezTo>
                  <a:cubicBezTo>
                    <a:pt x="97764" y="88492"/>
                    <a:pt x="97764" y="88555"/>
                    <a:pt x="97764" y="88630"/>
                  </a:cubicBezTo>
                  <a:cubicBezTo>
                    <a:pt x="97764" y="88706"/>
                    <a:pt x="97727" y="88781"/>
                    <a:pt x="97690" y="88781"/>
                  </a:cubicBezTo>
                  <a:cubicBezTo>
                    <a:pt x="97690" y="88781"/>
                    <a:pt x="97653" y="88781"/>
                    <a:pt x="97617" y="88781"/>
                  </a:cubicBezTo>
                  <a:cubicBezTo>
                    <a:pt x="97580" y="88781"/>
                    <a:pt x="97549" y="88781"/>
                    <a:pt x="97476" y="88781"/>
                  </a:cubicBezTo>
                  <a:cubicBezTo>
                    <a:pt x="97476" y="89081"/>
                    <a:pt x="97476" y="89081"/>
                    <a:pt x="97476" y="89081"/>
                  </a:cubicBezTo>
                  <a:cubicBezTo>
                    <a:pt x="97513" y="89081"/>
                    <a:pt x="97513" y="89157"/>
                    <a:pt x="97513" y="89157"/>
                  </a:cubicBezTo>
                  <a:cubicBezTo>
                    <a:pt x="97549" y="89232"/>
                    <a:pt x="97580" y="89232"/>
                    <a:pt x="97580" y="89307"/>
                  </a:cubicBezTo>
                  <a:cubicBezTo>
                    <a:pt x="97617" y="89382"/>
                    <a:pt x="97617" y="89382"/>
                    <a:pt x="97617" y="89457"/>
                  </a:cubicBezTo>
                  <a:cubicBezTo>
                    <a:pt x="97617" y="89746"/>
                    <a:pt x="97617" y="89746"/>
                    <a:pt x="97617" y="89746"/>
                  </a:cubicBezTo>
                  <a:cubicBezTo>
                    <a:pt x="97329" y="89746"/>
                    <a:pt x="97329" y="89746"/>
                    <a:pt x="97329" y="89746"/>
                  </a:cubicBezTo>
                  <a:cubicBezTo>
                    <a:pt x="97329" y="89671"/>
                    <a:pt x="97329" y="89671"/>
                    <a:pt x="97329" y="89671"/>
                  </a:cubicBezTo>
                  <a:cubicBezTo>
                    <a:pt x="97329" y="89608"/>
                    <a:pt x="97329" y="89533"/>
                    <a:pt x="97329" y="89382"/>
                  </a:cubicBezTo>
                  <a:cubicBezTo>
                    <a:pt x="97329" y="89382"/>
                    <a:pt x="97329" y="89307"/>
                    <a:pt x="97329" y="89232"/>
                  </a:cubicBezTo>
                  <a:cubicBezTo>
                    <a:pt x="97108" y="89232"/>
                    <a:pt x="97108" y="89232"/>
                    <a:pt x="97108" y="89232"/>
                  </a:cubicBezTo>
                  <a:cubicBezTo>
                    <a:pt x="97108" y="89232"/>
                    <a:pt x="97071" y="89307"/>
                    <a:pt x="97041" y="89307"/>
                  </a:cubicBezTo>
                  <a:cubicBezTo>
                    <a:pt x="97041" y="89307"/>
                    <a:pt x="97004" y="89307"/>
                    <a:pt x="96967" y="89382"/>
                  </a:cubicBezTo>
                  <a:cubicBezTo>
                    <a:pt x="96967" y="89382"/>
                    <a:pt x="96931" y="89457"/>
                    <a:pt x="96931" y="89533"/>
                  </a:cubicBezTo>
                  <a:cubicBezTo>
                    <a:pt x="96894" y="89608"/>
                    <a:pt x="96894" y="89671"/>
                    <a:pt x="96894" y="89821"/>
                  </a:cubicBezTo>
                  <a:cubicBezTo>
                    <a:pt x="96894" y="89971"/>
                    <a:pt x="96931" y="90122"/>
                    <a:pt x="96894" y="90272"/>
                  </a:cubicBezTo>
                  <a:cubicBezTo>
                    <a:pt x="96894" y="90347"/>
                    <a:pt x="96894" y="90347"/>
                    <a:pt x="96894" y="90422"/>
                  </a:cubicBezTo>
                  <a:cubicBezTo>
                    <a:pt x="96894" y="90498"/>
                    <a:pt x="96857" y="90498"/>
                    <a:pt x="96820" y="90573"/>
                  </a:cubicBezTo>
                  <a:cubicBezTo>
                    <a:pt x="96784" y="90636"/>
                    <a:pt x="96784" y="90636"/>
                    <a:pt x="96747" y="90723"/>
                  </a:cubicBezTo>
                  <a:cubicBezTo>
                    <a:pt x="96747" y="90786"/>
                    <a:pt x="96710" y="90786"/>
                    <a:pt x="96710" y="90861"/>
                  </a:cubicBezTo>
                  <a:cubicBezTo>
                    <a:pt x="96673" y="90936"/>
                    <a:pt x="96710" y="90936"/>
                    <a:pt x="96673" y="91012"/>
                  </a:cubicBezTo>
                  <a:cubicBezTo>
                    <a:pt x="96673" y="91087"/>
                    <a:pt x="96637" y="91087"/>
                    <a:pt x="96600" y="91087"/>
                  </a:cubicBezTo>
                  <a:cubicBezTo>
                    <a:pt x="96563" y="91162"/>
                    <a:pt x="96532" y="91237"/>
                    <a:pt x="96496" y="91387"/>
                  </a:cubicBezTo>
                  <a:cubicBezTo>
                    <a:pt x="96496" y="91387"/>
                    <a:pt x="96496" y="91463"/>
                    <a:pt x="96459" y="91538"/>
                  </a:cubicBezTo>
                  <a:cubicBezTo>
                    <a:pt x="96422" y="91538"/>
                    <a:pt x="96422" y="91538"/>
                    <a:pt x="96385" y="91613"/>
                  </a:cubicBezTo>
                  <a:cubicBezTo>
                    <a:pt x="96349" y="91613"/>
                    <a:pt x="96349" y="91613"/>
                    <a:pt x="96312" y="91688"/>
                  </a:cubicBezTo>
                  <a:cubicBezTo>
                    <a:pt x="96275" y="91688"/>
                    <a:pt x="96275" y="91751"/>
                    <a:pt x="96238" y="91751"/>
                  </a:cubicBezTo>
                  <a:cubicBezTo>
                    <a:pt x="96238" y="91751"/>
                    <a:pt x="96202" y="91751"/>
                    <a:pt x="96165" y="91751"/>
                  </a:cubicBezTo>
                  <a:cubicBezTo>
                    <a:pt x="96128" y="91751"/>
                    <a:pt x="96128" y="91751"/>
                    <a:pt x="96091" y="91751"/>
                  </a:cubicBezTo>
                  <a:cubicBezTo>
                    <a:pt x="95950" y="91751"/>
                    <a:pt x="95914" y="91751"/>
                    <a:pt x="95767" y="91751"/>
                  </a:cubicBezTo>
                  <a:cubicBezTo>
                    <a:pt x="95730" y="91751"/>
                    <a:pt x="95730" y="91826"/>
                    <a:pt x="95693" y="91826"/>
                  </a:cubicBezTo>
                  <a:cubicBezTo>
                    <a:pt x="95620" y="91826"/>
                    <a:pt x="95583" y="91901"/>
                    <a:pt x="95509" y="91977"/>
                  </a:cubicBezTo>
                  <a:cubicBezTo>
                    <a:pt x="95479" y="91977"/>
                    <a:pt x="95442" y="92052"/>
                    <a:pt x="95442" y="92052"/>
                  </a:cubicBezTo>
                  <a:cubicBezTo>
                    <a:pt x="95332" y="92052"/>
                    <a:pt x="95295" y="92052"/>
                    <a:pt x="95222" y="92052"/>
                  </a:cubicBezTo>
                  <a:cubicBezTo>
                    <a:pt x="95185" y="92052"/>
                    <a:pt x="95148" y="92127"/>
                    <a:pt x="95111" y="92202"/>
                  </a:cubicBezTo>
                  <a:cubicBezTo>
                    <a:pt x="95075" y="92277"/>
                    <a:pt x="95007" y="92353"/>
                    <a:pt x="94970" y="92353"/>
                  </a:cubicBezTo>
                  <a:cubicBezTo>
                    <a:pt x="94860" y="92428"/>
                    <a:pt x="94823" y="92503"/>
                    <a:pt x="94713" y="92578"/>
                  </a:cubicBezTo>
                  <a:cubicBezTo>
                    <a:pt x="94676" y="92653"/>
                    <a:pt x="94676" y="92653"/>
                    <a:pt x="94640" y="92653"/>
                  </a:cubicBezTo>
                  <a:cubicBezTo>
                    <a:pt x="94603" y="92716"/>
                    <a:pt x="94566" y="92804"/>
                    <a:pt x="94529" y="92942"/>
                  </a:cubicBezTo>
                  <a:cubicBezTo>
                    <a:pt x="94529" y="93017"/>
                    <a:pt x="94566" y="93092"/>
                    <a:pt x="94529" y="93242"/>
                  </a:cubicBezTo>
                  <a:cubicBezTo>
                    <a:pt x="94529" y="93318"/>
                    <a:pt x="94529" y="93318"/>
                    <a:pt x="94493" y="93393"/>
                  </a:cubicBezTo>
                  <a:lnTo>
                    <a:pt x="94462" y="93393"/>
                  </a:lnTo>
                  <a:cubicBezTo>
                    <a:pt x="94425" y="93393"/>
                    <a:pt x="94388" y="93318"/>
                    <a:pt x="94388" y="93318"/>
                  </a:cubicBezTo>
                  <a:cubicBezTo>
                    <a:pt x="94352" y="93318"/>
                    <a:pt x="94315" y="93318"/>
                    <a:pt x="94315" y="93242"/>
                  </a:cubicBezTo>
                  <a:cubicBezTo>
                    <a:pt x="94278" y="93242"/>
                    <a:pt x="94241" y="93242"/>
                    <a:pt x="94241" y="93242"/>
                  </a:cubicBezTo>
                  <a:cubicBezTo>
                    <a:pt x="94205" y="93167"/>
                    <a:pt x="94241" y="93167"/>
                    <a:pt x="94241" y="93092"/>
                  </a:cubicBezTo>
                  <a:cubicBezTo>
                    <a:pt x="94205" y="93017"/>
                    <a:pt x="94205" y="93017"/>
                    <a:pt x="94168" y="92942"/>
                  </a:cubicBezTo>
                  <a:cubicBezTo>
                    <a:pt x="94168" y="93017"/>
                    <a:pt x="94168" y="93167"/>
                    <a:pt x="94131" y="93242"/>
                  </a:cubicBezTo>
                  <a:cubicBezTo>
                    <a:pt x="94131" y="93242"/>
                    <a:pt x="94058" y="93242"/>
                    <a:pt x="94058" y="93318"/>
                  </a:cubicBezTo>
                  <a:cubicBezTo>
                    <a:pt x="94058" y="93318"/>
                    <a:pt x="94058" y="93393"/>
                    <a:pt x="94058" y="93468"/>
                  </a:cubicBezTo>
                  <a:cubicBezTo>
                    <a:pt x="94058" y="93618"/>
                    <a:pt x="94058" y="93618"/>
                    <a:pt x="94058" y="93618"/>
                  </a:cubicBezTo>
                  <a:cubicBezTo>
                    <a:pt x="94058" y="93618"/>
                    <a:pt x="94058" y="93693"/>
                    <a:pt x="94058" y="93769"/>
                  </a:cubicBezTo>
                  <a:cubicBezTo>
                    <a:pt x="94094" y="93831"/>
                    <a:pt x="94094" y="93907"/>
                    <a:pt x="94058" y="94057"/>
                  </a:cubicBezTo>
                  <a:cubicBezTo>
                    <a:pt x="94058" y="94207"/>
                    <a:pt x="94058" y="94207"/>
                    <a:pt x="94058" y="94207"/>
                  </a:cubicBezTo>
                  <a:cubicBezTo>
                    <a:pt x="94058" y="94283"/>
                    <a:pt x="94021" y="94283"/>
                    <a:pt x="94021" y="94358"/>
                  </a:cubicBezTo>
                  <a:cubicBezTo>
                    <a:pt x="94021" y="94433"/>
                    <a:pt x="93947" y="94433"/>
                    <a:pt x="93947" y="94508"/>
                  </a:cubicBezTo>
                  <a:cubicBezTo>
                    <a:pt x="93947" y="94508"/>
                    <a:pt x="93947" y="94583"/>
                    <a:pt x="93947" y="94659"/>
                  </a:cubicBezTo>
                  <a:cubicBezTo>
                    <a:pt x="93947" y="94734"/>
                    <a:pt x="93947" y="94796"/>
                    <a:pt x="93990" y="94947"/>
                  </a:cubicBezTo>
                  <a:lnTo>
                    <a:pt x="94021" y="95022"/>
                  </a:lnTo>
                  <a:cubicBezTo>
                    <a:pt x="94021" y="95097"/>
                    <a:pt x="94058" y="95097"/>
                    <a:pt x="94094" y="95172"/>
                  </a:cubicBezTo>
                  <a:cubicBezTo>
                    <a:pt x="94131" y="95248"/>
                    <a:pt x="94131" y="95323"/>
                    <a:pt x="94131" y="95473"/>
                  </a:cubicBezTo>
                  <a:cubicBezTo>
                    <a:pt x="94168" y="95624"/>
                    <a:pt x="94241" y="95699"/>
                    <a:pt x="94278" y="95912"/>
                  </a:cubicBezTo>
                  <a:cubicBezTo>
                    <a:pt x="94278" y="95987"/>
                    <a:pt x="94278" y="95987"/>
                    <a:pt x="94278" y="95987"/>
                  </a:cubicBezTo>
                  <a:cubicBezTo>
                    <a:pt x="94241" y="95987"/>
                    <a:pt x="94241" y="95912"/>
                    <a:pt x="94205" y="95912"/>
                  </a:cubicBezTo>
                  <a:cubicBezTo>
                    <a:pt x="94168" y="95912"/>
                    <a:pt x="94131" y="95912"/>
                    <a:pt x="94094" y="95912"/>
                  </a:cubicBezTo>
                  <a:cubicBezTo>
                    <a:pt x="94094" y="95912"/>
                    <a:pt x="94058" y="95849"/>
                    <a:pt x="94021" y="95849"/>
                  </a:cubicBezTo>
                  <a:cubicBezTo>
                    <a:pt x="94021" y="95774"/>
                    <a:pt x="93990" y="95774"/>
                    <a:pt x="93990" y="95774"/>
                  </a:cubicBezTo>
                  <a:cubicBezTo>
                    <a:pt x="93947" y="95774"/>
                    <a:pt x="93917" y="95849"/>
                    <a:pt x="93917" y="95849"/>
                  </a:cubicBezTo>
                  <a:cubicBezTo>
                    <a:pt x="93917" y="96137"/>
                    <a:pt x="93917" y="96137"/>
                    <a:pt x="93917" y="96137"/>
                  </a:cubicBezTo>
                  <a:cubicBezTo>
                    <a:pt x="93917" y="96213"/>
                    <a:pt x="93917" y="96213"/>
                    <a:pt x="93947" y="96288"/>
                  </a:cubicBezTo>
                  <a:cubicBezTo>
                    <a:pt x="93990" y="96363"/>
                    <a:pt x="94021" y="96438"/>
                    <a:pt x="94058" y="96589"/>
                  </a:cubicBezTo>
                  <a:cubicBezTo>
                    <a:pt x="94094" y="96589"/>
                    <a:pt x="94094" y="96664"/>
                    <a:pt x="94131" y="96739"/>
                  </a:cubicBezTo>
                  <a:cubicBezTo>
                    <a:pt x="94168" y="96739"/>
                    <a:pt x="94168" y="96814"/>
                    <a:pt x="94205" y="96814"/>
                  </a:cubicBezTo>
                  <a:cubicBezTo>
                    <a:pt x="94241" y="96877"/>
                    <a:pt x="94241" y="96877"/>
                    <a:pt x="94278" y="96965"/>
                  </a:cubicBezTo>
                  <a:cubicBezTo>
                    <a:pt x="94278" y="97027"/>
                    <a:pt x="94315" y="97027"/>
                    <a:pt x="94315" y="97102"/>
                  </a:cubicBezTo>
                  <a:cubicBezTo>
                    <a:pt x="94315" y="97253"/>
                    <a:pt x="94315" y="97328"/>
                    <a:pt x="94315" y="97403"/>
                  </a:cubicBezTo>
                  <a:cubicBezTo>
                    <a:pt x="94315" y="97554"/>
                    <a:pt x="94315" y="97629"/>
                    <a:pt x="94352" y="97779"/>
                  </a:cubicBezTo>
                  <a:cubicBezTo>
                    <a:pt x="94388" y="97779"/>
                    <a:pt x="94388" y="97854"/>
                    <a:pt x="94425" y="97930"/>
                  </a:cubicBezTo>
                  <a:cubicBezTo>
                    <a:pt x="94425" y="98067"/>
                    <a:pt x="94462" y="98143"/>
                    <a:pt x="94462" y="98293"/>
                  </a:cubicBezTo>
                  <a:cubicBezTo>
                    <a:pt x="94462" y="98368"/>
                    <a:pt x="94462" y="98368"/>
                    <a:pt x="94493" y="98443"/>
                  </a:cubicBezTo>
                  <a:cubicBezTo>
                    <a:pt x="94493" y="98519"/>
                    <a:pt x="94462" y="98594"/>
                    <a:pt x="94493" y="98669"/>
                  </a:cubicBezTo>
                  <a:cubicBezTo>
                    <a:pt x="94493" y="98744"/>
                    <a:pt x="94529" y="98819"/>
                    <a:pt x="94529" y="98957"/>
                  </a:cubicBezTo>
                  <a:cubicBezTo>
                    <a:pt x="94566" y="99045"/>
                    <a:pt x="94603" y="99045"/>
                    <a:pt x="94603" y="99108"/>
                  </a:cubicBezTo>
                  <a:cubicBezTo>
                    <a:pt x="94640" y="99258"/>
                    <a:pt x="94676" y="99333"/>
                    <a:pt x="94713" y="99484"/>
                  </a:cubicBezTo>
                  <a:cubicBezTo>
                    <a:pt x="94713" y="99484"/>
                    <a:pt x="94750" y="99559"/>
                    <a:pt x="94750" y="99634"/>
                  </a:cubicBezTo>
                  <a:cubicBezTo>
                    <a:pt x="94750" y="99634"/>
                    <a:pt x="94750" y="99709"/>
                    <a:pt x="94750" y="99784"/>
                  </a:cubicBezTo>
                  <a:cubicBezTo>
                    <a:pt x="94787" y="99935"/>
                    <a:pt x="94750" y="100010"/>
                    <a:pt x="94750" y="100223"/>
                  </a:cubicBezTo>
                  <a:cubicBezTo>
                    <a:pt x="94750" y="100298"/>
                    <a:pt x="94787" y="100449"/>
                    <a:pt x="94823" y="100524"/>
                  </a:cubicBezTo>
                  <a:cubicBezTo>
                    <a:pt x="94823" y="100599"/>
                    <a:pt x="94860" y="100599"/>
                    <a:pt x="94860" y="100674"/>
                  </a:cubicBezTo>
                  <a:cubicBezTo>
                    <a:pt x="94860" y="100749"/>
                    <a:pt x="94860" y="100825"/>
                    <a:pt x="94860" y="100900"/>
                  </a:cubicBezTo>
                  <a:cubicBezTo>
                    <a:pt x="94860" y="101489"/>
                    <a:pt x="94860" y="101489"/>
                    <a:pt x="94860" y="101489"/>
                  </a:cubicBezTo>
                  <a:cubicBezTo>
                    <a:pt x="94823" y="101489"/>
                    <a:pt x="94787" y="101414"/>
                    <a:pt x="94713" y="101489"/>
                  </a:cubicBezTo>
                  <a:cubicBezTo>
                    <a:pt x="94676" y="101489"/>
                    <a:pt x="94640" y="101564"/>
                    <a:pt x="94566" y="101639"/>
                  </a:cubicBezTo>
                  <a:cubicBezTo>
                    <a:pt x="94566" y="101639"/>
                    <a:pt x="94529" y="101714"/>
                    <a:pt x="94493" y="101714"/>
                  </a:cubicBezTo>
                  <a:cubicBezTo>
                    <a:pt x="94493" y="101790"/>
                    <a:pt x="94462" y="101790"/>
                    <a:pt x="94462" y="101865"/>
                  </a:cubicBezTo>
                  <a:cubicBezTo>
                    <a:pt x="94462" y="102015"/>
                    <a:pt x="94462" y="102015"/>
                    <a:pt x="94462" y="102015"/>
                  </a:cubicBezTo>
                  <a:cubicBezTo>
                    <a:pt x="94529" y="102015"/>
                    <a:pt x="94603" y="102015"/>
                    <a:pt x="94676" y="102090"/>
                  </a:cubicBezTo>
                  <a:cubicBezTo>
                    <a:pt x="94713" y="102153"/>
                    <a:pt x="94713" y="102303"/>
                    <a:pt x="94750" y="102379"/>
                  </a:cubicBezTo>
                  <a:cubicBezTo>
                    <a:pt x="94787" y="102454"/>
                    <a:pt x="94823" y="102454"/>
                    <a:pt x="94823" y="102454"/>
                  </a:cubicBezTo>
                  <a:cubicBezTo>
                    <a:pt x="94860" y="102454"/>
                    <a:pt x="94860" y="102529"/>
                    <a:pt x="94897" y="102529"/>
                  </a:cubicBezTo>
                  <a:cubicBezTo>
                    <a:pt x="94970" y="102604"/>
                    <a:pt x="94970" y="102604"/>
                    <a:pt x="95038" y="102679"/>
                  </a:cubicBezTo>
                  <a:cubicBezTo>
                    <a:pt x="95075" y="102679"/>
                    <a:pt x="95075" y="102679"/>
                    <a:pt x="95111" y="102679"/>
                  </a:cubicBezTo>
                  <a:cubicBezTo>
                    <a:pt x="95148" y="102755"/>
                    <a:pt x="95185" y="102830"/>
                    <a:pt x="95258" y="102830"/>
                  </a:cubicBezTo>
                  <a:cubicBezTo>
                    <a:pt x="95295" y="102905"/>
                    <a:pt x="95332" y="102830"/>
                    <a:pt x="95369" y="102830"/>
                  </a:cubicBezTo>
                  <a:cubicBezTo>
                    <a:pt x="95405" y="102830"/>
                    <a:pt x="95442" y="102905"/>
                    <a:pt x="95479" y="102830"/>
                  </a:cubicBezTo>
                  <a:cubicBezTo>
                    <a:pt x="95509" y="102830"/>
                    <a:pt x="95583" y="102830"/>
                    <a:pt x="95620" y="102755"/>
                  </a:cubicBezTo>
                  <a:cubicBezTo>
                    <a:pt x="95620" y="102755"/>
                    <a:pt x="95656" y="102830"/>
                    <a:pt x="95693" y="102755"/>
                  </a:cubicBezTo>
                  <a:cubicBezTo>
                    <a:pt x="95730" y="102755"/>
                    <a:pt x="95730" y="102679"/>
                    <a:pt x="95767" y="102679"/>
                  </a:cubicBezTo>
                  <a:cubicBezTo>
                    <a:pt x="95803" y="102604"/>
                    <a:pt x="95840" y="102604"/>
                    <a:pt x="95840" y="102604"/>
                  </a:cubicBezTo>
                  <a:cubicBezTo>
                    <a:pt x="95877" y="102529"/>
                    <a:pt x="95877" y="102454"/>
                    <a:pt x="95914" y="102454"/>
                  </a:cubicBezTo>
                  <a:cubicBezTo>
                    <a:pt x="95914" y="102379"/>
                    <a:pt x="95914" y="102303"/>
                    <a:pt x="95914" y="102303"/>
                  </a:cubicBezTo>
                  <a:cubicBezTo>
                    <a:pt x="95950" y="102228"/>
                    <a:pt x="95950" y="102228"/>
                    <a:pt x="95987" y="102153"/>
                  </a:cubicBezTo>
                  <a:cubicBezTo>
                    <a:pt x="96024" y="102153"/>
                    <a:pt x="96024" y="102090"/>
                    <a:pt x="96024" y="102015"/>
                  </a:cubicBezTo>
                  <a:cubicBezTo>
                    <a:pt x="96091" y="102015"/>
                    <a:pt x="96128" y="102015"/>
                    <a:pt x="96165" y="102015"/>
                  </a:cubicBezTo>
                  <a:cubicBezTo>
                    <a:pt x="96238" y="102015"/>
                    <a:pt x="96275" y="102015"/>
                    <a:pt x="96312" y="101940"/>
                  </a:cubicBezTo>
                  <a:cubicBezTo>
                    <a:pt x="96349" y="101940"/>
                    <a:pt x="96349" y="101865"/>
                    <a:pt x="96385" y="101790"/>
                  </a:cubicBezTo>
                  <a:cubicBezTo>
                    <a:pt x="96422" y="101790"/>
                    <a:pt x="96459" y="101790"/>
                    <a:pt x="96532" y="101790"/>
                  </a:cubicBezTo>
                  <a:cubicBezTo>
                    <a:pt x="96637" y="101790"/>
                    <a:pt x="96710" y="101865"/>
                    <a:pt x="96857" y="101865"/>
                  </a:cubicBezTo>
                  <a:cubicBezTo>
                    <a:pt x="96894" y="101940"/>
                    <a:pt x="96931" y="102015"/>
                    <a:pt x="97004" y="102015"/>
                  </a:cubicBezTo>
                  <a:cubicBezTo>
                    <a:pt x="97041" y="102090"/>
                    <a:pt x="97041" y="102090"/>
                    <a:pt x="97071" y="102090"/>
                  </a:cubicBezTo>
                  <a:cubicBezTo>
                    <a:pt x="97145" y="102090"/>
                    <a:pt x="97145" y="102090"/>
                    <a:pt x="97218" y="102090"/>
                  </a:cubicBezTo>
                  <a:cubicBezTo>
                    <a:pt x="97255" y="102090"/>
                    <a:pt x="97292" y="102090"/>
                    <a:pt x="97329" y="102090"/>
                  </a:cubicBezTo>
                  <a:cubicBezTo>
                    <a:pt x="97329" y="102015"/>
                    <a:pt x="97366" y="102015"/>
                    <a:pt x="97366" y="101940"/>
                  </a:cubicBezTo>
                  <a:cubicBezTo>
                    <a:pt x="97402" y="101865"/>
                    <a:pt x="97439" y="101865"/>
                    <a:pt x="97439" y="101790"/>
                  </a:cubicBezTo>
                  <a:cubicBezTo>
                    <a:pt x="97476" y="101714"/>
                    <a:pt x="97513" y="101564"/>
                    <a:pt x="97549" y="101489"/>
                  </a:cubicBezTo>
                  <a:cubicBezTo>
                    <a:pt x="97580" y="101414"/>
                    <a:pt x="97580" y="101414"/>
                    <a:pt x="97617" y="101338"/>
                  </a:cubicBezTo>
                  <a:cubicBezTo>
                    <a:pt x="97727" y="101125"/>
                    <a:pt x="97800" y="100900"/>
                    <a:pt x="97947" y="100825"/>
                  </a:cubicBezTo>
                  <a:cubicBezTo>
                    <a:pt x="97947" y="100825"/>
                    <a:pt x="97984" y="100825"/>
                    <a:pt x="98021" y="100749"/>
                  </a:cubicBezTo>
                  <a:cubicBezTo>
                    <a:pt x="98058" y="100749"/>
                    <a:pt x="98058" y="100749"/>
                    <a:pt x="98094" y="100749"/>
                  </a:cubicBezTo>
                  <a:cubicBezTo>
                    <a:pt x="98094" y="100674"/>
                    <a:pt x="98125" y="100674"/>
                    <a:pt x="98162" y="100674"/>
                  </a:cubicBezTo>
                  <a:cubicBezTo>
                    <a:pt x="98162" y="100599"/>
                    <a:pt x="98199" y="100674"/>
                    <a:pt x="98235" y="100674"/>
                  </a:cubicBezTo>
                  <a:cubicBezTo>
                    <a:pt x="98235" y="100674"/>
                    <a:pt x="98272" y="100599"/>
                    <a:pt x="98309" y="100674"/>
                  </a:cubicBezTo>
                  <a:cubicBezTo>
                    <a:pt x="98309" y="100674"/>
                    <a:pt x="98346" y="100674"/>
                    <a:pt x="98346" y="100749"/>
                  </a:cubicBezTo>
                  <a:cubicBezTo>
                    <a:pt x="98382" y="100749"/>
                    <a:pt x="98419" y="100825"/>
                    <a:pt x="98419" y="100825"/>
                  </a:cubicBezTo>
                  <a:cubicBezTo>
                    <a:pt x="98493" y="100825"/>
                    <a:pt x="98529" y="100825"/>
                    <a:pt x="98566" y="100825"/>
                  </a:cubicBezTo>
                  <a:cubicBezTo>
                    <a:pt x="98633" y="100825"/>
                    <a:pt x="98670" y="100825"/>
                    <a:pt x="98707" y="100825"/>
                  </a:cubicBezTo>
                  <a:cubicBezTo>
                    <a:pt x="98744" y="100825"/>
                    <a:pt x="98744" y="100749"/>
                    <a:pt x="98781" y="100749"/>
                  </a:cubicBezTo>
                  <a:cubicBezTo>
                    <a:pt x="98854" y="100599"/>
                    <a:pt x="98854" y="100524"/>
                    <a:pt x="98928" y="100449"/>
                  </a:cubicBezTo>
                  <a:cubicBezTo>
                    <a:pt x="98964" y="100373"/>
                    <a:pt x="99001" y="100373"/>
                    <a:pt x="99038" y="100298"/>
                  </a:cubicBezTo>
                  <a:cubicBezTo>
                    <a:pt x="99038" y="100298"/>
                    <a:pt x="99075" y="100223"/>
                    <a:pt x="99075" y="100148"/>
                  </a:cubicBezTo>
                  <a:cubicBezTo>
                    <a:pt x="99111" y="100148"/>
                    <a:pt x="99111" y="100073"/>
                    <a:pt x="99142" y="100010"/>
                  </a:cubicBezTo>
                  <a:cubicBezTo>
                    <a:pt x="99142" y="100010"/>
                    <a:pt x="99179" y="100010"/>
                    <a:pt x="99215" y="100010"/>
                  </a:cubicBezTo>
                  <a:cubicBezTo>
                    <a:pt x="99252" y="100010"/>
                    <a:pt x="99326" y="99935"/>
                    <a:pt x="99399" y="99935"/>
                  </a:cubicBezTo>
                  <a:cubicBezTo>
                    <a:pt x="99436" y="99935"/>
                    <a:pt x="99473" y="100010"/>
                    <a:pt x="99509" y="100010"/>
                  </a:cubicBezTo>
                  <a:cubicBezTo>
                    <a:pt x="99614" y="100010"/>
                    <a:pt x="99656" y="100010"/>
                    <a:pt x="99761" y="100010"/>
                  </a:cubicBezTo>
                  <a:cubicBezTo>
                    <a:pt x="99797" y="100010"/>
                    <a:pt x="99834" y="100073"/>
                    <a:pt x="99908" y="100073"/>
                  </a:cubicBezTo>
                  <a:cubicBezTo>
                    <a:pt x="99981" y="100148"/>
                    <a:pt x="99981" y="100148"/>
                    <a:pt x="99981" y="100148"/>
                  </a:cubicBezTo>
                  <a:cubicBezTo>
                    <a:pt x="100018" y="100223"/>
                    <a:pt x="100018" y="100223"/>
                    <a:pt x="100055" y="100298"/>
                  </a:cubicBezTo>
                  <a:cubicBezTo>
                    <a:pt x="100091" y="100298"/>
                    <a:pt x="100128" y="100449"/>
                    <a:pt x="100159" y="100449"/>
                  </a:cubicBezTo>
                  <a:cubicBezTo>
                    <a:pt x="100196" y="100449"/>
                    <a:pt x="100232" y="100373"/>
                    <a:pt x="100269" y="100373"/>
                  </a:cubicBezTo>
                  <a:cubicBezTo>
                    <a:pt x="100306" y="100373"/>
                    <a:pt x="100306" y="100373"/>
                    <a:pt x="100343" y="100373"/>
                  </a:cubicBezTo>
                  <a:cubicBezTo>
                    <a:pt x="100490" y="100373"/>
                    <a:pt x="100490" y="100373"/>
                    <a:pt x="100490" y="100373"/>
                  </a:cubicBezTo>
                  <a:cubicBezTo>
                    <a:pt x="100526" y="100373"/>
                    <a:pt x="100600" y="100373"/>
                    <a:pt x="100630" y="100373"/>
                  </a:cubicBezTo>
                  <a:cubicBezTo>
                    <a:pt x="100673" y="100373"/>
                    <a:pt x="100673" y="100373"/>
                    <a:pt x="100704" y="100373"/>
                  </a:cubicBezTo>
                  <a:cubicBezTo>
                    <a:pt x="100741" y="100373"/>
                    <a:pt x="100741" y="100449"/>
                    <a:pt x="100777" y="100449"/>
                  </a:cubicBezTo>
                  <a:cubicBezTo>
                    <a:pt x="100814" y="100449"/>
                    <a:pt x="100814" y="100524"/>
                    <a:pt x="100814" y="100599"/>
                  </a:cubicBezTo>
                  <a:cubicBezTo>
                    <a:pt x="100851" y="100674"/>
                    <a:pt x="100888" y="100674"/>
                    <a:pt x="100888" y="100749"/>
                  </a:cubicBezTo>
                  <a:cubicBezTo>
                    <a:pt x="100888" y="100825"/>
                    <a:pt x="100924" y="100900"/>
                    <a:pt x="100924" y="100900"/>
                  </a:cubicBezTo>
                  <a:cubicBezTo>
                    <a:pt x="100924" y="101125"/>
                    <a:pt x="100924" y="101188"/>
                    <a:pt x="100924" y="101338"/>
                  </a:cubicBezTo>
                  <a:cubicBezTo>
                    <a:pt x="101035" y="101338"/>
                    <a:pt x="101108" y="101338"/>
                    <a:pt x="101176" y="101489"/>
                  </a:cubicBezTo>
                  <a:cubicBezTo>
                    <a:pt x="101212" y="101489"/>
                    <a:pt x="101212" y="101564"/>
                    <a:pt x="101212" y="101639"/>
                  </a:cubicBezTo>
                  <a:cubicBezTo>
                    <a:pt x="101249" y="101714"/>
                    <a:pt x="101249" y="101790"/>
                    <a:pt x="101249" y="101865"/>
                  </a:cubicBezTo>
                  <a:cubicBezTo>
                    <a:pt x="101249" y="102090"/>
                    <a:pt x="101249" y="102153"/>
                    <a:pt x="101286" y="102379"/>
                  </a:cubicBezTo>
                  <a:cubicBezTo>
                    <a:pt x="101286" y="102379"/>
                    <a:pt x="101286" y="102454"/>
                    <a:pt x="101286" y="102529"/>
                  </a:cubicBezTo>
                  <a:cubicBezTo>
                    <a:pt x="101323" y="102529"/>
                    <a:pt x="101323" y="102604"/>
                    <a:pt x="101359" y="102679"/>
                  </a:cubicBezTo>
                  <a:cubicBezTo>
                    <a:pt x="101359" y="102679"/>
                    <a:pt x="101396" y="102679"/>
                    <a:pt x="101433" y="102679"/>
                  </a:cubicBezTo>
                  <a:cubicBezTo>
                    <a:pt x="101506" y="102679"/>
                    <a:pt x="101580" y="102529"/>
                    <a:pt x="101617" y="102379"/>
                  </a:cubicBezTo>
                  <a:cubicBezTo>
                    <a:pt x="101647" y="102379"/>
                    <a:pt x="101647" y="102303"/>
                    <a:pt x="101647" y="102228"/>
                  </a:cubicBezTo>
                  <a:cubicBezTo>
                    <a:pt x="101690" y="102153"/>
                    <a:pt x="101758" y="102153"/>
                    <a:pt x="101794" y="102015"/>
                  </a:cubicBezTo>
                  <a:cubicBezTo>
                    <a:pt x="101794" y="102015"/>
                    <a:pt x="101794" y="101940"/>
                    <a:pt x="101831" y="101865"/>
                  </a:cubicBezTo>
                  <a:cubicBezTo>
                    <a:pt x="101831" y="101865"/>
                    <a:pt x="101868" y="101865"/>
                    <a:pt x="101905" y="101790"/>
                  </a:cubicBezTo>
                  <a:cubicBezTo>
                    <a:pt x="101905" y="101714"/>
                    <a:pt x="101941" y="101714"/>
                    <a:pt x="101941" y="101639"/>
                  </a:cubicBezTo>
                  <a:cubicBezTo>
                    <a:pt x="101978" y="101564"/>
                    <a:pt x="101978" y="101489"/>
                    <a:pt x="102015" y="101338"/>
                  </a:cubicBezTo>
                  <a:cubicBezTo>
                    <a:pt x="102015" y="101263"/>
                    <a:pt x="102015" y="101263"/>
                    <a:pt x="102052" y="101188"/>
                  </a:cubicBezTo>
                  <a:cubicBezTo>
                    <a:pt x="102088" y="101263"/>
                    <a:pt x="102125" y="101263"/>
                    <a:pt x="102162" y="101338"/>
                  </a:cubicBezTo>
                  <a:cubicBezTo>
                    <a:pt x="102192" y="101338"/>
                    <a:pt x="102229" y="101414"/>
                    <a:pt x="102229" y="101489"/>
                  </a:cubicBezTo>
                  <a:cubicBezTo>
                    <a:pt x="102229" y="101639"/>
                    <a:pt x="102162" y="101639"/>
                    <a:pt x="102125" y="101714"/>
                  </a:cubicBezTo>
                  <a:cubicBezTo>
                    <a:pt x="102052" y="101865"/>
                    <a:pt x="102052" y="102015"/>
                    <a:pt x="102052" y="102228"/>
                  </a:cubicBezTo>
                  <a:cubicBezTo>
                    <a:pt x="102052" y="102303"/>
                    <a:pt x="102052" y="102379"/>
                    <a:pt x="102052" y="102529"/>
                  </a:cubicBezTo>
                  <a:cubicBezTo>
                    <a:pt x="102088" y="102454"/>
                    <a:pt x="102125" y="102529"/>
                    <a:pt x="102125" y="102454"/>
                  </a:cubicBezTo>
                  <a:cubicBezTo>
                    <a:pt x="102162" y="102454"/>
                    <a:pt x="102125" y="102303"/>
                    <a:pt x="102162" y="102303"/>
                  </a:cubicBezTo>
                  <a:cubicBezTo>
                    <a:pt x="102192" y="102303"/>
                    <a:pt x="102192" y="102228"/>
                    <a:pt x="102229" y="102228"/>
                  </a:cubicBezTo>
                  <a:cubicBezTo>
                    <a:pt x="102266" y="102228"/>
                    <a:pt x="102266" y="102303"/>
                    <a:pt x="102303" y="102303"/>
                  </a:cubicBezTo>
                  <a:cubicBezTo>
                    <a:pt x="102303" y="102303"/>
                    <a:pt x="102339" y="102303"/>
                    <a:pt x="102376" y="102303"/>
                  </a:cubicBezTo>
                  <a:cubicBezTo>
                    <a:pt x="102376" y="102679"/>
                    <a:pt x="102376" y="102679"/>
                    <a:pt x="102376" y="102679"/>
                  </a:cubicBezTo>
                  <a:cubicBezTo>
                    <a:pt x="102376" y="102755"/>
                    <a:pt x="102339" y="102830"/>
                    <a:pt x="102339" y="102905"/>
                  </a:cubicBezTo>
                  <a:cubicBezTo>
                    <a:pt x="102339" y="103055"/>
                    <a:pt x="102339" y="103055"/>
                    <a:pt x="102339" y="103055"/>
                  </a:cubicBezTo>
                  <a:cubicBezTo>
                    <a:pt x="102303" y="103206"/>
                    <a:pt x="102303" y="103268"/>
                    <a:pt x="102303" y="103494"/>
                  </a:cubicBezTo>
                  <a:cubicBezTo>
                    <a:pt x="102303" y="103419"/>
                    <a:pt x="102339" y="103494"/>
                    <a:pt x="102376" y="103494"/>
                  </a:cubicBezTo>
                  <a:cubicBezTo>
                    <a:pt x="102413" y="103419"/>
                    <a:pt x="102413" y="103344"/>
                    <a:pt x="102450" y="103344"/>
                  </a:cubicBezTo>
                  <a:cubicBezTo>
                    <a:pt x="102450" y="103268"/>
                    <a:pt x="102486" y="103131"/>
                    <a:pt x="102523" y="103131"/>
                  </a:cubicBezTo>
                  <a:cubicBezTo>
                    <a:pt x="102560" y="103131"/>
                    <a:pt x="102597" y="103131"/>
                    <a:pt x="102633" y="103206"/>
                  </a:cubicBezTo>
                  <a:cubicBezTo>
                    <a:pt x="102664" y="103344"/>
                    <a:pt x="102633" y="103419"/>
                    <a:pt x="102633" y="103569"/>
                  </a:cubicBezTo>
                  <a:cubicBezTo>
                    <a:pt x="102664" y="103644"/>
                    <a:pt x="102738" y="103720"/>
                    <a:pt x="102774" y="103795"/>
                  </a:cubicBezTo>
                  <a:cubicBezTo>
                    <a:pt x="102811" y="103795"/>
                    <a:pt x="102848" y="103795"/>
                    <a:pt x="102848" y="103870"/>
                  </a:cubicBezTo>
                  <a:cubicBezTo>
                    <a:pt x="102885" y="103945"/>
                    <a:pt x="102885" y="104020"/>
                    <a:pt x="102885" y="104096"/>
                  </a:cubicBezTo>
                  <a:cubicBezTo>
                    <a:pt x="102885" y="104171"/>
                    <a:pt x="102885" y="104171"/>
                    <a:pt x="102885" y="104171"/>
                  </a:cubicBezTo>
                  <a:cubicBezTo>
                    <a:pt x="102885" y="104171"/>
                    <a:pt x="102848" y="104233"/>
                    <a:pt x="102848" y="104309"/>
                  </a:cubicBezTo>
                  <a:cubicBezTo>
                    <a:pt x="102848" y="104384"/>
                    <a:pt x="102848" y="104459"/>
                    <a:pt x="102848" y="104609"/>
                  </a:cubicBezTo>
                  <a:lnTo>
                    <a:pt x="102848" y="104685"/>
                  </a:lnTo>
                  <a:cubicBezTo>
                    <a:pt x="102885" y="104835"/>
                    <a:pt x="102921" y="104910"/>
                    <a:pt x="102958" y="104985"/>
                  </a:cubicBezTo>
                  <a:cubicBezTo>
                    <a:pt x="102995" y="105061"/>
                    <a:pt x="103032" y="105061"/>
                    <a:pt x="103105" y="105136"/>
                  </a:cubicBezTo>
                  <a:cubicBezTo>
                    <a:pt x="103142" y="105211"/>
                    <a:pt x="103142" y="105211"/>
                    <a:pt x="103179" y="105286"/>
                  </a:cubicBezTo>
                  <a:cubicBezTo>
                    <a:pt x="103209" y="105286"/>
                    <a:pt x="103246" y="105286"/>
                    <a:pt x="103320" y="105286"/>
                  </a:cubicBezTo>
                  <a:cubicBezTo>
                    <a:pt x="103393" y="105286"/>
                    <a:pt x="103467" y="105286"/>
                    <a:pt x="103540" y="105349"/>
                  </a:cubicBezTo>
                  <a:cubicBezTo>
                    <a:pt x="103577" y="105349"/>
                    <a:pt x="103577" y="105424"/>
                    <a:pt x="103577" y="105499"/>
                  </a:cubicBezTo>
                  <a:cubicBezTo>
                    <a:pt x="103614" y="105499"/>
                    <a:pt x="103650" y="105499"/>
                    <a:pt x="103650" y="105499"/>
                  </a:cubicBezTo>
                  <a:cubicBezTo>
                    <a:pt x="103681" y="105499"/>
                    <a:pt x="103724" y="105574"/>
                    <a:pt x="103724" y="105574"/>
                  </a:cubicBezTo>
                  <a:cubicBezTo>
                    <a:pt x="103754" y="105650"/>
                    <a:pt x="103754" y="105725"/>
                    <a:pt x="103791" y="105725"/>
                  </a:cubicBezTo>
                  <a:cubicBezTo>
                    <a:pt x="103865" y="105800"/>
                    <a:pt x="103901" y="105725"/>
                    <a:pt x="103975" y="105725"/>
                  </a:cubicBezTo>
                  <a:cubicBezTo>
                    <a:pt x="104085" y="105725"/>
                    <a:pt x="104196" y="105725"/>
                    <a:pt x="104263" y="105574"/>
                  </a:cubicBezTo>
                  <a:cubicBezTo>
                    <a:pt x="104336" y="105424"/>
                    <a:pt x="104336" y="105286"/>
                    <a:pt x="104336" y="105061"/>
                  </a:cubicBezTo>
                  <a:cubicBezTo>
                    <a:pt x="104447" y="105061"/>
                    <a:pt x="104447" y="105061"/>
                    <a:pt x="104447" y="105061"/>
                  </a:cubicBezTo>
                  <a:cubicBezTo>
                    <a:pt x="104557" y="105061"/>
                    <a:pt x="104594" y="105136"/>
                    <a:pt x="104630" y="105349"/>
                  </a:cubicBezTo>
                  <a:cubicBezTo>
                    <a:pt x="104630" y="105349"/>
                    <a:pt x="104630" y="105424"/>
                    <a:pt x="104630" y="105499"/>
                  </a:cubicBezTo>
                  <a:cubicBezTo>
                    <a:pt x="104667" y="105574"/>
                    <a:pt x="104667" y="105650"/>
                    <a:pt x="104704" y="105725"/>
                  </a:cubicBezTo>
                  <a:cubicBezTo>
                    <a:pt x="104741" y="105800"/>
                    <a:pt x="104808" y="105875"/>
                    <a:pt x="104882" y="105875"/>
                  </a:cubicBezTo>
                  <a:cubicBezTo>
                    <a:pt x="104955" y="105875"/>
                    <a:pt x="104992" y="105725"/>
                    <a:pt x="105065" y="105574"/>
                  </a:cubicBezTo>
                  <a:cubicBezTo>
                    <a:pt x="105102" y="105499"/>
                    <a:pt x="105139" y="105499"/>
                    <a:pt x="105139" y="105499"/>
                  </a:cubicBezTo>
                  <a:cubicBezTo>
                    <a:pt x="105212" y="105349"/>
                    <a:pt x="105243" y="105349"/>
                    <a:pt x="105316" y="105286"/>
                  </a:cubicBezTo>
                  <a:cubicBezTo>
                    <a:pt x="105316" y="105211"/>
                    <a:pt x="105353" y="105211"/>
                    <a:pt x="105353" y="105136"/>
                  </a:cubicBezTo>
                  <a:cubicBezTo>
                    <a:pt x="105427" y="105061"/>
                    <a:pt x="105464" y="105061"/>
                    <a:pt x="105537" y="105061"/>
                  </a:cubicBezTo>
                  <a:cubicBezTo>
                    <a:pt x="105611" y="105061"/>
                    <a:pt x="105611" y="105061"/>
                    <a:pt x="105647" y="105061"/>
                  </a:cubicBezTo>
                  <a:cubicBezTo>
                    <a:pt x="105788" y="105061"/>
                    <a:pt x="105898" y="105061"/>
                    <a:pt x="106045" y="105061"/>
                  </a:cubicBezTo>
                  <a:cubicBezTo>
                    <a:pt x="106082" y="105061"/>
                    <a:pt x="106082" y="104985"/>
                    <a:pt x="106119" y="104985"/>
                  </a:cubicBezTo>
                  <a:cubicBezTo>
                    <a:pt x="106119" y="104910"/>
                    <a:pt x="106156" y="104910"/>
                    <a:pt x="106192" y="104910"/>
                  </a:cubicBezTo>
                  <a:cubicBezTo>
                    <a:pt x="106192" y="104835"/>
                    <a:pt x="106156" y="104835"/>
                    <a:pt x="106192" y="104760"/>
                  </a:cubicBezTo>
                  <a:cubicBezTo>
                    <a:pt x="106192" y="104609"/>
                    <a:pt x="106229" y="104609"/>
                    <a:pt x="106266" y="104459"/>
                  </a:cubicBezTo>
                  <a:cubicBezTo>
                    <a:pt x="106266" y="104309"/>
                    <a:pt x="106229" y="104171"/>
                    <a:pt x="106266" y="104020"/>
                  </a:cubicBezTo>
                  <a:cubicBezTo>
                    <a:pt x="106297" y="103870"/>
                    <a:pt x="106370" y="103945"/>
                    <a:pt x="106407" y="103870"/>
                  </a:cubicBezTo>
                  <a:cubicBezTo>
                    <a:pt x="106444" y="103795"/>
                    <a:pt x="106480" y="103720"/>
                    <a:pt x="106480" y="103644"/>
                  </a:cubicBezTo>
                  <a:cubicBezTo>
                    <a:pt x="106480" y="103569"/>
                    <a:pt x="106480" y="103569"/>
                    <a:pt x="106480" y="103569"/>
                  </a:cubicBezTo>
                  <a:cubicBezTo>
                    <a:pt x="106480" y="103494"/>
                    <a:pt x="106444" y="103494"/>
                    <a:pt x="106407" y="103419"/>
                  </a:cubicBezTo>
                  <a:cubicBezTo>
                    <a:pt x="106407" y="103344"/>
                    <a:pt x="106407" y="103268"/>
                    <a:pt x="106407" y="103131"/>
                  </a:cubicBezTo>
                  <a:cubicBezTo>
                    <a:pt x="106407" y="102980"/>
                    <a:pt x="106444" y="102830"/>
                    <a:pt x="106444" y="102604"/>
                  </a:cubicBezTo>
                  <a:cubicBezTo>
                    <a:pt x="106444" y="102529"/>
                    <a:pt x="106480" y="102529"/>
                    <a:pt x="106480" y="102454"/>
                  </a:cubicBezTo>
                  <a:cubicBezTo>
                    <a:pt x="106480" y="102379"/>
                    <a:pt x="106517" y="102379"/>
                    <a:pt x="106517" y="102303"/>
                  </a:cubicBezTo>
                  <a:cubicBezTo>
                    <a:pt x="106517" y="102228"/>
                    <a:pt x="106517" y="102228"/>
                    <a:pt x="106554" y="102153"/>
                  </a:cubicBezTo>
                  <a:cubicBezTo>
                    <a:pt x="106591" y="102090"/>
                    <a:pt x="106627" y="102015"/>
                    <a:pt x="106664" y="101865"/>
                  </a:cubicBezTo>
                  <a:cubicBezTo>
                    <a:pt x="106701" y="101865"/>
                    <a:pt x="106701" y="101790"/>
                    <a:pt x="106738" y="101790"/>
                  </a:cubicBezTo>
                  <a:cubicBezTo>
                    <a:pt x="106774" y="101714"/>
                    <a:pt x="106774" y="101714"/>
                    <a:pt x="106805" y="101714"/>
                  </a:cubicBezTo>
                  <a:cubicBezTo>
                    <a:pt x="106805" y="101639"/>
                    <a:pt x="106842" y="101564"/>
                    <a:pt x="106842" y="101564"/>
                  </a:cubicBezTo>
                  <a:cubicBezTo>
                    <a:pt x="106842" y="101489"/>
                    <a:pt x="106879" y="101414"/>
                    <a:pt x="106879" y="101414"/>
                  </a:cubicBezTo>
                  <a:cubicBezTo>
                    <a:pt x="106879" y="101338"/>
                    <a:pt x="106879" y="101263"/>
                    <a:pt x="106879" y="101263"/>
                  </a:cubicBezTo>
                  <a:cubicBezTo>
                    <a:pt x="106879" y="101188"/>
                    <a:pt x="106879" y="101125"/>
                    <a:pt x="106879" y="101125"/>
                  </a:cubicBezTo>
                  <a:cubicBezTo>
                    <a:pt x="106915" y="101038"/>
                    <a:pt x="106915" y="101038"/>
                    <a:pt x="106952" y="100975"/>
                  </a:cubicBezTo>
                  <a:cubicBezTo>
                    <a:pt x="106952" y="100900"/>
                    <a:pt x="106989" y="100825"/>
                    <a:pt x="107026" y="100825"/>
                  </a:cubicBezTo>
                  <a:cubicBezTo>
                    <a:pt x="107026" y="100825"/>
                    <a:pt x="107062" y="100749"/>
                    <a:pt x="107099" y="100749"/>
                  </a:cubicBezTo>
                  <a:cubicBezTo>
                    <a:pt x="107099" y="100749"/>
                    <a:pt x="107136" y="100749"/>
                    <a:pt x="107173" y="100749"/>
                  </a:cubicBezTo>
                  <a:cubicBezTo>
                    <a:pt x="107209" y="100674"/>
                    <a:pt x="107173" y="100599"/>
                    <a:pt x="107173" y="100524"/>
                  </a:cubicBezTo>
                  <a:cubicBezTo>
                    <a:pt x="107173" y="100449"/>
                    <a:pt x="107209" y="100449"/>
                    <a:pt x="107209" y="100373"/>
                  </a:cubicBezTo>
                  <a:cubicBezTo>
                    <a:pt x="107209" y="100373"/>
                    <a:pt x="107209" y="100298"/>
                    <a:pt x="107209" y="100223"/>
                  </a:cubicBezTo>
                  <a:cubicBezTo>
                    <a:pt x="107209" y="100148"/>
                    <a:pt x="107209" y="100073"/>
                    <a:pt x="107209" y="99935"/>
                  </a:cubicBezTo>
                  <a:cubicBezTo>
                    <a:pt x="107246" y="99784"/>
                    <a:pt x="107283" y="99709"/>
                    <a:pt x="107313" y="99559"/>
                  </a:cubicBezTo>
                  <a:cubicBezTo>
                    <a:pt x="107350" y="99484"/>
                    <a:pt x="107387" y="99408"/>
                    <a:pt x="107387" y="99258"/>
                  </a:cubicBezTo>
                  <a:cubicBezTo>
                    <a:pt x="107424" y="99108"/>
                    <a:pt x="107424" y="98957"/>
                    <a:pt x="107460" y="98819"/>
                  </a:cubicBezTo>
                  <a:cubicBezTo>
                    <a:pt x="107460" y="98744"/>
                    <a:pt x="107460" y="98744"/>
                    <a:pt x="107460" y="98669"/>
                  </a:cubicBezTo>
                  <a:cubicBezTo>
                    <a:pt x="107460" y="98594"/>
                    <a:pt x="107497" y="98594"/>
                    <a:pt x="107497" y="98519"/>
                  </a:cubicBezTo>
                  <a:cubicBezTo>
                    <a:pt x="107497" y="97779"/>
                    <a:pt x="107497" y="97779"/>
                    <a:pt x="107497" y="97779"/>
                  </a:cubicBezTo>
                  <a:cubicBezTo>
                    <a:pt x="107497" y="97779"/>
                    <a:pt x="107460" y="97704"/>
                    <a:pt x="107424" y="97704"/>
                  </a:cubicBezTo>
                  <a:cubicBezTo>
                    <a:pt x="107424" y="97629"/>
                    <a:pt x="107424" y="97554"/>
                    <a:pt x="107387" y="97554"/>
                  </a:cubicBezTo>
                  <a:cubicBezTo>
                    <a:pt x="107387" y="97478"/>
                    <a:pt x="107350" y="97478"/>
                    <a:pt x="107313" y="97403"/>
                  </a:cubicBezTo>
                  <a:cubicBezTo>
                    <a:pt x="107313" y="97328"/>
                    <a:pt x="107283" y="97328"/>
                    <a:pt x="107283" y="97253"/>
                  </a:cubicBezTo>
                  <a:cubicBezTo>
                    <a:pt x="107283" y="97102"/>
                    <a:pt x="107283" y="97102"/>
                    <a:pt x="107283" y="97102"/>
                  </a:cubicBezTo>
                  <a:cubicBezTo>
                    <a:pt x="107283" y="97027"/>
                    <a:pt x="107283" y="97027"/>
                    <a:pt x="107283" y="96965"/>
                  </a:cubicBezTo>
                  <a:cubicBezTo>
                    <a:pt x="107283" y="96814"/>
                    <a:pt x="107350" y="96814"/>
                    <a:pt x="107350" y="96664"/>
                  </a:cubicBezTo>
                  <a:cubicBezTo>
                    <a:pt x="107350" y="96589"/>
                    <a:pt x="107350" y="96513"/>
                    <a:pt x="107350" y="96363"/>
                  </a:cubicBezTo>
                  <a:cubicBezTo>
                    <a:pt x="107313" y="96363"/>
                    <a:pt x="107313" y="96363"/>
                    <a:pt x="107313" y="96363"/>
                  </a:cubicBezTo>
                  <a:cubicBezTo>
                    <a:pt x="107313" y="95912"/>
                    <a:pt x="107313" y="95912"/>
                    <a:pt x="107313" y="95912"/>
                  </a:cubicBezTo>
                  <a:cubicBezTo>
                    <a:pt x="107313" y="95849"/>
                    <a:pt x="107313" y="95849"/>
                    <a:pt x="107313" y="95774"/>
                  </a:cubicBezTo>
                  <a:cubicBezTo>
                    <a:pt x="107313" y="95699"/>
                    <a:pt x="107283" y="95699"/>
                    <a:pt x="107246" y="95624"/>
                  </a:cubicBezTo>
                  <a:cubicBezTo>
                    <a:pt x="107209" y="95473"/>
                    <a:pt x="107173" y="95473"/>
                    <a:pt x="107136" y="95323"/>
                  </a:cubicBezTo>
                  <a:cubicBezTo>
                    <a:pt x="107136" y="95248"/>
                    <a:pt x="107099" y="95248"/>
                    <a:pt x="107099" y="95172"/>
                  </a:cubicBezTo>
                  <a:cubicBezTo>
                    <a:pt x="107099" y="95097"/>
                    <a:pt x="107099" y="95097"/>
                    <a:pt x="107099" y="95022"/>
                  </a:cubicBezTo>
                  <a:cubicBezTo>
                    <a:pt x="107062" y="94947"/>
                    <a:pt x="107062" y="94947"/>
                    <a:pt x="107062" y="94884"/>
                  </a:cubicBezTo>
                  <a:cubicBezTo>
                    <a:pt x="107026" y="94796"/>
                    <a:pt x="107026" y="94796"/>
                    <a:pt x="107026" y="94734"/>
                  </a:cubicBezTo>
                  <a:cubicBezTo>
                    <a:pt x="106989" y="94659"/>
                    <a:pt x="106952" y="94659"/>
                    <a:pt x="106952" y="94659"/>
                  </a:cubicBezTo>
                  <a:cubicBezTo>
                    <a:pt x="106915" y="94508"/>
                    <a:pt x="106879" y="94433"/>
                    <a:pt x="106805" y="94358"/>
                  </a:cubicBezTo>
                  <a:lnTo>
                    <a:pt x="106774" y="94283"/>
                  </a:lnTo>
                  <a:cubicBezTo>
                    <a:pt x="106738" y="94207"/>
                    <a:pt x="106701" y="94207"/>
                    <a:pt x="106664" y="94207"/>
                  </a:cubicBezTo>
                  <a:cubicBezTo>
                    <a:pt x="106627" y="94132"/>
                    <a:pt x="106627" y="94132"/>
                    <a:pt x="106627" y="94057"/>
                  </a:cubicBezTo>
                  <a:cubicBezTo>
                    <a:pt x="106627" y="93318"/>
                    <a:pt x="106627" y="93318"/>
                    <a:pt x="106627" y="93318"/>
                  </a:cubicBezTo>
                  <a:cubicBezTo>
                    <a:pt x="106554" y="93318"/>
                    <a:pt x="106517" y="93318"/>
                    <a:pt x="106480" y="93318"/>
                  </a:cubicBezTo>
                  <a:cubicBezTo>
                    <a:pt x="106407" y="93318"/>
                    <a:pt x="106333" y="93318"/>
                    <a:pt x="106266" y="93318"/>
                  </a:cubicBezTo>
                  <a:cubicBezTo>
                    <a:pt x="106229" y="93318"/>
                    <a:pt x="106192" y="93242"/>
                    <a:pt x="106192" y="93242"/>
                  </a:cubicBezTo>
                  <a:cubicBezTo>
                    <a:pt x="106156" y="93242"/>
                    <a:pt x="106119" y="93167"/>
                    <a:pt x="106119" y="93167"/>
                  </a:cubicBezTo>
                  <a:cubicBezTo>
                    <a:pt x="106045" y="93092"/>
                    <a:pt x="106009" y="93017"/>
                    <a:pt x="106009" y="92866"/>
                  </a:cubicBezTo>
                  <a:cubicBezTo>
                    <a:pt x="106009" y="92716"/>
                    <a:pt x="106009" y="92716"/>
                    <a:pt x="106009" y="92716"/>
                  </a:cubicBezTo>
                  <a:cubicBezTo>
                    <a:pt x="106009" y="92716"/>
                    <a:pt x="105972" y="92653"/>
                    <a:pt x="105972" y="92578"/>
                  </a:cubicBezTo>
                  <a:cubicBezTo>
                    <a:pt x="105972" y="92503"/>
                    <a:pt x="105972" y="92428"/>
                    <a:pt x="105972" y="92277"/>
                  </a:cubicBezTo>
                  <a:cubicBezTo>
                    <a:pt x="105972" y="92277"/>
                    <a:pt x="105935" y="92277"/>
                    <a:pt x="105898" y="92277"/>
                  </a:cubicBezTo>
                  <a:cubicBezTo>
                    <a:pt x="105898" y="92277"/>
                    <a:pt x="105862" y="92277"/>
                    <a:pt x="105825" y="92202"/>
                  </a:cubicBezTo>
                  <a:cubicBezTo>
                    <a:pt x="105825" y="92127"/>
                    <a:pt x="105862" y="91977"/>
                    <a:pt x="105825" y="91901"/>
                  </a:cubicBezTo>
                  <a:lnTo>
                    <a:pt x="105788" y="91901"/>
                  </a:lnTo>
                  <a:cubicBezTo>
                    <a:pt x="105758" y="91826"/>
                    <a:pt x="105721" y="91826"/>
                    <a:pt x="105721" y="91826"/>
                  </a:cubicBezTo>
                  <a:cubicBezTo>
                    <a:pt x="105647" y="91751"/>
                    <a:pt x="105611" y="91751"/>
                    <a:pt x="105574" y="91688"/>
                  </a:cubicBezTo>
                  <a:cubicBezTo>
                    <a:pt x="105537" y="91613"/>
                    <a:pt x="105537" y="91538"/>
                    <a:pt x="105500" y="91538"/>
                  </a:cubicBezTo>
                  <a:cubicBezTo>
                    <a:pt x="105500" y="91463"/>
                    <a:pt x="105464" y="91463"/>
                    <a:pt x="105427" y="91387"/>
                  </a:cubicBezTo>
                  <a:cubicBezTo>
                    <a:pt x="105427" y="91387"/>
                    <a:pt x="105427" y="91312"/>
                    <a:pt x="105390" y="91237"/>
                  </a:cubicBezTo>
                  <a:cubicBezTo>
                    <a:pt x="105390" y="91237"/>
                    <a:pt x="105353" y="91162"/>
                    <a:pt x="105316" y="91162"/>
                  </a:cubicBezTo>
                  <a:cubicBezTo>
                    <a:pt x="105243" y="91087"/>
                    <a:pt x="105212" y="91087"/>
                    <a:pt x="105102" y="91012"/>
                  </a:cubicBezTo>
                  <a:cubicBezTo>
                    <a:pt x="105065" y="91012"/>
                    <a:pt x="105065" y="91012"/>
                    <a:pt x="105029" y="90936"/>
                  </a:cubicBezTo>
                  <a:cubicBezTo>
                    <a:pt x="104992" y="90936"/>
                    <a:pt x="104955" y="90861"/>
                    <a:pt x="104955" y="90786"/>
                  </a:cubicBezTo>
                  <a:cubicBezTo>
                    <a:pt x="104955" y="90723"/>
                    <a:pt x="104955" y="90636"/>
                    <a:pt x="104955" y="90498"/>
                  </a:cubicBezTo>
                  <a:cubicBezTo>
                    <a:pt x="104918" y="90422"/>
                    <a:pt x="104882" y="90347"/>
                    <a:pt x="104882" y="90197"/>
                  </a:cubicBezTo>
                  <a:cubicBezTo>
                    <a:pt x="104845" y="90197"/>
                    <a:pt x="104882" y="90122"/>
                    <a:pt x="104882" y="90046"/>
                  </a:cubicBezTo>
                  <a:cubicBezTo>
                    <a:pt x="104845" y="89971"/>
                    <a:pt x="104845" y="89971"/>
                    <a:pt x="104845" y="89896"/>
                  </a:cubicBezTo>
                  <a:cubicBezTo>
                    <a:pt x="104845" y="89821"/>
                    <a:pt x="104808" y="89821"/>
                    <a:pt x="104808" y="89746"/>
                  </a:cubicBezTo>
                  <a:cubicBezTo>
                    <a:pt x="104808" y="89746"/>
                    <a:pt x="104808" y="89671"/>
                    <a:pt x="104808" y="89608"/>
                  </a:cubicBezTo>
                  <a:cubicBezTo>
                    <a:pt x="104808" y="89457"/>
                    <a:pt x="104808" y="89457"/>
                    <a:pt x="104808" y="89457"/>
                  </a:cubicBezTo>
                  <a:cubicBezTo>
                    <a:pt x="104808" y="89382"/>
                    <a:pt x="104808" y="89307"/>
                    <a:pt x="104808" y="89157"/>
                  </a:cubicBezTo>
                  <a:lnTo>
                    <a:pt x="104808" y="89081"/>
                  </a:lnTo>
                  <a:cubicBezTo>
                    <a:pt x="104771" y="88931"/>
                    <a:pt x="104741" y="88856"/>
                    <a:pt x="104704" y="88781"/>
                  </a:cubicBezTo>
                  <a:cubicBezTo>
                    <a:pt x="104667" y="88706"/>
                    <a:pt x="104630" y="88706"/>
                    <a:pt x="104594" y="88630"/>
                  </a:cubicBezTo>
                  <a:cubicBezTo>
                    <a:pt x="104594" y="88555"/>
                    <a:pt x="104594" y="88492"/>
                    <a:pt x="104594" y="88417"/>
                  </a:cubicBezTo>
                  <a:cubicBezTo>
                    <a:pt x="104594" y="88342"/>
                    <a:pt x="104630" y="88267"/>
                    <a:pt x="104630" y="88192"/>
                  </a:cubicBezTo>
                  <a:cubicBezTo>
                    <a:pt x="104630" y="88041"/>
                    <a:pt x="104557" y="87891"/>
                    <a:pt x="104483" y="87891"/>
                  </a:cubicBezTo>
                  <a:cubicBezTo>
                    <a:pt x="104483" y="87891"/>
                    <a:pt x="104447" y="87891"/>
                    <a:pt x="104410" y="87891"/>
                  </a:cubicBezTo>
                  <a:lnTo>
                    <a:pt x="104373" y="87891"/>
                  </a:lnTo>
                  <a:cubicBezTo>
                    <a:pt x="104336" y="87891"/>
                    <a:pt x="104300" y="87816"/>
                    <a:pt x="104300" y="87816"/>
                  </a:cubicBezTo>
                  <a:cubicBezTo>
                    <a:pt x="104226" y="87740"/>
                    <a:pt x="104196" y="87740"/>
                    <a:pt x="104122" y="87740"/>
                  </a:cubicBezTo>
                  <a:cubicBezTo>
                    <a:pt x="104122" y="87665"/>
                    <a:pt x="104085" y="87665"/>
                    <a:pt x="104049" y="87665"/>
                  </a:cubicBezTo>
                  <a:cubicBezTo>
                    <a:pt x="104049" y="87590"/>
                    <a:pt x="104085" y="87527"/>
                    <a:pt x="104049" y="87527"/>
                  </a:cubicBezTo>
                  <a:cubicBezTo>
                    <a:pt x="104049" y="87452"/>
                    <a:pt x="104049" y="87452"/>
                    <a:pt x="104049" y="87377"/>
                  </a:cubicBezTo>
                  <a:cubicBezTo>
                    <a:pt x="104049" y="87302"/>
                    <a:pt x="104049" y="87302"/>
                    <a:pt x="104012" y="87227"/>
                  </a:cubicBezTo>
                  <a:cubicBezTo>
                    <a:pt x="104012" y="87076"/>
                    <a:pt x="104012" y="87076"/>
                    <a:pt x="104012" y="87076"/>
                  </a:cubicBezTo>
                  <a:cubicBezTo>
                    <a:pt x="104012" y="86926"/>
                    <a:pt x="104049" y="86775"/>
                    <a:pt x="104012" y="86625"/>
                  </a:cubicBezTo>
                  <a:cubicBezTo>
                    <a:pt x="104012" y="86550"/>
                    <a:pt x="103975" y="86550"/>
                    <a:pt x="103938" y="86487"/>
                  </a:cubicBezTo>
                  <a:cubicBezTo>
                    <a:pt x="103938" y="86487"/>
                    <a:pt x="103938" y="86425"/>
                    <a:pt x="103938" y="86349"/>
                  </a:cubicBezTo>
                  <a:lnTo>
                    <a:pt x="103865" y="86274"/>
                  </a:lnTo>
                  <a:cubicBezTo>
                    <a:pt x="103865" y="86199"/>
                    <a:pt x="103865" y="86124"/>
                    <a:pt x="103865" y="86124"/>
                  </a:cubicBezTo>
                  <a:cubicBezTo>
                    <a:pt x="103865" y="85973"/>
                    <a:pt x="103865" y="85898"/>
                    <a:pt x="103865" y="85823"/>
                  </a:cubicBezTo>
                  <a:cubicBezTo>
                    <a:pt x="103828" y="85748"/>
                    <a:pt x="103828" y="85673"/>
                    <a:pt x="103828" y="85673"/>
                  </a:cubicBezTo>
                  <a:cubicBezTo>
                    <a:pt x="103791" y="85522"/>
                    <a:pt x="103754" y="85447"/>
                    <a:pt x="103724" y="85384"/>
                  </a:cubicBezTo>
                  <a:cubicBezTo>
                    <a:pt x="103681" y="85384"/>
                    <a:pt x="103650" y="85447"/>
                    <a:pt x="103650" y="85384"/>
                  </a:cubicBezTo>
                  <a:cubicBezTo>
                    <a:pt x="103614" y="85522"/>
                    <a:pt x="103614" y="85522"/>
                    <a:pt x="103614" y="85522"/>
                  </a:cubicBezTo>
                  <a:cubicBezTo>
                    <a:pt x="103650" y="85673"/>
                    <a:pt x="103614" y="85748"/>
                    <a:pt x="103614" y="85823"/>
                  </a:cubicBezTo>
                  <a:close/>
                  <a:moveTo>
                    <a:pt x="109494" y="84407"/>
                  </a:moveTo>
                  <a:lnTo>
                    <a:pt x="109494" y="84407"/>
                  </a:lnTo>
                  <a:cubicBezTo>
                    <a:pt x="109494" y="84482"/>
                    <a:pt x="109494" y="84557"/>
                    <a:pt x="109531" y="84557"/>
                  </a:cubicBezTo>
                  <a:cubicBezTo>
                    <a:pt x="109568" y="84632"/>
                    <a:pt x="109604" y="84632"/>
                    <a:pt x="109678" y="84632"/>
                  </a:cubicBezTo>
                  <a:cubicBezTo>
                    <a:pt x="109751" y="84632"/>
                    <a:pt x="109751" y="84632"/>
                    <a:pt x="109751" y="84632"/>
                  </a:cubicBezTo>
                  <a:cubicBezTo>
                    <a:pt x="109788" y="84632"/>
                    <a:pt x="109788" y="84557"/>
                    <a:pt x="109825" y="84557"/>
                  </a:cubicBezTo>
                  <a:cubicBezTo>
                    <a:pt x="109825" y="84482"/>
                    <a:pt x="109788" y="84482"/>
                    <a:pt x="109788" y="84407"/>
                  </a:cubicBezTo>
                  <a:cubicBezTo>
                    <a:pt x="109751" y="84344"/>
                    <a:pt x="109788" y="84344"/>
                    <a:pt x="109751" y="84269"/>
                  </a:cubicBezTo>
                  <a:cubicBezTo>
                    <a:pt x="109751" y="84194"/>
                    <a:pt x="109715" y="84269"/>
                    <a:pt x="109678" y="84269"/>
                  </a:cubicBezTo>
                  <a:cubicBezTo>
                    <a:pt x="109641" y="84194"/>
                    <a:pt x="109604" y="84194"/>
                    <a:pt x="109568" y="84194"/>
                  </a:cubicBezTo>
                  <a:cubicBezTo>
                    <a:pt x="109531" y="84194"/>
                    <a:pt x="109494" y="84194"/>
                    <a:pt x="109457" y="84194"/>
                  </a:cubicBezTo>
                  <a:cubicBezTo>
                    <a:pt x="109457" y="84269"/>
                    <a:pt x="109457" y="84407"/>
                    <a:pt x="109494" y="84407"/>
                  </a:cubicBezTo>
                  <a:close/>
                  <a:moveTo>
                    <a:pt x="107754" y="82038"/>
                  </a:moveTo>
                  <a:lnTo>
                    <a:pt x="107754" y="82038"/>
                  </a:lnTo>
                  <a:cubicBezTo>
                    <a:pt x="107754" y="82113"/>
                    <a:pt x="107828" y="82113"/>
                    <a:pt x="107828" y="82189"/>
                  </a:cubicBezTo>
                  <a:cubicBezTo>
                    <a:pt x="107859" y="82326"/>
                    <a:pt x="107932" y="82326"/>
                    <a:pt x="107969" y="82402"/>
                  </a:cubicBezTo>
                  <a:cubicBezTo>
                    <a:pt x="107969" y="82477"/>
                    <a:pt x="107969" y="82477"/>
                    <a:pt x="108006" y="82552"/>
                  </a:cubicBezTo>
                  <a:cubicBezTo>
                    <a:pt x="108006" y="82627"/>
                    <a:pt x="108042" y="82627"/>
                    <a:pt x="108079" y="82702"/>
                  </a:cubicBezTo>
                  <a:cubicBezTo>
                    <a:pt x="108079" y="82702"/>
                    <a:pt x="108116" y="82778"/>
                    <a:pt x="108153" y="82778"/>
                  </a:cubicBezTo>
                  <a:lnTo>
                    <a:pt x="108189" y="82702"/>
                  </a:lnTo>
                  <a:cubicBezTo>
                    <a:pt x="108189" y="82627"/>
                    <a:pt x="108189" y="82627"/>
                    <a:pt x="108189" y="82552"/>
                  </a:cubicBezTo>
                  <a:cubicBezTo>
                    <a:pt x="108189" y="82477"/>
                    <a:pt x="108153" y="82477"/>
                    <a:pt x="108153" y="82402"/>
                  </a:cubicBezTo>
                  <a:cubicBezTo>
                    <a:pt x="108116" y="82326"/>
                    <a:pt x="108153" y="82326"/>
                    <a:pt x="108153" y="82251"/>
                  </a:cubicBezTo>
                  <a:cubicBezTo>
                    <a:pt x="108116" y="82189"/>
                    <a:pt x="108116" y="82189"/>
                    <a:pt x="108079" y="82113"/>
                  </a:cubicBezTo>
                  <a:cubicBezTo>
                    <a:pt x="108042" y="82038"/>
                    <a:pt x="108006" y="81963"/>
                    <a:pt x="107932" y="81888"/>
                  </a:cubicBezTo>
                  <a:cubicBezTo>
                    <a:pt x="107932" y="81888"/>
                    <a:pt x="107895" y="81888"/>
                    <a:pt x="107859" y="81813"/>
                  </a:cubicBezTo>
                  <a:cubicBezTo>
                    <a:pt x="107859" y="81813"/>
                    <a:pt x="107859" y="81737"/>
                    <a:pt x="107859" y="81662"/>
                  </a:cubicBezTo>
                  <a:cubicBezTo>
                    <a:pt x="107859" y="81662"/>
                    <a:pt x="107859" y="81587"/>
                    <a:pt x="107859" y="81512"/>
                  </a:cubicBezTo>
                  <a:cubicBezTo>
                    <a:pt x="107791" y="81512"/>
                    <a:pt x="107791" y="81512"/>
                    <a:pt x="107791" y="81512"/>
                  </a:cubicBezTo>
                  <a:cubicBezTo>
                    <a:pt x="107791" y="81512"/>
                    <a:pt x="107754" y="81587"/>
                    <a:pt x="107718" y="81587"/>
                  </a:cubicBezTo>
                  <a:cubicBezTo>
                    <a:pt x="107754" y="81662"/>
                    <a:pt x="107754" y="81662"/>
                    <a:pt x="107754" y="81737"/>
                  </a:cubicBezTo>
                  <a:cubicBezTo>
                    <a:pt x="107791" y="81813"/>
                    <a:pt x="107791" y="81888"/>
                    <a:pt x="107791" y="81888"/>
                  </a:cubicBezTo>
                  <a:cubicBezTo>
                    <a:pt x="107791" y="81963"/>
                    <a:pt x="107754" y="81963"/>
                    <a:pt x="107754" y="82038"/>
                  </a:cubicBezTo>
                  <a:close/>
                  <a:moveTo>
                    <a:pt x="105758" y="81587"/>
                  </a:moveTo>
                  <a:lnTo>
                    <a:pt x="105758" y="81587"/>
                  </a:lnTo>
                  <a:cubicBezTo>
                    <a:pt x="105758" y="81737"/>
                    <a:pt x="105788" y="81813"/>
                    <a:pt x="105788" y="81888"/>
                  </a:cubicBezTo>
                  <a:cubicBezTo>
                    <a:pt x="105788" y="81963"/>
                    <a:pt x="105758" y="81963"/>
                    <a:pt x="105758" y="81963"/>
                  </a:cubicBezTo>
                  <a:cubicBezTo>
                    <a:pt x="105898" y="81963"/>
                    <a:pt x="105972" y="81963"/>
                    <a:pt x="106082" y="81963"/>
                  </a:cubicBezTo>
                  <a:cubicBezTo>
                    <a:pt x="106119" y="81963"/>
                    <a:pt x="106156" y="82038"/>
                    <a:pt x="106229" y="82038"/>
                  </a:cubicBezTo>
                  <a:cubicBezTo>
                    <a:pt x="106266" y="82038"/>
                    <a:pt x="106297" y="82038"/>
                    <a:pt x="106333" y="82038"/>
                  </a:cubicBezTo>
                  <a:cubicBezTo>
                    <a:pt x="106407" y="82038"/>
                    <a:pt x="106444" y="82038"/>
                    <a:pt x="106480" y="82038"/>
                  </a:cubicBezTo>
                  <a:cubicBezTo>
                    <a:pt x="106517" y="82038"/>
                    <a:pt x="106554" y="82038"/>
                    <a:pt x="106554" y="81963"/>
                  </a:cubicBezTo>
                  <a:cubicBezTo>
                    <a:pt x="106591" y="81963"/>
                    <a:pt x="106591" y="81888"/>
                    <a:pt x="106627" y="81813"/>
                  </a:cubicBezTo>
                  <a:cubicBezTo>
                    <a:pt x="106664" y="81813"/>
                    <a:pt x="106664" y="81888"/>
                    <a:pt x="106701" y="81813"/>
                  </a:cubicBezTo>
                  <a:cubicBezTo>
                    <a:pt x="106738" y="81813"/>
                    <a:pt x="106738" y="81813"/>
                    <a:pt x="106774" y="81813"/>
                  </a:cubicBezTo>
                  <a:cubicBezTo>
                    <a:pt x="106805" y="81737"/>
                    <a:pt x="106805" y="81737"/>
                    <a:pt x="106842" y="81662"/>
                  </a:cubicBezTo>
                  <a:cubicBezTo>
                    <a:pt x="106879" y="81587"/>
                    <a:pt x="106879" y="81512"/>
                    <a:pt x="106915" y="81361"/>
                  </a:cubicBezTo>
                  <a:cubicBezTo>
                    <a:pt x="106915" y="81286"/>
                    <a:pt x="106915" y="81211"/>
                    <a:pt x="106915" y="81073"/>
                  </a:cubicBezTo>
                  <a:cubicBezTo>
                    <a:pt x="106952" y="80998"/>
                    <a:pt x="106989" y="80998"/>
                    <a:pt x="106989" y="80923"/>
                  </a:cubicBezTo>
                  <a:cubicBezTo>
                    <a:pt x="106989" y="80923"/>
                    <a:pt x="106989" y="80848"/>
                    <a:pt x="106989" y="80772"/>
                  </a:cubicBezTo>
                  <a:cubicBezTo>
                    <a:pt x="106989" y="80697"/>
                    <a:pt x="106952" y="80697"/>
                    <a:pt x="106952" y="80622"/>
                  </a:cubicBezTo>
                  <a:cubicBezTo>
                    <a:pt x="106952" y="80697"/>
                    <a:pt x="106915" y="80697"/>
                    <a:pt x="106879" y="80697"/>
                  </a:cubicBezTo>
                  <a:cubicBezTo>
                    <a:pt x="106879" y="80697"/>
                    <a:pt x="106842" y="80697"/>
                    <a:pt x="106805" y="80697"/>
                  </a:cubicBezTo>
                  <a:cubicBezTo>
                    <a:pt x="106805" y="80697"/>
                    <a:pt x="106774" y="80697"/>
                    <a:pt x="106774" y="80772"/>
                  </a:cubicBezTo>
                  <a:cubicBezTo>
                    <a:pt x="106738" y="80772"/>
                    <a:pt x="106701" y="80772"/>
                    <a:pt x="106701" y="80848"/>
                  </a:cubicBezTo>
                  <a:cubicBezTo>
                    <a:pt x="106664" y="80923"/>
                    <a:pt x="106701" y="80998"/>
                    <a:pt x="106701" y="81148"/>
                  </a:cubicBezTo>
                  <a:cubicBezTo>
                    <a:pt x="106664" y="81211"/>
                    <a:pt x="106664" y="81211"/>
                    <a:pt x="106627" y="81286"/>
                  </a:cubicBezTo>
                  <a:cubicBezTo>
                    <a:pt x="106627" y="81286"/>
                    <a:pt x="106627" y="81361"/>
                    <a:pt x="106627" y="81437"/>
                  </a:cubicBezTo>
                  <a:cubicBezTo>
                    <a:pt x="106591" y="81437"/>
                    <a:pt x="106554" y="81437"/>
                    <a:pt x="106554" y="81437"/>
                  </a:cubicBezTo>
                  <a:cubicBezTo>
                    <a:pt x="106444" y="81437"/>
                    <a:pt x="106370" y="81437"/>
                    <a:pt x="106229" y="81437"/>
                  </a:cubicBezTo>
                  <a:cubicBezTo>
                    <a:pt x="106156" y="81437"/>
                    <a:pt x="106156" y="81437"/>
                    <a:pt x="106156" y="81437"/>
                  </a:cubicBezTo>
                  <a:cubicBezTo>
                    <a:pt x="106082" y="81437"/>
                    <a:pt x="106082" y="81437"/>
                    <a:pt x="106082" y="81437"/>
                  </a:cubicBezTo>
                  <a:cubicBezTo>
                    <a:pt x="106009" y="81437"/>
                    <a:pt x="105935" y="81437"/>
                    <a:pt x="105862" y="81437"/>
                  </a:cubicBezTo>
                  <a:cubicBezTo>
                    <a:pt x="105825" y="81437"/>
                    <a:pt x="105825" y="81361"/>
                    <a:pt x="105788" y="81361"/>
                  </a:cubicBezTo>
                  <a:cubicBezTo>
                    <a:pt x="105788" y="81437"/>
                    <a:pt x="105758" y="81587"/>
                    <a:pt x="105758" y="81587"/>
                  </a:cubicBezTo>
                  <a:close/>
                  <a:moveTo>
                    <a:pt x="99908" y="83367"/>
                  </a:moveTo>
                  <a:lnTo>
                    <a:pt x="99908" y="83367"/>
                  </a:lnTo>
                  <a:cubicBezTo>
                    <a:pt x="99908" y="83442"/>
                    <a:pt x="99908" y="83517"/>
                    <a:pt x="99908" y="83517"/>
                  </a:cubicBezTo>
                  <a:cubicBezTo>
                    <a:pt x="100128" y="83517"/>
                    <a:pt x="100128" y="83517"/>
                    <a:pt x="100128" y="83517"/>
                  </a:cubicBezTo>
                  <a:cubicBezTo>
                    <a:pt x="100159" y="83517"/>
                    <a:pt x="100196" y="83517"/>
                    <a:pt x="100196" y="83442"/>
                  </a:cubicBezTo>
                  <a:cubicBezTo>
                    <a:pt x="100232" y="83367"/>
                    <a:pt x="100232" y="83304"/>
                    <a:pt x="100232" y="83229"/>
                  </a:cubicBezTo>
                  <a:cubicBezTo>
                    <a:pt x="100232" y="83078"/>
                    <a:pt x="100232" y="83003"/>
                    <a:pt x="100196" y="82853"/>
                  </a:cubicBezTo>
                  <a:cubicBezTo>
                    <a:pt x="100196" y="82778"/>
                    <a:pt x="100159" y="82778"/>
                    <a:pt x="100159" y="82702"/>
                  </a:cubicBezTo>
                  <a:cubicBezTo>
                    <a:pt x="100055" y="82778"/>
                    <a:pt x="100018" y="82853"/>
                    <a:pt x="99908" y="83003"/>
                  </a:cubicBezTo>
                  <a:cubicBezTo>
                    <a:pt x="99908" y="83154"/>
                    <a:pt x="99908" y="83304"/>
                    <a:pt x="99908" y="83367"/>
                  </a:cubicBezTo>
                  <a:close/>
                  <a:moveTo>
                    <a:pt x="98094" y="83003"/>
                  </a:moveTo>
                  <a:lnTo>
                    <a:pt x="98094" y="83003"/>
                  </a:lnTo>
                  <a:cubicBezTo>
                    <a:pt x="98094" y="83003"/>
                    <a:pt x="98094" y="83078"/>
                    <a:pt x="98094" y="83154"/>
                  </a:cubicBezTo>
                  <a:cubicBezTo>
                    <a:pt x="98094" y="83154"/>
                    <a:pt x="98125" y="83229"/>
                    <a:pt x="98125" y="83304"/>
                  </a:cubicBezTo>
                  <a:cubicBezTo>
                    <a:pt x="98162" y="83229"/>
                    <a:pt x="98162" y="83304"/>
                    <a:pt x="98199" y="83304"/>
                  </a:cubicBezTo>
                  <a:cubicBezTo>
                    <a:pt x="98235" y="83229"/>
                    <a:pt x="98235" y="83154"/>
                    <a:pt x="98272" y="83154"/>
                  </a:cubicBezTo>
                  <a:cubicBezTo>
                    <a:pt x="98309" y="83154"/>
                    <a:pt x="98346" y="83229"/>
                    <a:pt x="98382" y="83229"/>
                  </a:cubicBezTo>
                  <a:cubicBezTo>
                    <a:pt x="98419" y="83229"/>
                    <a:pt x="98419" y="83229"/>
                    <a:pt x="98419" y="83229"/>
                  </a:cubicBezTo>
                  <a:cubicBezTo>
                    <a:pt x="98456" y="83229"/>
                    <a:pt x="98456" y="83154"/>
                    <a:pt x="98493" y="83154"/>
                  </a:cubicBezTo>
                  <a:cubicBezTo>
                    <a:pt x="98419" y="83003"/>
                    <a:pt x="98419" y="83003"/>
                    <a:pt x="98419" y="83003"/>
                  </a:cubicBezTo>
                  <a:lnTo>
                    <a:pt x="98094" y="83003"/>
                  </a:lnTo>
                  <a:close/>
                  <a:moveTo>
                    <a:pt x="101071" y="81512"/>
                  </a:moveTo>
                  <a:lnTo>
                    <a:pt x="101071" y="81512"/>
                  </a:lnTo>
                  <a:cubicBezTo>
                    <a:pt x="101035" y="81587"/>
                    <a:pt x="100998" y="81587"/>
                    <a:pt x="100998" y="81662"/>
                  </a:cubicBezTo>
                  <a:cubicBezTo>
                    <a:pt x="100961" y="81662"/>
                    <a:pt x="100924" y="81662"/>
                    <a:pt x="100924" y="81737"/>
                  </a:cubicBezTo>
                  <a:cubicBezTo>
                    <a:pt x="100924" y="81813"/>
                    <a:pt x="100924" y="81888"/>
                    <a:pt x="100924" y="81888"/>
                  </a:cubicBezTo>
                  <a:cubicBezTo>
                    <a:pt x="100924" y="81963"/>
                    <a:pt x="100888" y="82038"/>
                    <a:pt x="100888" y="82038"/>
                  </a:cubicBezTo>
                  <a:cubicBezTo>
                    <a:pt x="100888" y="82113"/>
                    <a:pt x="100888" y="82113"/>
                    <a:pt x="100888" y="82189"/>
                  </a:cubicBezTo>
                  <a:cubicBezTo>
                    <a:pt x="100888" y="82251"/>
                    <a:pt x="100851" y="82251"/>
                    <a:pt x="100851" y="82326"/>
                  </a:cubicBezTo>
                  <a:cubicBezTo>
                    <a:pt x="100851" y="82402"/>
                    <a:pt x="100924" y="82402"/>
                    <a:pt x="100961" y="82402"/>
                  </a:cubicBezTo>
                  <a:cubicBezTo>
                    <a:pt x="100961" y="82402"/>
                    <a:pt x="100998" y="82402"/>
                    <a:pt x="101035" y="82402"/>
                  </a:cubicBezTo>
                  <a:cubicBezTo>
                    <a:pt x="101035" y="82326"/>
                    <a:pt x="101071" y="82326"/>
                    <a:pt x="101108" y="82251"/>
                  </a:cubicBezTo>
                  <a:cubicBezTo>
                    <a:pt x="101108" y="82251"/>
                    <a:pt x="101108" y="82189"/>
                    <a:pt x="101108" y="82113"/>
                  </a:cubicBezTo>
                  <a:cubicBezTo>
                    <a:pt x="101145" y="81963"/>
                    <a:pt x="101176" y="81813"/>
                    <a:pt x="101176" y="81587"/>
                  </a:cubicBezTo>
                  <a:cubicBezTo>
                    <a:pt x="101176" y="81512"/>
                    <a:pt x="101176" y="81512"/>
                    <a:pt x="101176" y="81512"/>
                  </a:cubicBezTo>
                  <a:cubicBezTo>
                    <a:pt x="101176" y="81512"/>
                    <a:pt x="101145" y="81512"/>
                    <a:pt x="101145" y="81437"/>
                  </a:cubicBezTo>
                  <a:cubicBezTo>
                    <a:pt x="101108" y="81437"/>
                    <a:pt x="101071" y="81512"/>
                    <a:pt x="101071" y="81512"/>
                  </a:cubicBezTo>
                  <a:close/>
                  <a:moveTo>
                    <a:pt x="100563" y="80396"/>
                  </a:moveTo>
                  <a:lnTo>
                    <a:pt x="100563" y="80396"/>
                  </a:lnTo>
                  <a:cubicBezTo>
                    <a:pt x="100600" y="80396"/>
                    <a:pt x="100600" y="80396"/>
                    <a:pt x="100630" y="80396"/>
                  </a:cubicBezTo>
                  <a:cubicBezTo>
                    <a:pt x="100673" y="80396"/>
                    <a:pt x="100673" y="80246"/>
                    <a:pt x="100673" y="80246"/>
                  </a:cubicBezTo>
                  <a:cubicBezTo>
                    <a:pt x="100704" y="80246"/>
                    <a:pt x="100741" y="80321"/>
                    <a:pt x="100741" y="80321"/>
                  </a:cubicBezTo>
                  <a:cubicBezTo>
                    <a:pt x="100814" y="80321"/>
                    <a:pt x="100851" y="80321"/>
                    <a:pt x="100888" y="80321"/>
                  </a:cubicBezTo>
                  <a:cubicBezTo>
                    <a:pt x="100924" y="80321"/>
                    <a:pt x="100961" y="80321"/>
                    <a:pt x="100961" y="80321"/>
                  </a:cubicBezTo>
                  <a:cubicBezTo>
                    <a:pt x="101035" y="80321"/>
                    <a:pt x="101071" y="80396"/>
                    <a:pt x="101108" y="80472"/>
                  </a:cubicBezTo>
                  <a:cubicBezTo>
                    <a:pt x="101176" y="80547"/>
                    <a:pt x="101176" y="80622"/>
                    <a:pt x="101249" y="80697"/>
                  </a:cubicBezTo>
                  <a:cubicBezTo>
                    <a:pt x="101249" y="80697"/>
                    <a:pt x="101286" y="80697"/>
                    <a:pt x="101323" y="80772"/>
                  </a:cubicBezTo>
                  <a:cubicBezTo>
                    <a:pt x="101359" y="80772"/>
                    <a:pt x="101323" y="80848"/>
                    <a:pt x="101359" y="80923"/>
                  </a:cubicBezTo>
                  <a:cubicBezTo>
                    <a:pt x="101396" y="80923"/>
                    <a:pt x="101433" y="80923"/>
                    <a:pt x="101433" y="80923"/>
                  </a:cubicBezTo>
                  <a:cubicBezTo>
                    <a:pt x="101470" y="80923"/>
                    <a:pt x="101506" y="80923"/>
                    <a:pt x="101543" y="80923"/>
                  </a:cubicBezTo>
                  <a:lnTo>
                    <a:pt x="101580" y="80998"/>
                  </a:lnTo>
                  <a:cubicBezTo>
                    <a:pt x="101690" y="80998"/>
                    <a:pt x="101721" y="80923"/>
                    <a:pt x="101831" y="80998"/>
                  </a:cubicBezTo>
                  <a:cubicBezTo>
                    <a:pt x="101831" y="80998"/>
                    <a:pt x="101868" y="80998"/>
                    <a:pt x="101905" y="81073"/>
                  </a:cubicBezTo>
                  <a:cubicBezTo>
                    <a:pt x="101941" y="81073"/>
                    <a:pt x="101978" y="81148"/>
                    <a:pt x="102052" y="81211"/>
                  </a:cubicBezTo>
                  <a:lnTo>
                    <a:pt x="102088" y="81286"/>
                  </a:lnTo>
                  <a:cubicBezTo>
                    <a:pt x="102125" y="81361"/>
                    <a:pt x="102162" y="81361"/>
                    <a:pt x="102162" y="81437"/>
                  </a:cubicBezTo>
                  <a:cubicBezTo>
                    <a:pt x="102229" y="81512"/>
                    <a:pt x="102266" y="81587"/>
                    <a:pt x="102303" y="81737"/>
                  </a:cubicBezTo>
                  <a:cubicBezTo>
                    <a:pt x="102303" y="81813"/>
                    <a:pt x="102303" y="81813"/>
                    <a:pt x="102339" y="81888"/>
                  </a:cubicBezTo>
                  <a:cubicBezTo>
                    <a:pt x="102376" y="82038"/>
                    <a:pt x="102486" y="82113"/>
                    <a:pt x="102486" y="82326"/>
                  </a:cubicBezTo>
                  <a:lnTo>
                    <a:pt x="102450" y="82402"/>
                  </a:lnTo>
                  <a:cubicBezTo>
                    <a:pt x="102450" y="82477"/>
                    <a:pt x="102450" y="82552"/>
                    <a:pt x="102450" y="82627"/>
                  </a:cubicBezTo>
                  <a:cubicBezTo>
                    <a:pt x="102450" y="82702"/>
                    <a:pt x="102413" y="82853"/>
                    <a:pt x="102339" y="82853"/>
                  </a:cubicBezTo>
                  <a:cubicBezTo>
                    <a:pt x="102339" y="82853"/>
                    <a:pt x="102303" y="82853"/>
                    <a:pt x="102266" y="82853"/>
                  </a:cubicBezTo>
                  <a:cubicBezTo>
                    <a:pt x="102266" y="82853"/>
                    <a:pt x="102229" y="82928"/>
                    <a:pt x="102192" y="82928"/>
                  </a:cubicBezTo>
                  <a:cubicBezTo>
                    <a:pt x="102192" y="82928"/>
                    <a:pt x="102162" y="83003"/>
                    <a:pt x="102125" y="83003"/>
                  </a:cubicBezTo>
                  <a:cubicBezTo>
                    <a:pt x="102125" y="83078"/>
                    <a:pt x="102088" y="83078"/>
                    <a:pt x="102052" y="83154"/>
                  </a:cubicBezTo>
                  <a:cubicBezTo>
                    <a:pt x="102052" y="83229"/>
                    <a:pt x="102052" y="83229"/>
                    <a:pt x="102052" y="83304"/>
                  </a:cubicBezTo>
                  <a:cubicBezTo>
                    <a:pt x="102052" y="83367"/>
                    <a:pt x="102052" y="83367"/>
                    <a:pt x="102052" y="83442"/>
                  </a:cubicBezTo>
                  <a:cubicBezTo>
                    <a:pt x="102052" y="83592"/>
                    <a:pt x="102125" y="83667"/>
                    <a:pt x="102192" y="83667"/>
                  </a:cubicBezTo>
                  <a:cubicBezTo>
                    <a:pt x="102266" y="83667"/>
                    <a:pt x="102303" y="83667"/>
                    <a:pt x="102376" y="83592"/>
                  </a:cubicBezTo>
                  <a:cubicBezTo>
                    <a:pt x="102376" y="83517"/>
                    <a:pt x="102413" y="83517"/>
                    <a:pt x="102450" y="83442"/>
                  </a:cubicBezTo>
                  <a:lnTo>
                    <a:pt x="102450" y="83367"/>
                  </a:lnTo>
                  <a:cubicBezTo>
                    <a:pt x="102486" y="83304"/>
                    <a:pt x="102486" y="83229"/>
                    <a:pt x="102523" y="83229"/>
                  </a:cubicBezTo>
                  <a:cubicBezTo>
                    <a:pt x="102633" y="83229"/>
                    <a:pt x="102664" y="83229"/>
                    <a:pt x="102738" y="83304"/>
                  </a:cubicBezTo>
                  <a:cubicBezTo>
                    <a:pt x="102774" y="83367"/>
                    <a:pt x="102774" y="83367"/>
                    <a:pt x="102811" y="83442"/>
                  </a:cubicBezTo>
                  <a:cubicBezTo>
                    <a:pt x="102811" y="83517"/>
                    <a:pt x="102848" y="83517"/>
                    <a:pt x="102885" y="83517"/>
                  </a:cubicBezTo>
                  <a:cubicBezTo>
                    <a:pt x="102885" y="83592"/>
                    <a:pt x="102921" y="83667"/>
                    <a:pt x="102958" y="83667"/>
                  </a:cubicBezTo>
                  <a:cubicBezTo>
                    <a:pt x="102958" y="83743"/>
                    <a:pt x="102995" y="83743"/>
                    <a:pt x="102995" y="83743"/>
                  </a:cubicBezTo>
                  <a:cubicBezTo>
                    <a:pt x="103032" y="83743"/>
                    <a:pt x="103068" y="83818"/>
                    <a:pt x="103068" y="83818"/>
                  </a:cubicBezTo>
                  <a:cubicBezTo>
                    <a:pt x="103142" y="83818"/>
                    <a:pt x="103179" y="83818"/>
                    <a:pt x="103246" y="83893"/>
                  </a:cubicBezTo>
                  <a:cubicBezTo>
                    <a:pt x="103283" y="83968"/>
                    <a:pt x="103283" y="83968"/>
                    <a:pt x="103320" y="84043"/>
                  </a:cubicBezTo>
                  <a:cubicBezTo>
                    <a:pt x="103356" y="84043"/>
                    <a:pt x="103356" y="84043"/>
                    <a:pt x="103393" y="84043"/>
                  </a:cubicBezTo>
                  <a:cubicBezTo>
                    <a:pt x="103430" y="84043"/>
                    <a:pt x="103467" y="84119"/>
                    <a:pt x="103503" y="84119"/>
                  </a:cubicBezTo>
                  <a:cubicBezTo>
                    <a:pt x="103577" y="84119"/>
                    <a:pt x="103614" y="84119"/>
                    <a:pt x="103681" y="84119"/>
                  </a:cubicBezTo>
                  <a:cubicBezTo>
                    <a:pt x="103724" y="84119"/>
                    <a:pt x="103754" y="84119"/>
                    <a:pt x="103828" y="84119"/>
                  </a:cubicBezTo>
                  <a:cubicBezTo>
                    <a:pt x="103828" y="84119"/>
                    <a:pt x="103865" y="84043"/>
                    <a:pt x="103901" y="84043"/>
                  </a:cubicBezTo>
                  <a:cubicBezTo>
                    <a:pt x="103901" y="83968"/>
                    <a:pt x="103938" y="83968"/>
                    <a:pt x="103938" y="83968"/>
                  </a:cubicBezTo>
                  <a:cubicBezTo>
                    <a:pt x="103975" y="83893"/>
                    <a:pt x="103975" y="83818"/>
                    <a:pt x="103975" y="83818"/>
                  </a:cubicBezTo>
                  <a:cubicBezTo>
                    <a:pt x="103975" y="83667"/>
                    <a:pt x="103975" y="83592"/>
                    <a:pt x="103975" y="83517"/>
                  </a:cubicBezTo>
                  <a:cubicBezTo>
                    <a:pt x="104012" y="83517"/>
                    <a:pt x="104049" y="83517"/>
                    <a:pt x="104085" y="83517"/>
                  </a:cubicBezTo>
                  <a:cubicBezTo>
                    <a:pt x="104122" y="83442"/>
                    <a:pt x="104159" y="83442"/>
                    <a:pt x="104226" y="83367"/>
                  </a:cubicBezTo>
                  <a:cubicBezTo>
                    <a:pt x="104263" y="83367"/>
                    <a:pt x="104263" y="83304"/>
                    <a:pt x="104300" y="83229"/>
                  </a:cubicBezTo>
                  <a:cubicBezTo>
                    <a:pt x="104336" y="83154"/>
                    <a:pt x="104373" y="83003"/>
                    <a:pt x="104447" y="83003"/>
                  </a:cubicBezTo>
                  <a:cubicBezTo>
                    <a:pt x="104483" y="83003"/>
                    <a:pt x="104483" y="83003"/>
                    <a:pt x="104483" y="83003"/>
                  </a:cubicBezTo>
                  <a:cubicBezTo>
                    <a:pt x="104520" y="83003"/>
                    <a:pt x="104520" y="83003"/>
                    <a:pt x="104557" y="83078"/>
                  </a:cubicBezTo>
                  <a:cubicBezTo>
                    <a:pt x="104557" y="83078"/>
                    <a:pt x="104594" y="83078"/>
                    <a:pt x="104630" y="83078"/>
                  </a:cubicBezTo>
                  <a:cubicBezTo>
                    <a:pt x="104667" y="83078"/>
                    <a:pt x="104667" y="83154"/>
                    <a:pt x="104704" y="83154"/>
                  </a:cubicBezTo>
                  <a:cubicBezTo>
                    <a:pt x="104741" y="83229"/>
                    <a:pt x="104771" y="83229"/>
                    <a:pt x="104845" y="83304"/>
                  </a:cubicBezTo>
                  <a:lnTo>
                    <a:pt x="104882" y="83367"/>
                  </a:lnTo>
                  <a:cubicBezTo>
                    <a:pt x="104955" y="83442"/>
                    <a:pt x="104955" y="83592"/>
                    <a:pt x="104992" y="83667"/>
                  </a:cubicBezTo>
                  <a:cubicBezTo>
                    <a:pt x="104992" y="83667"/>
                    <a:pt x="105029" y="83743"/>
                    <a:pt x="105029" y="83818"/>
                  </a:cubicBezTo>
                  <a:cubicBezTo>
                    <a:pt x="105065" y="83893"/>
                    <a:pt x="105102" y="83893"/>
                    <a:pt x="105176" y="84043"/>
                  </a:cubicBezTo>
                  <a:cubicBezTo>
                    <a:pt x="105176" y="84043"/>
                    <a:pt x="105212" y="84119"/>
                    <a:pt x="105212" y="84194"/>
                  </a:cubicBezTo>
                  <a:cubicBezTo>
                    <a:pt x="105243" y="84269"/>
                    <a:pt x="105280" y="84344"/>
                    <a:pt x="105316" y="84407"/>
                  </a:cubicBezTo>
                  <a:cubicBezTo>
                    <a:pt x="105316" y="84482"/>
                    <a:pt x="105353" y="84557"/>
                    <a:pt x="105353" y="84632"/>
                  </a:cubicBezTo>
                  <a:cubicBezTo>
                    <a:pt x="105353" y="84708"/>
                    <a:pt x="105390" y="84783"/>
                    <a:pt x="105390" y="84783"/>
                  </a:cubicBezTo>
                  <a:cubicBezTo>
                    <a:pt x="105464" y="84783"/>
                    <a:pt x="105464" y="84783"/>
                    <a:pt x="105537" y="84783"/>
                  </a:cubicBezTo>
                  <a:cubicBezTo>
                    <a:pt x="105611" y="84783"/>
                    <a:pt x="105684" y="84783"/>
                    <a:pt x="105788" y="84708"/>
                  </a:cubicBezTo>
                  <a:cubicBezTo>
                    <a:pt x="105825" y="84708"/>
                    <a:pt x="105862" y="84708"/>
                    <a:pt x="105898" y="84708"/>
                  </a:cubicBezTo>
                  <a:cubicBezTo>
                    <a:pt x="106009" y="84708"/>
                    <a:pt x="106045" y="84783"/>
                    <a:pt x="106082" y="84933"/>
                  </a:cubicBezTo>
                  <a:cubicBezTo>
                    <a:pt x="106156" y="85084"/>
                    <a:pt x="106156" y="85084"/>
                    <a:pt x="106229" y="85159"/>
                  </a:cubicBezTo>
                  <a:cubicBezTo>
                    <a:pt x="106266" y="85159"/>
                    <a:pt x="106297" y="85234"/>
                    <a:pt x="106333" y="85234"/>
                  </a:cubicBezTo>
                  <a:cubicBezTo>
                    <a:pt x="106370" y="85234"/>
                    <a:pt x="106407" y="85234"/>
                    <a:pt x="106444" y="85234"/>
                  </a:cubicBezTo>
                  <a:cubicBezTo>
                    <a:pt x="106444" y="84783"/>
                    <a:pt x="106444" y="84783"/>
                    <a:pt x="106444" y="84783"/>
                  </a:cubicBezTo>
                  <a:cubicBezTo>
                    <a:pt x="106444" y="84632"/>
                    <a:pt x="106407" y="84557"/>
                    <a:pt x="106333" y="84557"/>
                  </a:cubicBezTo>
                  <a:cubicBezTo>
                    <a:pt x="106333" y="84557"/>
                    <a:pt x="106297" y="84557"/>
                    <a:pt x="106297" y="84482"/>
                  </a:cubicBezTo>
                  <a:cubicBezTo>
                    <a:pt x="106266" y="84482"/>
                    <a:pt x="106229" y="84482"/>
                    <a:pt x="106229" y="84482"/>
                  </a:cubicBezTo>
                  <a:cubicBezTo>
                    <a:pt x="106192" y="84482"/>
                    <a:pt x="106192" y="84407"/>
                    <a:pt x="106192" y="84344"/>
                  </a:cubicBezTo>
                  <a:cubicBezTo>
                    <a:pt x="106156" y="84269"/>
                    <a:pt x="106156" y="84269"/>
                    <a:pt x="106119" y="84194"/>
                  </a:cubicBezTo>
                  <a:cubicBezTo>
                    <a:pt x="106119" y="84119"/>
                    <a:pt x="106082" y="84119"/>
                    <a:pt x="106045" y="84119"/>
                  </a:cubicBezTo>
                  <a:cubicBezTo>
                    <a:pt x="106009" y="84119"/>
                    <a:pt x="105972" y="84119"/>
                    <a:pt x="105972" y="84119"/>
                  </a:cubicBezTo>
                  <a:cubicBezTo>
                    <a:pt x="105935" y="84043"/>
                    <a:pt x="105935" y="84119"/>
                    <a:pt x="105898" y="84119"/>
                  </a:cubicBezTo>
                  <a:cubicBezTo>
                    <a:pt x="105862" y="84043"/>
                    <a:pt x="105862" y="83968"/>
                    <a:pt x="105825" y="83968"/>
                  </a:cubicBezTo>
                  <a:cubicBezTo>
                    <a:pt x="105788" y="83968"/>
                    <a:pt x="105788" y="83968"/>
                    <a:pt x="105758" y="83968"/>
                  </a:cubicBezTo>
                  <a:cubicBezTo>
                    <a:pt x="105721" y="83968"/>
                    <a:pt x="105721" y="83893"/>
                    <a:pt x="105684" y="83893"/>
                  </a:cubicBezTo>
                  <a:cubicBezTo>
                    <a:pt x="105647" y="83893"/>
                    <a:pt x="105611" y="83893"/>
                    <a:pt x="105537" y="83893"/>
                  </a:cubicBezTo>
                  <a:cubicBezTo>
                    <a:pt x="105537" y="83003"/>
                    <a:pt x="105537" y="83003"/>
                    <a:pt x="105537" y="83003"/>
                  </a:cubicBezTo>
                  <a:cubicBezTo>
                    <a:pt x="105427" y="83003"/>
                    <a:pt x="105353" y="83003"/>
                    <a:pt x="105243" y="83003"/>
                  </a:cubicBezTo>
                  <a:cubicBezTo>
                    <a:pt x="105243" y="82326"/>
                    <a:pt x="105243" y="82326"/>
                    <a:pt x="105243" y="82326"/>
                  </a:cubicBezTo>
                  <a:cubicBezTo>
                    <a:pt x="105353" y="82326"/>
                    <a:pt x="105390" y="82326"/>
                    <a:pt x="105500" y="82326"/>
                  </a:cubicBezTo>
                  <a:cubicBezTo>
                    <a:pt x="105500" y="82113"/>
                    <a:pt x="105500" y="82113"/>
                    <a:pt x="105500" y="82113"/>
                  </a:cubicBezTo>
                  <a:cubicBezTo>
                    <a:pt x="105500" y="82038"/>
                    <a:pt x="105464" y="82038"/>
                    <a:pt x="105427" y="82038"/>
                  </a:cubicBezTo>
                  <a:cubicBezTo>
                    <a:pt x="105427" y="81963"/>
                    <a:pt x="105427" y="81888"/>
                    <a:pt x="105390" y="81888"/>
                  </a:cubicBezTo>
                  <a:cubicBezTo>
                    <a:pt x="105353" y="81813"/>
                    <a:pt x="105353" y="81813"/>
                    <a:pt x="105316" y="81737"/>
                  </a:cubicBezTo>
                  <a:cubicBezTo>
                    <a:pt x="104955" y="81737"/>
                    <a:pt x="104955" y="81737"/>
                    <a:pt x="104955" y="81737"/>
                  </a:cubicBezTo>
                  <a:cubicBezTo>
                    <a:pt x="104955" y="81737"/>
                    <a:pt x="104955" y="81662"/>
                    <a:pt x="104918" y="81587"/>
                  </a:cubicBezTo>
                  <a:cubicBezTo>
                    <a:pt x="104882" y="81587"/>
                    <a:pt x="104845" y="81587"/>
                    <a:pt x="104845" y="81512"/>
                  </a:cubicBezTo>
                  <a:cubicBezTo>
                    <a:pt x="104808" y="81437"/>
                    <a:pt x="104845" y="81286"/>
                    <a:pt x="104808" y="81211"/>
                  </a:cubicBezTo>
                  <a:cubicBezTo>
                    <a:pt x="104808" y="81211"/>
                    <a:pt x="104808" y="81148"/>
                    <a:pt x="104808" y="81073"/>
                  </a:cubicBezTo>
                  <a:cubicBezTo>
                    <a:pt x="104771" y="81073"/>
                    <a:pt x="104741" y="81073"/>
                    <a:pt x="104741" y="80998"/>
                  </a:cubicBezTo>
                  <a:cubicBezTo>
                    <a:pt x="104704" y="80998"/>
                    <a:pt x="104667" y="80923"/>
                    <a:pt x="104667" y="80923"/>
                  </a:cubicBezTo>
                  <a:cubicBezTo>
                    <a:pt x="104630" y="80848"/>
                    <a:pt x="104630" y="80772"/>
                    <a:pt x="104594" y="80772"/>
                  </a:cubicBezTo>
                  <a:cubicBezTo>
                    <a:pt x="104557" y="80697"/>
                    <a:pt x="104520" y="80697"/>
                    <a:pt x="104520" y="80622"/>
                  </a:cubicBezTo>
                  <a:cubicBezTo>
                    <a:pt x="104447" y="80547"/>
                    <a:pt x="104447" y="80396"/>
                    <a:pt x="104373" y="80396"/>
                  </a:cubicBezTo>
                  <a:cubicBezTo>
                    <a:pt x="104336" y="80321"/>
                    <a:pt x="104336" y="80321"/>
                    <a:pt x="104300" y="80321"/>
                  </a:cubicBezTo>
                  <a:cubicBezTo>
                    <a:pt x="104263" y="80246"/>
                    <a:pt x="104196" y="80321"/>
                    <a:pt x="104159" y="80321"/>
                  </a:cubicBezTo>
                  <a:cubicBezTo>
                    <a:pt x="104085" y="80321"/>
                    <a:pt x="104049" y="80246"/>
                    <a:pt x="103975" y="80171"/>
                  </a:cubicBezTo>
                  <a:cubicBezTo>
                    <a:pt x="103975" y="80108"/>
                    <a:pt x="103975" y="80033"/>
                    <a:pt x="103938" y="80033"/>
                  </a:cubicBezTo>
                  <a:cubicBezTo>
                    <a:pt x="103938" y="79958"/>
                    <a:pt x="103901" y="80033"/>
                    <a:pt x="103901" y="80033"/>
                  </a:cubicBezTo>
                  <a:cubicBezTo>
                    <a:pt x="103865" y="79958"/>
                    <a:pt x="103828" y="79958"/>
                    <a:pt x="103791" y="79958"/>
                  </a:cubicBezTo>
                  <a:cubicBezTo>
                    <a:pt x="103754" y="79958"/>
                    <a:pt x="103724" y="79883"/>
                    <a:pt x="103650" y="79883"/>
                  </a:cubicBezTo>
                  <a:cubicBezTo>
                    <a:pt x="103614" y="79807"/>
                    <a:pt x="103577" y="79732"/>
                    <a:pt x="103503" y="79657"/>
                  </a:cubicBezTo>
                  <a:cubicBezTo>
                    <a:pt x="103503" y="79657"/>
                    <a:pt x="103467" y="79657"/>
                    <a:pt x="103467" y="79582"/>
                  </a:cubicBezTo>
                  <a:cubicBezTo>
                    <a:pt x="103430" y="79582"/>
                    <a:pt x="103393" y="79582"/>
                    <a:pt x="103393" y="79582"/>
                  </a:cubicBezTo>
                  <a:cubicBezTo>
                    <a:pt x="103283" y="79582"/>
                    <a:pt x="103246" y="79657"/>
                    <a:pt x="103142" y="79582"/>
                  </a:cubicBezTo>
                  <a:cubicBezTo>
                    <a:pt x="103105" y="79582"/>
                    <a:pt x="103105" y="79582"/>
                    <a:pt x="103068" y="79582"/>
                  </a:cubicBezTo>
                  <a:cubicBezTo>
                    <a:pt x="102995" y="79582"/>
                    <a:pt x="102921" y="79582"/>
                    <a:pt x="102848" y="79507"/>
                  </a:cubicBezTo>
                  <a:cubicBezTo>
                    <a:pt x="102811" y="79507"/>
                    <a:pt x="102774" y="79431"/>
                    <a:pt x="102707" y="79356"/>
                  </a:cubicBezTo>
                  <a:cubicBezTo>
                    <a:pt x="102664" y="79281"/>
                    <a:pt x="102633" y="79206"/>
                    <a:pt x="102560" y="79206"/>
                  </a:cubicBezTo>
                  <a:cubicBezTo>
                    <a:pt x="102560" y="79143"/>
                    <a:pt x="102523" y="79143"/>
                    <a:pt x="102523" y="79143"/>
                  </a:cubicBezTo>
                  <a:cubicBezTo>
                    <a:pt x="102486" y="79143"/>
                    <a:pt x="102450" y="79143"/>
                    <a:pt x="102413" y="79068"/>
                  </a:cubicBezTo>
                  <a:cubicBezTo>
                    <a:pt x="102376" y="79068"/>
                    <a:pt x="102339" y="78918"/>
                    <a:pt x="102303" y="78918"/>
                  </a:cubicBezTo>
                  <a:cubicBezTo>
                    <a:pt x="102266" y="78918"/>
                    <a:pt x="102229" y="78918"/>
                    <a:pt x="102192" y="78993"/>
                  </a:cubicBezTo>
                  <a:cubicBezTo>
                    <a:pt x="102162" y="78993"/>
                    <a:pt x="102162" y="79068"/>
                    <a:pt x="102125" y="79143"/>
                  </a:cubicBezTo>
                  <a:cubicBezTo>
                    <a:pt x="102088" y="79206"/>
                    <a:pt x="102052" y="79281"/>
                    <a:pt x="101978" y="79281"/>
                  </a:cubicBezTo>
                  <a:cubicBezTo>
                    <a:pt x="101941" y="79281"/>
                    <a:pt x="101905" y="79281"/>
                    <a:pt x="101831" y="79281"/>
                  </a:cubicBezTo>
                  <a:cubicBezTo>
                    <a:pt x="101794" y="79281"/>
                    <a:pt x="101794" y="79281"/>
                    <a:pt x="101758" y="79356"/>
                  </a:cubicBezTo>
                  <a:cubicBezTo>
                    <a:pt x="101721" y="79356"/>
                    <a:pt x="101721" y="79431"/>
                    <a:pt x="101690" y="79507"/>
                  </a:cubicBezTo>
                  <a:cubicBezTo>
                    <a:pt x="101690" y="79582"/>
                    <a:pt x="101721" y="79657"/>
                    <a:pt x="101690" y="79732"/>
                  </a:cubicBezTo>
                  <a:cubicBezTo>
                    <a:pt x="101690" y="79807"/>
                    <a:pt x="101690" y="79883"/>
                    <a:pt x="101647" y="79883"/>
                  </a:cubicBezTo>
                  <a:cubicBezTo>
                    <a:pt x="101647" y="79958"/>
                    <a:pt x="101617" y="79958"/>
                    <a:pt x="101580" y="79958"/>
                  </a:cubicBezTo>
                  <a:cubicBezTo>
                    <a:pt x="101543" y="80033"/>
                    <a:pt x="101506" y="80033"/>
                    <a:pt x="101470" y="80033"/>
                  </a:cubicBezTo>
                  <a:cubicBezTo>
                    <a:pt x="101396" y="80033"/>
                    <a:pt x="101359" y="79958"/>
                    <a:pt x="101286" y="79958"/>
                  </a:cubicBezTo>
                  <a:cubicBezTo>
                    <a:pt x="101249" y="79958"/>
                    <a:pt x="101212" y="79958"/>
                    <a:pt x="101145" y="79883"/>
                  </a:cubicBezTo>
                  <a:cubicBezTo>
                    <a:pt x="101145" y="79883"/>
                    <a:pt x="101145" y="79807"/>
                    <a:pt x="101108" y="79732"/>
                  </a:cubicBezTo>
                  <a:cubicBezTo>
                    <a:pt x="101108" y="79732"/>
                    <a:pt x="101108" y="79657"/>
                    <a:pt x="101108" y="79582"/>
                  </a:cubicBezTo>
                  <a:cubicBezTo>
                    <a:pt x="101071" y="79507"/>
                    <a:pt x="101035" y="79507"/>
                    <a:pt x="100961" y="79507"/>
                  </a:cubicBezTo>
                  <a:cubicBezTo>
                    <a:pt x="100924" y="79507"/>
                    <a:pt x="100924" y="79507"/>
                    <a:pt x="100888" y="79507"/>
                  </a:cubicBezTo>
                  <a:cubicBezTo>
                    <a:pt x="100851" y="79507"/>
                    <a:pt x="100851" y="79582"/>
                    <a:pt x="100814" y="79582"/>
                  </a:cubicBezTo>
                  <a:cubicBezTo>
                    <a:pt x="100814" y="79657"/>
                    <a:pt x="100777" y="79657"/>
                    <a:pt x="100741" y="79657"/>
                  </a:cubicBezTo>
                  <a:cubicBezTo>
                    <a:pt x="100306" y="79657"/>
                    <a:pt x="100306" y="79657"/>
                    <a:pt x="100306" y="79657"/>
                  </a:cubicBezTo>
                  <a:cubicBezTo>
                    <a:pt x="100306" y="79958"/>
                    <a:pt x="100306" y="79958"/>
                    <a:pt x="100306" y="79958"/>
                  </a:cubicBezTo>
                  <a:cubicBezTo>
                    <a:pt x="100343" y="79958"/>
                    <a:pt x="100379" y="79958"/>
                    <a:pt x="100379" y="80033"/>
                  </a:cubicBezTo>
                  <a:cubicBezTo>
                    <a:pt x="100416" y="80033"/>
                    <a:pt x="100453" y="80033"/>
                    <a:pt x="100453" y="80108"/>
                  </a:cubicBezTo>
                  <a:cubicBezTo>
                    <a:pt x="100490" y="80171"/>
                    <a:pt x="100453" y="80171"/>
                    <a:pt x="100453" y="80246"/>
                  </a:cubicBezTo>
                  <a:cubicBezTo>
                    <a:pt x="100453" y="80321"/>
                    <a:pt x="100453" y="80472"/>
                    <a:pt x="100453" y="80547"/>
                  </a:cubicBezTo>
                  <a:cubicBezTo>
                    <a:pt x="100563" y="80547"/>
                    <a:pt x="100563" y="80547"/>
                    <a:pt x="100563" y="80547"/>
                  </a:cubicBezTo>
                  <a:cubicBezTo>
                    <a:pt x="100563" y="80472"/>
                    <a:pt x="100563" y="80396"/>
                    <a:pt x="100563" y="80396"/>
                  </a:cubicBezTo>
                  <a:close/>
                  <a:moveTo>
                    <a:pt x="97800" y="78842"/>
                  </a:moveTo>
                  <a:lnTo>
                    <a:pt x="97800" y="78842"/>
                  </a:lnTo>
                  <a:cubicBezTo>
                    <a:pt x="97764" y="78842"/>
                    <a:pt x="97727" y="78842"/>
                    <a:pt x="97727" y="78842"/>
                  </a:cubicBezTo>
                  <a:cubicBezTo>
                    <a:pt x="97690" y="78842"/>
                    <a:pt x="97690" y="78993"/>
                    <a:pt x="97690" y="78993"/>
                  </a:cubicBezTo>
                  <a:cubicBezTo>
                    <a:pt x="97690" y="79068"/>
                    <a:pt x="97727" y="79143"/>
                    <a:pt x="97764" y="79143"/>
                  </a:cubicBezTo>
                  <a:cubicBezTo>
                    <a:pt x="97800" y="79143"/>
                    <a:pt x="97800" y="79143"/>
                    <a:pt x="97800" y="79143"/>
                  </a:cubicBezTo>
                  <a:cubicBezTo>
                    <a:pt x="97874" y="79143"/>
                    <a:pt x="97874" y="79143"/>
                    <a:pt x="97874" y="79143"/>
                  </a:cubicBezTo>
                  <a:cubicBezTo>
                    <a:pt x="97947" y="79143"/>
                    <a:pt x="97984" y="79143"/>
                    <a:pt x="98021" y="79143"/>
                  </a:cubicBezTo>
                  <a:cubicBezTo>
                    <a:pt x="98094" y="79143"/>
                    <a:pt x="98125" y="79143"/>
                    <a:pt x="98162" y="79143"/>
                  </a:cubicBezTo>
                  <a:cubicBezTo>
                    <a:pt x="98162" y="79068"/>
                    <a:pt x="98125" y="79143"/>
                    <a:pt x="98125" y="79143"/>
                  </a:cubicBezTo>
                  <a:cubicBezTo>
                    <a:pt x="98125" y="78993"/>
                    <a:pt x="98125" y="78918"/>
                    <a:pt x="98125" y="78842"/>
                  </a:cubicBezTo>
                  <a:cubicBezTo>
                    <a:pt x="98094" y="78842"/>
                    <a:pt x="98058" y="78767"/>
                    <a:pt x="98021" y="78767"/>
                  </a:cubicBezTo>
                  <a:cubicBezTo>
                    <a:pt x="97800" y="78767"/>
                    <a:pt x="97800" y="78767"/>
                    <a:pt x="97800" y="78767"/>
                  </a:cubicBezTo>
                  <a:lnTo>
                    <a:pt x="97800" y="78842"/>
                  </a:lnTo>
                  <a:close/>
                  <a:moveTo>
                    <a:pt x="101396" y="78316"/>
                  </a:moveTo>
                  <a:lnTo>
                    <a:pt x="101396" y="78316"/>
                  </a:lnTo>
                  <a:cubicBezTo>
                    <a:pt x="101396" y="78391"/>
                    <a:pt x="101433" y="78391"/>
                    <a:pt x="101433" y="78466"/>
                  </a:cubicBezTo>
                  <a:cubicBezTo>
                    <a:pt x="101433" y="78542"/>
                    <a:pt x="101470" y="78617"/>
                    <a:pt x="101470" y="78692"/>
                  </a:cubicBezTo>
                  <a:cubicBezTo>
                    <a:pt x="101470" y="78842"/>
                    <a:pt x="101433" y="78918"/>
                    <a:pt x="101433" y="79068"/>
                  </a:cubicBezTo>
                  <a:cubicBezTo>
                    <a:pt x="101794" y="79068"/>
                    <a:pt x="101794" y="79068"/>
                    <a:pt x="101794" y="79068"/>
                  </a:cubicBezTo>
                  <a:cubicBezTo>
                    <a:pt x="101794" y="78918"/>
                    <a:pt x="101794" y="78918"/>
                    <a:pt x="101794" y="78918"/>
                  </a:cubicBezTo>
                  <a:cubicBezTo>
                    <a:pt x="101647" y="78918"/>
                    <a:pt x="101647" y="78918"/>
                    <a:pt x="101647" y="78918"/>
                  </a:cubicBezTo>
                  <a:cubicBezTo>
                    <a:pt x="101647" y="78767"/>
                    <a:pt x="101647" y="78692"/>
                    <a:pt x="101647" y="78617"/>
                  </a:cubicBezTo>
                  <a:cubicBezTo>
                    <a:pt x="101647" y="78542"/>
                    <a:pt x="101617" y="78542"/>
                    <a:pt x="101617" y="78466"/>
                  </a:cubicBezTo>
                  <a:cubicBezTo>
                    <a:pt x="101617" y="78391"/>
                    <a:pt x="101647" y="78316"/>
                    <a:pt x="101647" y="78316"/>
                  </a:cubicBezTo>
                  <a:cubicBezTo>
                    <a:pt x="101543" y="78316"/>
                    <a:pt x="101506" y="78316"/>
                    <a:pt x="101396" y="78316"/>
                  </a:cubicBezTo>
                  <a:close/>
                  <a:moveTo>
                    <a:pt x="99944" y="78391"/>
                  </a:moveTo>
                  <a:lnTo>
                    <a:pt x="99944" y="78391"/>
                  </a:lnTo>
                  <a:cubicBezTo>
                    <a:pt x="99908" y="78391"/>
                    <a:pt x="99871" y="78316"/>
                    <a:pt x="99834" y="78391"/>
                  </a:cubicBezTo>
                  <a:cubicBezTo>
                    <a:pt x="99797" y="78391"/>
                    <a:pt x="99761" y="78466"/>
                    <a:pt x="99687" y="78542"/>
                  </a:cubicBezTo>
                  <a:cubicBezTo>
                    <a:pt x="99724" y="78617"/>
                    <a:pt x="99724" y="78617"/>
                    <a:pt x="99724" y="78617"/>
                  </a:cubicBezTo>
                  <a:cubicBezTo>
                    <a:pt x="99761" y="78692"/>
                    <a:pt x="99761" y="78692"/>
                    <a:pt x="99797" y="78692"/>
                  </a:cubicBezTo>
                  <a:cubicBezTo>
                    <a:pt x="99834" y="78692"/>
                    <a:pt x="99834" y="78767"/>
                    <a:pt x="99871" y="78767"/>
                  </a:cubicBezTo>
                  <a:cubicBezTo>
                    <a:pt x="99908" y="78767"/>
                    <a:pt x="99908" y="78842"/>
                    <a:pt x="99944" y="78842"/>
                  </a:cubicBezTo>
                  <a:cubicBezTo>
                    <a:pt x="99944" y="78842"/>
                    <a:pt x="99981" y="78842"/>
                    <a:pt x="100018" y="78842"/>
                  </a:cubicBezTo>
                  <a:cubicBezTo>
                    <a:pt x="100055" y="78842"/>
                    <a:pt x="100055" y="78767"/>
                    <a:pt x="100091" y="78842"/>
                  </a:cubicBezTo>
                  <a:cubicBezTo>
                    <a:pt x="100128" y="78842"/>
                    <a:pt x="100128" y="78918"/>
                    <a:pt x="100159" y="78918"/>
                  </a:cubicBezTo>
                  <a:cubicBezTo>
                    <a:pt x="100196" y="78993"/>
                    <a:pt x="100159" y="79068"/>
                    <a:pt x="100196" y="79068"/>
                  </a:cubicBezTo>
                  <a:cubicBezTo>
                    <a:pt x="100196" y="79143"/>
                    <a:pt x="100196" y="79206"/>
                    <a:pt x="100232" y="79281"/>
                  </a:cubicBezTo>
                  <a:cubicBezTo>
                    <a:pt x="100269" y="79281"/>
                    <a:pt x="100269" y="79281"/>
                    <a:pt x="100306" y="79281"/>
                  </a:cubicBezTo>
                  <a:cubicBezTo>
                    <a:pt x="100379" y="79281"/>
                    <a:pt x="100379" y="79281"/>
                    <a:pt x="100379" y="79281"/>
                  </a:cubicBezTo>
                  <a:cubicBezTo>
                    <a:pt x="100416" y="79281"/>
                    <a:pt x="100453" y="79206"/>
                    <a:pt x="100490" y="79206"/>
                  </a:cubicBezTo>
                  <a:cubicBezTo>
                    <a:pt x="100490" y="79206"/>
                    <a:pt x="100490" y="79143"/>
                    <a:pt x="100526" y="79143"/>
                  </a:cubicBezTo>
                  <a:cubicBezTo>
                    <a:pt x="100526" y="79143"/>
                    <a:pt x="100563" y="79206"/>
                    <a:pt x="100600" y="79206"/>
                  </a:cubicBezTo>
                  <a:cubicBezTo>
                    <a:pt x="100600" y="79206"/>
                    <a:pt x="100630" y="79206"/>
                    <a:pt x="100673" y="79206"/>
                  </a:cubicBezTo>
                  <a:cubicBezTo>
                    <a:pt x="100704" y="79206"/>
                    <a:pt x="100704" y="79206"/>
                    <a:pt x="100777" y="79206"/>
                  </a:cubicBezTo>
                  <a:cubicBezTo>
                    <a:pt x="100814" y="79206"/>
                    <a:pt x="100851" y="79206"/>
                    <a:pt x="100888" y="79206"/>
                  </a:cubicBezTo>
                  <a:cubicBezTo>
                    <a:pt x="100924" y="79206"/>
                    <a:pt x="100924" y="79143"/>
                    <a:pt x="100961" y="79143"/>
                  </a:cubicBezTo>
                  <a:cubicBezTo>
                    <a:pt x="100924" y="79068"/>
                    <a:pt x="100961" y="78993"/>
                    <a:pt x="100924" y="78993"/>
                  </a:cubicBezTo>
                  <a:cubicBezTo>
                    <a:pt x="100924" y="78918"/>
                    <a:pt x="100888" y="78993"/>
                    <a:pt x="100851" y="78918"/>
                  </a:cubicBezTo>
                  <a:cubicBezTo>
                    <a:pt x="100814" y="78767"/>
                    <a:pt x="100851" y="78617"/>
                    <a:pt x="100851" y="78466"/>
                  </a:cubicBezTo>
                  <a:cubicBezTo>
                    <a:pt x="100851" y="78391"/>
                    <a:pt x="100888" y="78316"/>
                    <a:pt x="100851" y="78316"/>
                  </a:cubicBezTo>
                  <a:cubicBezTo>
                    <a:pt x="100851" y="78241"/>
                    <a:pt x="100851" y="78166"/>
                    <a:pt x="100814" y="78166"/>
                  </a:cubicBezTo>
                  <a:cubicBezTo>
                    <a:pt x="100777" y="78090"/>
                    <a:pt x="100777" y="78090"/>
                    <a:pt x="100741" y="78090"/>
                  </a:cubicBezTo>
                  <a:cubicBezTo>
                    <a:pt x="100673" y="78090"/>
                    <a:pt x="100630" y="78028"/>
                    <a:pt x="100600" y="78028"/>
                  </a:cubicBezTo>
                  <a:cubicBezTo>
                    <a:pt x="100526" y="78028"/>
                    <a:pt x="100490" y="78090"/>
                    <a:pt x="100416" y="78090"/>
                  </a:cubicBezTo>
                  <a:cubicBezTo>
                    <a:pt x="100379" y="78166"/>
                    <a:pt x="100379" y="78166"/>
                    <a:pt x="100343" y="78241"/>
                  </a:cubicBezTo>
                  <a:cubicBezTo>
                    <a:pt x="100306" y="78241"/>
                    <a:pt x="100269" y="78241"/>
                    <a:pt x="100196" y="78241"/>
                  </a:cubicBezTo>
                  <a:cubicBezTo>
                    <a:pt x="100159" y="78241"/>
                    <a:pt x="100128" y="78241"/>
                    <a:pt x="100091" y="78241"/>
                  </a:cubicBezTo>
                  <a:cubicBezTo>
                    <a:pt x="100055" y="78241"/>
                    <a:pt x="100018" y="78316"/>
                    <a:pt x="99981" y="78316"/>
                  </a:cubicBezTo>
                  <a:cubicBezTo>
                    <a:pt x="99944" y="78391"/>
                    <a:pt x="99944" y="78391"/>
                    <a:pt x="99908" y="78466"/>
                  </a:cubicBezTo>
                  <a:cubicBezTo>
                    <a:pt x="99908" y="78466"/>
                    <a:pt x="99908" y="78542"/>
                    <a:pt x="99871" y="78542"/>
                  </a:cubicBezTo>
                  <a:lnTo>
                    <a:pt x="99944" y="78391"/>
                  </a:lnTo>
                  <a:close/>
                  <a:moveTo>
                    <a:pt x="99834" y="78090"/>
                  </a:moveTo>
                  <a:lnTo>
                    <a:pt x="99834" y="78090"/>
                  </a:lnTo>
                  <a:cubicBezTo>
                    <a:pt x="99908" y="78028"/>
                    <a:pt x="99944" y="77953"/>
                    <a:pt x="99944" y="77727"/>
                  </a:cubicBezTo>
                  <a:cubicBezTo>
                    <a:pt x="99944" y="77652"/>
                    <a:pt x="99908" y="77577"/>
                    <a:pt x="99871" y="77577"/>
                  </a:cubicBezTo>
                  <a:cubicBezTo>
                    <a:pt x="99871" y="77577"/>
                    <a:pt x="99834" y="77501"/>
                    <a:pt x="99797" y="77501"/>
                  </a:cubicBezTo>
                  <a:cubicBezTo>
                    <a:pt x="99724" y="77501"/>
                    <a:pt x="99724" y="77501"/>
                    <a:pt x="99724" y="77501"/>
                  </a:cubicBezTo>
                  <a:lnTo>
                    <a:pt x="99687" y="77501"/>
                  </a:lnTo>
                  <a:cubicBezTo>
                    <a:pt x="99656" y="77501"/>
                    <a:pt x="99656" y="77577"/>
                    <a:pt x="99656" y="77652"/>
                  </a:cubicBezTo>
                  <a:cubicBezTo>
                    <a:pt x="99614" y="77727"/>
                    <a:pt x="99614" y="77802"/>
                    <a:pt x="99583" y="77953"/>
                  </a:cubicBezTo>
                  <a:cubicBezTo>
                    <a:pt x="99614" y="78028"/>
                    <a:pt x="99687" y="78090"/>
                    <a:pt x="99724" y="78090"/>
                  </a:cubicBezTo>
                  <a:cubicBezTo>
                    <a:pt x="99761" y="78090"/>
                    <a:pt x="99834" y="78090"/>
                    <a:pt x="99834" y="78090"/>
                  </a:cubicBezTo>
                  <a:close/>
                  <a:moveTo>
                    <a:pt x="99509" y="78993"/>
                  </a:moveTo>
                  <a:lnTo>
                    <a:pt x="99509" y="78993"/>
                  </a:lnTo>
                  <a:cubicBezTo>
                    <a:pt x="99509" y="79143"/>
                    <a:pt x="99509" y="79143"/>
                    <a:pt x="99509" y="79143"/>
                  </a:cubicBezTo>
                  <a:cubicBezTo>
                    <a:pt x="99509" y="79206"/>
                    <a:pt x="99509" y="79281"/>
                    <a:pt x="99509" y="79356"/>
                  </a:cubicBezTo>
                  <a:cubicBezTo>
                    <a:pt x="99614" y="79356"/>
                    <a:pt x="99656" y="79356"/>
                    <a:pt x="99724" y="79356"/>
                  </a:cubicBezTo>
                  <a:cubicBezTo>
                    <a:pt x="99724" y="78918"/>
                    <a:pt x="99724" y="78918"/>
                    <a:pt x="99724" y="78918"/>
                  </a:cubicBezTo>
                  <a:cubicBezTo>
                    <a:pt x="99546" y="78918"/>
                    <a:pt x="99546" y="78918"/>
                    <a:pt x="99546" y="78918"/>
                  </a:cubicBezTo>
                  <a:cubicBezTo>
                    <a:pt x="99546" y="79143"/>
                    <a:pt x="99546" y="79143"/>
                    <a:pt x="99546" y="79143"/>
                  </a:cubicBezTo>
                  <a:lnTo>
                    <a:pt x="99509" y="78993"/>
                  </a:lnTo>
                  <a:close/>
                  <a:moveTo>
                    <a:pt x="98854" y="79807"/>
                  </a:moveTo>
                  <a:lnTo>
                    <a:pt x="98854" y="79807"/>
                  </a:lnTo>
                  <a:cubicBezTo>
                    <a:pt x="98854" y="79883"/>
                    <a:pt x="98854" y="79958"/>
                    <a:pt x="98854" y="79958"/>
                  </a:cubicBezTo>
                  <a:cubicBezTo>
                    <a:pt x="98854" y="80033"/>
                    <a:pt x="98891" y="80033"/>
                    <a:pt x="98891" y="80108"/>
                  </a:cubicBezTo>
                  <a:cubicBezTo>
                    <a:pt x="99111" y="80108"/>
                    <a:pt x="99111" y="80108"/>
                    <a:pt x="99111" y="80108"/>
                  </a:cubicBezTo>
                  <a:cubicBezTo>
                    <a:pt x="99142" y="80108"/>
                    <a:pt x="99179" y="80108"/>
                    <a:pt x="99252" y="80108"/>
                  </a:cubicBezTo>
                  <a:lnTo>
                    <a:pt x="99289" y="80108"/>
                  </a:lnTo>
                  <a:cubicBezTo>
                    <a:pt x="99362" y="80108"/>
                    <a:pt x="99362" y="80108"/>
                    <a:pt x="99362" y="80108"/>
                  </a:cubicBezTo>
                  <a:cubicBezTo>
                    <a:pt x="99399" y="80108"/>
                    <a:pt x="99436" y="80171"/>
                    <a:pt x="99436" y="80171"/>
                  </a:cubicBezTo>
                  <a:cubicBezTo>
                    <a:pt x="99473" y="80171"/>
                    <a:pt x="99509" y="80171"/>
                    <a:pt x="99509" y="80171"/>
                  </a:cubicBezTo>
                  <a:cubicBezTo>
                    <a:pt x="99546" y="80171"/>
                    <a:pt x="99583" y="80171"/>
                    <a:pt x="99583" y="80246"/>
                  </a:cubicBezTo>
                  <a:cubicBezTo>
                    <a:pt x="99614" y="80246"/>
                    <a:pt x="99614" y="80321"/>
                    <a:pt x="99656" y="80321"/>
                  </a:cubicBezTo>
                  <a:cubicBezTo>
                    <a:pt x="99724" y="80321"/>
                    <a:pt x="99761" y="80321"/>
                    <a:pt x="99797" y="80321"/>
                  </a:cubicBezTo>
                  <a:cubicBezTo>
                    <a:pt x="99797" y="80171"/>
                    <a:pt x="99797" y="80108"/>
                    <a:pt x="99797" y="79883"/>
                  </a:cubicBezTo>
                  <a:cubicBezTo>
                    <a:pt x="99724" y="79883"/>
                    <a:pt x="99687" y="79883"/>
                    <a:pt x="99614" y="79883"/>
                  </a:cubicBezTo>
                  <a:cubicBezTo>
                    <a:pt x="99583" y="79883"/>
                    <a:pt x="99546" y="79807"/>
                    <a:pt x="99473" y="79807"/>
                  </a:cubicBezTo>
                  <a:cubicBezTo>
                    <a:pt x="99473" y="79807"/>
                    <a:pt x="99436" y="79807"/>
                    <a:pt x="99399" y="79807"/>
                  </a:cubicBezTo>
                  <a:cubicBezTo>
                    <a:pt x="99326" y="79807"/>
                    <a:pt x="99326" y="79807"/>
                    <a:pt x="99326" y="79807"/>
                  </a:cubicBezTo>
                  <a:cubicBezTo>
                    <a:pt x="99289" y="79807"/>
                    <a:pt x="99252" y="79732"/>
                    <a:pt x="99215" y="79732"/>
                  </a:cubicBezTo>
                  <a:cubicBezTo>
                    <a:pt x="99142" y="79732"/>
                    <a:pt x="99111" y="79657"/>
                    <a:pt x="99038" y="79657"/>
                  </a:cubicBezTo>
                  <a:cubicBezTo>
                    <a:pt x="99001" y="79657"/>
                    <a:pt x="98964" y="79657"/>
                    <a:pt x="98928" y="79657"/>
                  </a:cubicBezTo>
                  <a:cubicBezTo>
                    <a:pt x="98891" y="79732"/>
                    <a:pt x="98928" y="79807"/>
                    <a:pt x="98891" y="79807"/>
                  </a:cubicBezTo>
                  <a:cubicBezTo>
                    <a:pt x="98891" y="79883"/>
                    <a:pt x="98891" y="79958"/>
                    <a:pt x="98854" y="79958"/>
                  </a:cubicBezTo>
                  <a:lnTo>
                    <a:pt x="98854" y="79807"/>
                  </a:lnTo>
                  <a:close/>
                  <a:moveTo>
                    <a:pt x="98597" y="79958"/>
                  </a:moveTo>
                  <a:lnTo>
                    <a:pt x="98597" y="79958"/>
                  </a:lnTo>
                  <a:cubicBezTo>
                    <a:pt x="98529" y="79883"/>
                    <a:pt x="98493" y="79883"/>
                    <a:pt x="98456" y="79883"/>
                  </a:cubicBezTo>
                  <a:cubicBezTo>
                    <a:pt x="98419" y="79883"/>
                    <a:pt x="98346" y="79807"/>
                    <a:pt x="98309" y="79807"/>
                  </a:cubicBezTo>
                  <a:cubicBezTo>
                    <a:pt x="98309" y="80108"/>
                    <a:pt x="98309" y="80108"/>
                    <a:pt x="98309" y="80108"/>
                  </a:cubicBezTo>
                  <a:cubicBezTo>
                    <a:pt x="98309" y="80108"/>
                    <a:pt x="98309" y="80171"/>
                    <a:pt x="98346" y="80246"/>
                  </a:cubicBezTo>
                  <a:cubicBezTo>
                    <a:pt x="98419" y="80321"/>
                    <a:pt x="98419" y="80321"/>
                    <a:pt x="98419" y="80321"/>
                  </a:cubicBezTo>
                  <a:cubicBezTo>
                    <a:pt x="98456" y="80321"/>
                    <a:pt x="98456" y="80321"/>
                    <a:pt x="98493" y="80321"/>
                  </a:cubicBezTo>
                  <a:cubicBezTo>
                    <a:pt x="98633" y="80321"/>
                    <a:pt x="98633" y="80321"/>
                    <a:pt x="98633" y="80321"/>
                  </a:cubicBezTo>
                  <a:cubicBezTo>
                    <a:pt x="98633" y="80108"/>
                    <a:pt x="98633" y="80108"/>
                    <a:pt x="98633" y="80108"/>
                  </a:cubicBezTo>
                  <a:cubicBezTo>
                    <a:pt x="98597" y="80033"/>
                    <a:pt x="98597" y="79958"/>
                    <a:pt x="98597" y="79958"/>
                  </a:cubicBezTo>
                  <a:close/>
                  <a:moveTo>
                    <a:pt x="99038" y="76010"/>
                  </a:moveTo>
                  <a:lnTo>
                    <a:pt x="99038" y="76010"/>
                  </a:lnTo>
                  <a:cubicBezTo>
                    <a:pt x="99001" y="76160"/>
                    <a:pt x="98964" y="76236"/>
                    <a:pt x="98891" y="76311"/>
                  </a:cubicBezTo>
                  <a:cubicBezTo>
                    <a:pt x="98891" y="76386"/>
                    <a:pt x="98854" y="76461"/>
                    <a:pt x="98817" y="76461"/>
                  </a:cubicBezTo>
                  <a:cubicBezTo>
                    <a:pt x="98817" y="76461"/>
                    <a:pt x="98781" y="76536"/>
                    <a:pt x="98744" y="76612"/>
                  </a:cubicBezTo>
                  <a:cubicBezTo>
                    <a:pt x="98744" y="76612"/>
                    <a:pt x="98707" y="76536"/>
                    <a:pt x="98707" y="76612"/>
                  </a:cubicBezTo>
                  <a:cubicBezTo>
                    <a:pt x="98670" y="76612"/>
                    <a:pt x="98670" y="76687"/>
                    <a:pt x="98670" y="76687"/>
                  </a:cubicBezTo>
                  <a:cubicBezTo>
                    <a:pt x="98670" y="76762"/>
                    <a:pt x="98670" y="76762"/>
                    <a:pt x="98670" y="76762"/>
                  </a:cubicBezTo>
                  <a:cubicBezTo>
                    <a:pt x="98670" y="76912"/>
                    <a:pt x="98707" y="76975"/>
                    <a:pt x="98707" y="77125"/>
                  </a:cubicBezTo>
                  <a:cubicBezTo>
                    <a:pt x="98707" y="77201"/>
                    <a:pt x="98707" y="77201"/>
                    <a:pt x="98707" y="77276"/>
                  </a:cubicBezTo>
                  <a:cubicBezTo>
                    <a:pt x="98707" y="77426"/>
                    <a:pt x="98707" y="77501"/>
                    <a:pt x="98707" y="77577"/>
                  </a:cubicBezTo>
                  <a:cubicBezTo>
                    <a:pt x="98670" y="77652"/>
                    <a:pt x="98633" y="77652"/>
                    <a:pt x="98633" y="77727"/>
                  </a:cubicBezTo>
                  <a:cubicBezTo>
                    <a:pt x="98633" y="77802"/>
                    <a:pt x="98597" y="77877"/>
                    <a:pt x="98597" y="78028"/>
                  </a:cubicBezTo>
                  <a:cubicBezTo>
                    <a:pt x="98597" y="78090"/>
                    <a:pt x="98597" y="78090"/>
                    <a:pt x="98597" y="78166"/>
                  </a:cubicBezTo>
                  <a:cubicBezTo>
                    <a:pt x="98597" y="78241"/>
                    <a:pt x="98597" y="78316"/>
                    <a:pt x="98597" y="78466"/>
                  </a:cubicBezTo>
                  <a:cubicBezTo>
                    <a:pt x="98633" y="78466"/>
                    <a:pt x="98633" y="78391"/>
                    <a:pt x="98670" y="78466"/>
                  </a:cubicBezTo>
                  <a:cubicBezTo>
                    <a:pt x="98707" y="78466"/>
                    <a:pt x="98707" y="78542"/>
                    <a:pt x="98744" y="78542"/>
                  </a:cubicBezTo>
                  <a:cubicBezTo>
                    <a:pt x="98781" y="78542"/>
                    <a:pt x="98817" y="78466"/>
                    <a:pt x="98891" y="78466"/>
                  </a:cubicBezTo>
                  <a:cubicBezTo>
                    <a:pt x="98891" y="78316"/>
                    <a:pt x="98891" y="78241"/>
                    <a:pt x="98891" y="78090"/>
                  </a:cubicBezTo>
                  <a:cubicBezTo>
                    <a:pt x="98891" y="77953"/>
                    <a:pt x="98891" y="77877"/>
                    <a:pt x="98891" y="77652"/>
                  </a:cubicBezTo>
                  <a:cubicBezTo>
                    <a:pt x="98891" y="77652"/>
                    <a:pt x="98891" y="77652"/>
                    <a:pt x="98928" y="77652"/>
                  </a:cubicBezTo>
                  <a:cubicBezTo>
                    <a:pt x="99001" y="77652"/>
                    <a:pt x="99075" y="77652"/>
                    <a:pt x="99179" y="77652"/>
                  </a:cubicBezTo>
                  <a:cubicBezTo>
                    <a:pt x="99179" y="77652"/>
                    <a:pt x="99215" y="77652"/>
                    <a:pt x="99252" y="77652"/>
                  </a:cubicBezTo>
                  <a:cubicBezTo>
                    <a:pt x="99252" y="77577"/>
                    <a:pt x="99252" y="77577"/>
                    <a:pt x="99252" y="77426"/>
                  </a:cubicBezTo>
                  <a:cubicBezTo>
                    <a:pt x="99252" y="77351"/>
                    <a:pt x="99215" y="77276"/>
                    <a:pt x="99215" y="77201"/>
                  </a:cubicBezTo>
                  <a:cubicBezTo>
                    <a:pt x="99179" y="77201"/>
                    <a:pt x="99142" y="77201"/>
                    <a:pt x="99142" y="77125"/>
                  </a:cubicBezTo>
                  <a:cubicBezTo>
                    <a:pt x="99142" y="77063"/>
                    <a:pt x="99142" y="77063"/>
                    <a:pt x="99142" y="76975"/>
                  </a:cubicBezTo>
                  <a:cubicBezTo>
                    <a:pt x="99142" y="76912"/>
                    <a:pt x="99142" y="76912"/>
                    <a:pt x="99142" y="76837"/>
                  </a:cubicBezTo>
                  <a:cubicBezTo>
                    <a:pt x="99111" y="76837"/>
                    <a:pt x="99111" y="76762"/>
                    <a:pt x="99075" y="76762"/>
                  </a:cubicBezTo>
                  <a:cubicBezTo>
                    <a:pt x="99038" y="76762"/>
                    <a:pt x="99001" y="76837"/>
                    <a:pt x="98928" y="76837"/>
                  </a:cubicBezTo>
                  <a:cubicBezTo>
                    <a:pt x="98928" y="76612"/>
                    <a:pt x="98928" y="76612"/>
                    <a:pt x="98928" y="76612"/>
                  </a:cubicBezTo>
                  <a:cubicBezTo>
                    <a:pt x="98928" y="76536"/>
                    <a:pt x="98964" y="76536"/>
                    <a:pt x="98964" y="76461"/>
                  </a:cubicBezTo>
                  <a:cubicBezTo>
                    <a:pt x="98964" y="76386"/>
                    <a:pt x="99001" y="76386"/>
                    <a:pt x="99038" y="76386"/>
                  </a:cubicBezTo>
                  <a:cubicBezTo>
                    <a:pt x="99038" y="76311"/>
                    <a:pt x="99038" y="76236"/>
                    <a:pt x="99038" y="76236"/>
                  </a:cubicBezTo>
                  <a:cubicBezTo>
                    <a:pt x="99038" y="76160"/>
                    <a:pt x="99038" y="76085"/>
                    <a:pt x="99038" y="76010"/>
                  </a:cubicBezTo>
                  <a:close/>
                  <a:moveTo>
                    <a:pt x="95730" y="79883"/>
                  </a:moveTo>
                  <a:lnTo>
                    <a:pt x="95730" y="79883"/>
                  </a:lnTo>
                  <a:cubicBezTo>
                    <a:pt x="95730" y="79958"/>
                    <a:pt x="95767" y="80033"/>
                    <a:pt x="95803" y="80108"/>
                  </a:cubicBezTo>
                  <a:cubicBezTo>
                    <a:pt x="95840" y="80108"/>
                    <a:pt x="95840" y="80171"/>
                    <a:pt x="95877" y="80171"/>
                  </a:cubicBezTo>
                  <a:cubicBezTo>
                    <a:pt x="95914" y="80171"/>
                    <a:pt x="95914" y="80171"/>
                    <a:pt x="95950" y="80246"/>
                  </a:cubicBezTo>
                  <a:cubicBezTo>
                    <a:pt x="95987" y="80246"/>
                    <a:pt x="96024" y="80246"/>
                    <a:pt x="96091" y="80246"/>
                  </a:cubicBezTo>
                  <a:cubicBezTo>
                    <a:pt x="96091" y="80321"/>
                    <a:pt x="96091" y="80321"/>
                    <a:pt x="96091" y="80396"/>
                  </a:cubicBezTo>
                  <a:cubicBezTo>
                    <a:pt x="96091" y="80547"/>
                    <a:pt x="96055" y="80547"/>
                    <a:pt x="96055" y="80697"/>
                  </a:cubicBezTo>
                  <a:cubicBezTo>
                    <a:pt x="96055" y="80772"/>
                    <a:pt x="96024" y="80772"/>
                    <a:pt x="96024" y="80848"/>
                  </a:cubicBezTo>
                  <a:cubicBezTo>
                    <a:pt x="96024" y="80923"/>
                    <a:pt x="96024" y="80923"/>
                    <a:pt x="96024" y="80998"/>
                  </a:cubicBezTo>
                  <a:cubicBezTo>
                    <a:pt x="96024" y="81073"/>
                    <a:pt x="96024" y="81073"/>
                    <a:pt x="96024" y="81148"/>
                  </a:cubicBezTo>
                  <a:cubicBezTo>
                    <a:pt x="96024" y="81211"/>
                    <a:pt x="96055" y="81211"/>
                    <a:pt x="96055" y="81286"/>
                  </a:cubicBezTo>
                  <a:cubicBezTo>
                    <a:pt x="96091" y="81361"/>
                    <a:pt x="96091" y="81437"/>
                    <a:pt x="96091" y="81437"/>
                  </a:cubicBezTo>
                  <a:cubicBezTo>
                    <a:pt x="96091" y="81512"/>
                    <a:pt x="96128" y="81587"/>
                    <a:pt x="96128" y="81587"/>
                  </a:cubicBezTo>
                  <a:cubicBezTo>
                    <a:pt x="96165" y="81587"/>
                    <a:pt x="96165" y="81587"/>
                    <a:pt x="96202" y="81512"/>
                  </a:cubicBezTo>
                  <a:cubicBezTo>
                    <a:pt x="96202" y="81437"/>
                    <a:pt x="96238" y="81437"/>
                    <a:pt x="96275" y="81437"/>
                  </a:cubicBezTo>
                  <a:cubicBezTo>
                    <a:pt x="96275" y="81286"/>
                    <a:pt x="96275" y="81211"/>
                    <a:pt x="96275" y="81073"/>
                  </a:cubicBezTo>
                  <a:cubicBezTo>
                    <a:pt x="96275" y="80998"/>
                    <a:pt x="96275" y="80923"/>
                    <a:pt x="96275" y="80772"/>
                  </a:cubicBezTo>
                  <a:cubicBezTo>
                    <a:pt x="96275" y="80697"/>
                    <a:pt x="96312" y="80697"/>
                    <a:pt x="96312" y="80622"/>
                  </a:cubicBezTo>
                  <a:cubicBezTo>
                    <a:pt x="96312" y="79657"/>
                    <a:pt x="96312" y="79657"/>
                    <a:pt x="96312" y="79657"/>
                  </a:cubicBezTo>
                  <a:cubicBezTo>
                    <a:pt x="96532" y="79657"/>
                    <a:pt x="96532" y="79657"/>
                    <a:pt x="96532" y="79657"/>
                  </a:cubicBezTo>
                  <a:cubicBezTo>
                    <a:pt x="96532" y="80033"/>
                    <a:pt x="96532" y="80033"/>
                    <a:pt x="96532" y="80033"/>
                  </a:cubicBezTo>
                  <a:cubicBezTo>
                    <a:pt x="96496" y="80171"/>
                    <a:pt x="96496" y="80171"/>
                    <a:pt x="96496" y="80171"/>
                  </a:cubicBezTo>
                  <a:cubicBezTo>
                    <a:pt x="96496" y="80321"/>
                    <a:pt x="96496" y="80321"/>
                    <a:pt x="96496" y="80321"/>
                  </a:cubicBezTo>
                  <a:cubicBezTo>
                    <a:pt x="96532" y="80321"/>
                    <a:pt x="96563" y="80321"/>
                    <a:pt x="96563" y="80321"/>
                  </a:cubicBezTo>
                  <a:cubicBezTo>
                    <a:pt x="96600" y="80321"/>
                    <a:pt x="96637" y="80321"/>
                    <a:pt x="96637" y="80321"/>
                  </a:cubicBezTo>
                  <a:cubicBezTo>
                    <a:pt x="96673" y="80321"/>
                    <a:pt x="96673" y="80396"/>
                    <a:pt x="96710" y="80396"/>
                  </a:cubicBezTo>
                  <a:cubicBezTo>
                    <a:pt x="96747" y="80396"/>
                    <a:pt x="96784" y="80396"/>
                    <a:pt x="96784" y="80472"/>
                  </a:cubicBezTo>
                  <a:cubicBezTo>
                    <a:pt x="96820" y="80472"/>
                    <a:pt x="96820" y="80472"/>
                    <a:pt x="96857" y="80472"/>
                  </a:cubicBezTo>
                  <a:cubicBezTo>
                    <a:pt x="96857" y="80697"/>
                    <a:pt x="96857" y="80697"/>
                    <a:pt x="96857" y="80697"/>
                  </a:cubicBezTo>
                  <a:cubicBezTo>
                    <a:pt x="96857" y="80772"/>
                    <a:pt x="96820" y="80848"/>
                    <a:pt x="96820" y="80848"/>
                  </a:cubicBezTo>
                  <a:cubicBezTo>
                    <a:pt x="96820" y="80923"/>
                    <a:pt x="96820" y="80998"/>
                    <a:pt x="96820" y="80998"/>
                  </a:cubicBezTo>
                  <a:cubicBezTo>
                    <a:pt x="96820" y="81148"/>
                    <a:pt x="96820" y="81148"/>
                    <a:pt x="96820" y="81148"/>
                  </a:cubicBezTo>
                  <a:cubicBezTo>
                    <a:pt x="96820" y="81211"/>
                    <a:pt x="96784" y="81286"/>
                    <a:pt x="96820" y="81361"/>
                  </a:cubicBezTo>
                  <a:cubicBezTo>
                    <a:pt x="96820" y="81361"/>
                    <a:pt x="96857" y="81437"/>
                    <a:pt x="96894" y="81437"/>
                  </a:cubicBezTo>
                  <a:cubicBezTo>
                    <a:pt x="96894" y="81512"/>
                    <a:pt x="96931" y="81512"/>
                    <a:pt x="96967" y="81512"/>
                  </a:cubicBezTo>
                  <a:cubicBezTo>
                    <a:pt x="97182" y="81512"/>
                    <a:pt x="97182" y="81512"/>
                    <a:pt x="97182" y="81512"/>
                  </a:cubicBezTo>
                  <a:cubicBezTo>
                    <a:pt x="97182" y="81437"/>
                    <a:pt x="97218" y="81437"/>
                    <a:pt x="97218" y="81361"/>
                  </a:cubicBezTo>
                  <a:cubicBezTo>
                    <a:pt x="97218" y="81148"/>
                    <a:pt x="97218" y="81148"/>
                    <a:pt x="97218" y="81148"/>
                  </a:cubicBezTo>
                  <a:cubicBezTo>
                    <a:pt x="97218" y="80998"/>
                    <a:pt x="97218" y="80923"/>
                    <a:pt x="97182" y="80772"/>
                  </a:cubicBezTo>
                  <a:cubicBezTo>
                    <a:pt x="97182" y="80772"/>
                    <a:pt x="97145" y="80772"/>
                    <a:pt x="97108" y="80697"/>
                  </a:cubicBezTo>
                  <a:cubicBezTo>
                    <a:pt x="97108" y="80697"/>
                    <a:pt x="97071" y="80622"/>
                    <a:pt x="97041" y="80547"/>
                  </a:cubicBezTo>
                  <a:cubicBezTo>
                    <a:pt x="97041" y="80547"/>
                    <a:pt x="97004" y="80547"/>
                    <a:pt x="96967" y="80472"/>
                  </a:cubicBezTo>
                  <a:cubicBezTo>
                    <a:pt x="96967" y="80396"/>
                    <a:pt x="96931" y="80321"/>
                    <a:pt x="96931" y="80246"/>
                  </a:cubicBezTo>
                  <a:cubicBezTo>
                    <a:pt x="96931" y="80171"/>
                    <a:pt x="96967" y="80108"/>
                    <a:pt x="96967" y="80033"/>
                  </a:cubicBezTo>
                  <a:cubicBezTo>
                    <a:pt x="96967" y="79883"/>
                    <a:pt x="96967" y="79883"/>
                    <a:pt x="96967" y="79883"/>
                  </a:cubicBezTo>
                  <a:cubicBezTo>
                    <a:pt x="96967" y="79883"/>
                    <a:pt x="97004" y="79807"/>
                    <a:pt x="96967" y="79732"/>
                  </a:cubicBezTo>
                  <a:cubicBezTo>
                    <a:pt x="96967" y="79732"/>
                    <a:pt x="96931" y="79732"/>
                    <a:pt x="96894" y="79657"/>
                  </a:cubicBezTo>
                  <a:cubicBezTo>
                    <a:pt x="96894" y="79582"/>
                    <a:pt x="96894" y="79582"/>
                    <a:pt x="96857" y="79507"/>
                  </a:cubicBezTo>
                  <a:cubicBezTo>
                    <a:pt x="96820" y="79431"/>
                    <a:pt x="96820" y="79431"/>
                    <a:pt x="96784" y="79431"/>
                  </a:cubicBezTo>
                  <a:cubicBezTo>
                    <a:pt x="96747" y="79356"/>
                    <a:pt x="96710" y="79431"/>
                    <a:pt x="96710" y="79356"/>
                  </a:cubicBezTo>
                  <a:cubicBezTo>
                    <a:pt x="96673" y="79356"/>
                    <a:pt x="96710" y="79281"/>
                    <a:pt x="96673" y="79206"/>
                  </a:cubicBezTo>
                  <a:cubicBezTo>
                    <a:pt x="96710" y="78993"/>
                    <a:pt x="96710" y="78993"/>
                    <a:pt x="96710" y="78993"/>
                  </a:cubicBezTo>
                  <a:cubicBezTo>
                    <a:pt x="96784" y="78993"/>
                    <a:pt x="96857" y="78993"/>
                    <a:pt x="96931" y="78993"/>
                  </a:cubicBezTo>
                  <a:cubicBezTo>
                    <a:pt x="96967" y="78993"/>
                    <a:pt x="96967" y="78918"/>
                    <a:pt x="97004" y="78842"/>
                  </a:cubicBezTo>
                  <a:cubicBezTo>
                    <a:pt x="97004" y="78842"/>
                    <a:pt x="97041" y="78842"/>
                    <a:pt x="97071" y="78842"/>
                  </a:cubicBezTo>
                  <a:cubicBezTo>
                    <a:pt x="97145" y="78767"/>
                    <a:pt x="97182" y="78842"/>
                    <a:pt x="97292" y="78842"/>
                  </a:cubicBezTo>
                  <a:lnTo>
                    <a:pt x="97329" y="78842"/>
                  </a:lnTo>
                  <a:cubicBezTo>
                    <a:pt x="97366" y="78842"/>
                    <a:pt x="97402" y="78767"/>
                    <a:pt x="97402" y="78617"/>
                  </a:cubicBezTo>
                  <a:lnTo>
                    <a:pt x="97366" y="78542"/>
                  </a:lnTo>
                  <a:cubicBezTo>
                    <a:pt x="97366" y="78466"/>
                    <a:pt x="97329" y="78391"/>
                    <a:pt x="97329" y="78391"/>
                  </a:cubicBezTo>
                  <a:cubicBezTo>
                    <a:pt x="97292" y="78316"/>
                    <a:pt x="97255" y="78316"/>
                    <a:pt x="97255" y="78316"/>
                  </a:cubicBezTo>
                  <a:cubicBezTo>
                    <a:pt x="97218" y="78241"/>
                    <a:pt x="97182" y="78241"/>
                    <a:pt x="97182" y="78166"/>
                  </a:cubicBezTo>
                  <a:cubicBezTo>
                    <a:pt x="97145" y="78166"/>
                    <a:pt x="97145" y="78090"/>
                    <a:pt x="97108" y="78090"/>
                  </a:cubicBezTo>
                  <a:cubicBezTo>
                    <a:pt x="97041" y="78090"/>
                    <a:pt x="97041" y="78090"/>
                    <a:pt x="97041" y="78090"/>
                  </a:cubicBezTo>
                  <a:cubicBezTo>
                    <a:pt x="97004" y="78090"/>
                    <a:pt x="97004" y="78090"/>
                    <a:pt x="96967" y="78090"/>
                  </a:cubicBezTo>
                  <a:cubicBezTo>
                    <a:pt x="96931" y="78090"/>
                    <a:pt x="96931" y="78090"/>
                    <a:pt x="96894" y="78166"/>
                  </a:cubicBezTo>
                  <a:cubicBezTo>
                    <a:pt x="96857" y="78166"/>
                    <a:pt x="96857" y="78241"/>
                    <a:pt x="96857" y="78316"/>
                  </a:cubicBezTo>
                  <a:cubicBezTo>
                    <a:pt x="96784" y="78391"/>
                    <a:pt x="96710" y="78542"/>
                    <a:pt x="96637" y="78542"/>
                  </a:cubicBezTo>
                  <a:cubicBezTo>
                    <a:pt x="96563" y="78617"/>
                    <a:pt x="96532" y="78542"/>
                    <a:pt x="96496" y="78542"/>
                  </a:cubicBezTo>
                  <a:cubicBezTo>
                    <a:pt x="96459" y="78542"/>
                    <a:pt x="96459" y="78542"/>
                    <a:pt x="96422" y="78542"/>
                  </a:cubicBezTo>
                  <a:cubicBezTo>
                    <a:pt x="96385" y="78466"/>
                    <a:pt x="96349" y="78466"/>
                    <a:pt x="96275" y="78391"/>
                  </a:cubicBezTo>
                  <a:lnTo>
                    <a:pt x="96238" y="78316"/>
                  </a:lnTo>
                  <a:cubicBezTo>
                    <a:pt x="96165" y="78316"/>
                    <a:pt x="96165" y="78316"/>
                    <a:pt x="96165" y="78316"/>
                  </a:cubicBezTo>
                  <a:cubicBezTo>
                    <a:pt x="96128" y="78316"/>
                    <a:pt x="96091" y="78391"/>
                    <a:pt x="96091" y="78466"/>
                  </a:cubicBezTo>
                  <a:cubicBezTo>
                    <a:pt x="96055" y="78542"/>
                    <a:pt x="96024" y="78617"/>
                    <a:pt x="95987" y="78767"/>
                  </a:cubicBezTo>
                  <a:cubicBezTo>
                    <a:pt x="95987" y="78842"/>
                    <a:pt x="96024" y="78918"/>
                    <a:pt x="95987" y="78993"/>
                  </a:cubicBezTo>
                  <a:cubicBezTo>
                    <a:pt x="95987" y="79068"/>
                    <a:pt x="95950" y="79068"/>
                    <a:pt x="95950" y="79143"/>
                  </a:cubicBezTo>
                  <a:cubicBezTo>
                    <a:pt x="95950" y="79143"/>
                    <a:pt x="95987" y="79206"/>
                    <a:pt x="95950" y="79281"/>
                  </a:cubicBezTo>
                  <a:cubicBezTo>
                    <a:pt x="95950" y="79281"/>
                    <a:pt x="95987" y="79356"/>
                    <a:pt x="95950" y="79431"/>
                  </a:cubicBezTo>
                  <a:lnTo>
                    <a:pt x="95914" y="79507"/>
                  </a:lnTo>
                  <a:cubicBezTo>
                    <a:pt x="95877" y="79507"/>
                    <a:pt x="95840" y="79507"/>
                    <a:pt x="95840" y="79507"/>
                  </a:cubicBezTo>
                  <a:cubicBezTo>
                    <a:pt x="95803" y="79507"/>
                    <a:pt x="95803" y="79582"/>
                    <a:pt x="95767" y="79657"/>
                  </a:cubicBezTo>
                  <a:cubicBezTo>
                    <a:pt x="95767" y="79732"/>
                    <a:pt x="95730" y="79807"/>
                    <a:pt x="95730" y="79883"/>
                  </a:cubicBezTo>
                  <a:close/>
                  <a:moveTo>
                    <a:pt x="97764" y="76837"/>
                  </a:moveTo>
                  <a:lnTo>
                    <a:pt x="97764" y="76837"/>
                  </a:lnTo>
                  <a:cubicBezTo>
                    <a:pt x="97727" y="76837"/>
                    <a:pt x="97764" y="76912"/>
                    <a:pt x="97764" y="76975"/>
                  </a:cubicBezTo>
                  <a:cubicBezTo>
                    <a:pt x="96563" y="76975"/>
                    <a:pt x="96563" y="76975"/>
                    <a:pt x="96563" y="76975"/>
                  </a:cubicBezTo>
                  <a:cubicBezTo>
                    <a:pt x="96496" y="76975"/>
                    <a:pt x="96496" y="77125"/>
                    <a:pt x="96422" y="77201"/>
                  </a:cubicBezTo>
                  <a:cubicBezTo>
                    <a:pt x="96385" y="77276"/>
                    <a:pt x="96349" y="77276"/>
                    <a:pt x="96312" y="77276"/>
                  </a:cubicBezTo>
                  <a:cubicBezTo>
                    <a:pt x="96202" y="77276"/>
                    <a:pt x="96165" y="77276"/>
                    <a:pt x="96091" y="77351"/>
                  </a:cubicBezTo>
                  <a:cubicBezTo>
                    <a:pt x="96055" y="77351"/>
                    <a:pt x="96055" y="77426"/>
                    <a:pt x="96024" y="77501"/>
                  </a:cubicBezTo>
                  <a:cubicBezTo>
                    <a:pt x="96024" y="77577"/>
                    <a:pt x="95987" y="77652"/>
                    <a:pt x="95987" y="77727"/>
                  </a:cubicBezTo>
                  <a:cubicBezTo>
                    <a:pt x="95987" y="77802"/>
                    <a:pt x="96024" y="77877"/>
                    <a:pt x="96024" y="77953"/>
                  </a:cubicBezTo>
                  <a:cubicBezTo>
                    <a:pt x="96091" y="77877"/>
                    <a:pt x="96165" y="77802"/>
                    <a:pt x="96238" y="77727"/>
                  </a:cubicBezTo>
                  <a:cubicBezTo>
                    <a:pt x="96238" y="77727"/>
                    <a:pt x="96275" y="77727"/>
                    <a:pt x="96312" y="77652"/>
                  </a:cubicBezTo>
                  <a:cubicBezTo>
                    <a:pt x="96312" y="77652"/>
                    <a:pt x="96312" y="77577"/>
                    <a:pt x="96349" y="77577"/>
                  </a:cubicBezTo>
                  <a:cubicBezTo>
                    <a:pt x="96385" y="77501"/>
                    <a:pt x="96385" y="77501"/>
                    <a:pt x="96422" y="77501"/>
                  </a:cubicBezTo>
                  <a:cubicBezTo>
                    <a:pt x="96459" y="77426"/>
                    <a:pt x="96459" y="77426"/>
                    <a:pt x="96496" y="77426"/>
                  </a:cubicBezTo>
                  <a:cubicBezTo>
                    <a:pt x="96532" y="77351"/>
                    <a:pt x="96532" y="77426"/>
                    <a:pt x="96563" y="77426"/>
                  </a:cubicBezTo>
                  <a:cubicBezTo>
                    <a:pt x="96600" y="77351"/>
                    <a:pt x="96600" y="77276"/>
                    <a:pt x="96637" y="77276"/>
                  </a:cubicBezTo>
                  <a:cubicBezTo>
                    <a:pt x="96784" y="77351"/>
                    <a:pt x="96784" y="77351"/>
                    <a:pt x="96784" y="77351"/>
                  </a:cubicBezTo>
                  <a:cubicBezTo>
                    <a:pt x="97218" y="77351"/>
                    <a:pt x="97218" y="77351"/>
                    <a:pt x="97218" y="77351"/>
                  </a:cubicBezTo>
                  <a:cubicBezTo>
                    <a:pt x="97218" y="77351"/>
                    <a:pt x="97255" y="77351"/>
                    <a:pt x="97292" y="77351"/>
                  </a:cubicBezTo>
                  <a:lnTo>
                    <a:pt x="97329" y="77426"/>
                  </a:lnTo>
                  <a:cubicBezTo>
                    <a:pt x="97402" y="77501"/>
                    <a:pt x="97402" y="77577"/>
                    <a:pt x="97439" y="77577"/>
                  </a:cubicBezTo>
                  <a:cubicBezTo>
                    <a:pt x="97476" y="77577"/>
                    <a:pt x="97513" y="77577"/>
                    <a:pt x="97549" y="77577"/>
                  </a:cubicBezTo>
                  <a:cubicBezTo>
                    <a:pt x="97580" y="77501"/>
                    <a:pt x="97617" y="77501"/>
                    <a:pt x="97617" y="77501"/>
                  </a:cubicBezTo>
                  <a:cubicBezTo>
                    <a:pt x="97653" y="77426"/>
                    <a:pt x="97653" y="77351"/>
                    <a:pt x="97690" y="77351"/>
                  </a:cubicBezTo>
                  <a:cubicBezTo>
                    <a:pt x="97690" y="77276"/>
                    <a:pt x="97727" y="77351"/>
                    <a:pt x="97764" y="77351"/>
                  </a:cubicBezTo>
                  <a:cubicBezTo>
                    <a:pt x="97800" y="77276"/>
                    <a:pt x="97800" y="77276"/>
                    <a:pt x="97800" y="77276"/>
                  </a:cubicBezTo>
                  <a:cubicBezTo>
                    <a:pt x="97837" y="77201"/>
                    <a:pt x="97837" y="77125"/>
                    <a:pt x="97874" y="77125"/>
                  </a:cubicBezTo>
                  <a:cubicBezTo>
                    <a:pt x="97911" y="76975"/>
                    <a:pt x="97947" y="76912"/>
                    <a:pt x="97947" y="76762"/>
                  </a:cubicBezTo>
                  <a:cubicBezTo>
                    <a:pt x="97874" y="76762"/>
                    <a:pt x="97837" y="76762"/>
                    <a:pt x="97764" y="76837"/>
                  </a:cubicBezTo>
                  <a:close/>
                  <a:moveTo>
                    <a:pt x="97402" y="84482"/>
                  </a:moveTo>
                  <a:lnTo>
                    <a:pt x="97402" y="84482"/>
                  </a:lnTo>
                  <a:cubicBezTo>
                    <a:pt x="97402" y="84557"/>
                    <a:pt x="97366" y="84632"/>
                    <a:pt x="97366" y="84632"/>
                  </a:cubicBezTo>
                  <a:cubicBezTo>
                    <a:pt x="97366" y="84783"/>
                    <a:pt x="97439" y="84783"/>
                    <a:pt x="97513" y="84858"/>
                  </a:cubicBezTo>
                  <a:cubicBezTo>
                    <a:pt x="97513" y="84858"/>
                    <a:pt x="97549" y="84858"/>
                    <a:pt x="97580" y="84858"/>
                  </a:cubicBezTo>
                  <a:cubicBezTo>
                    <a:pt x="97617" y="84858"/>
                    <a:pt x="97617" y="84933"/>
                    <a:pt x="97653" y="84933"/>
                  </a:cubicBezTo>
                  <a:cubicBezTo>
                    <a:pt x="97690" y="84933"/>
                    <a:pt x="97727" y="84783"/>
                    <a:pt x="97764" y="84632"/>
                  </a:cubicBezTo>
                  <a:cubicBezTo>
                    <a:pt x="97800" y="84557"/>
                    <a:pt x="97837" y="84482"/>
                    <a:pt x="97874" y="84407"/>
                  </a:cubicBezTo>
                  <a:cubicBezTo>
                    <a:pt x="97911" y="84344"/>
                    <a:pt x="97947" y="84269"/>
                    <a:pt x="97984" y="84269"/>
                  </a:cubicBezTo>
                  <a:cubicBezTo>
                    <a:pt x="97984" y="84194"/>
                    <a:pt x="98021" y="84194"/>
                    <a:pt x="98058" y="84194"/>
                  </a:cubicBezTo>
                  <a:cubicBezTo>
                    <a:pt x="98094" y="84194"/>
                    <a:pt x="98125" y="84194"/>
                    <a:pt x="98199" y="84194"/>
                  </a:cubicBezTo>
                  <a:cubicBezTo>
                    <a:pt x="98235" y="84119"/>
                    <a:pt x="98272" y="83968"/>
                    <a:pt x="98309" y="83893"/>
                  </a:cubicBezTo>
                  <a:cubicBezTo>
                    <a:pt x="98382" y="83893"/>
                    <a:pt x="98419" y="83818"/>
                    <a:pt x="98456" y="83818"/>
                  </a:cubicBezTo>
                  <a:cubicBezTo>
                    <a:pt x="98529" y="83818"/>
                    <a:pt x="98566" y="83818"/>
                    <a:pt x="98597" y="83818"/>
                  </a:cubicBezTo>
                  <a:cubicBezTo>
                    <a:pt x="98633" y="83818"/>
                    <a:pt x="98633" y="83818"/>
                    <a:pt x="98670" y="83818"/>
                  </a:cubicBezTo>
                  <a:cubicBezTo>
                    <a:pt x="98707" y="83818"/>
                    <a:pt x="98707" y="83743"/>
                    <a:pt x="98707" y="83667"/>
                  </a:cubicBezTo>
                  <a:cubicBezTo>
                    <a:pt x="98670" y="83667"/>
                    <a:pt x="98670" y="83667"/>
                    <a:pt x="98633" y="83592"/>
                  </a:cubicBezTo>
                  <a:cubicBezTo>
                    <a:pt x="98597" y="83592"/>
                    <a:pt x="98597" y="83517"/>
                    <a:pt x="98566" y="83442"/>
                  </a:cubicBezTo>
                  <a:cubicBezTo>
                    <a:pt x="98529" y="83442"/>
                    <a:pt x="98493" y="83442"/>
                    <a:pt x="98419" y="83442"/>
                  </a:cubicBezTo>
                  <a:cubicBezTo>
                    <a:pt x="98419" y="83442"/>
                    <a:pt x="98382" y="83442"/>
                    <a:pt x="98346" y="83442"/>
                  </a:cubicBezTo>
                  <a:lnTo>
                    <a:pt x="98309" y="83442"/>
                  </a:lnTo>
                  <a:cubicBezTo>
                    <a:pt x="98272" y="83517"/>
                    <a:pt x="98272" y="83592"/>
                    <a:pt x="98235" y="83592"/>
                  </a:cubicBezTo>
                  <a:cubicBezTo>
                    <a:pt x="98199" y="83667"/>
                    <a:pt x="98162" y="83667"/>
                    <a:pt x="98162" y="83667"/>
                  </a:cubicBezTo>
                  <a:cubicBezTo>
                    <a:pt x="98125" y="83667"/>
                    <a:pt x="98094" y="83667"/>
                    <a:pt x="98094" y="83667"/>
                  </a:cubicBezTo>
                  <a:cubicBezTo>
                    <a:pt x="98058" y="83743"/>
                    <a:pt x="98058" y="83818"/>
                    <a:pt x="98021" y="83818"/>
                  </a:cubicBezTo>
                  <a:cubicBezTo>
                    <a:pt x="97984" y="83818"/>
                    <a:pt x="97947" y="83818"/>
                    <a:pt x="97911" y="83818"/>
                  </a:cubicBezTo>
                  <a:cubicBezTo>
                    <a:pt x="97911" y="83818"/>
                    <a:pt x="97874" y="83818"/>
                    <a:pt x="97837" y="83893"/>
                  </a:cubicBezTo>
                  <a:cubicBezTo>
                    <a:pt x="97837" y="83893"/>
                    <a:pt x="97874" y="83968"/>
                    <a:pt x="97837" y="84043"/>
                  </a:cubicBezTo>
                  <a:cubicBezTo>
                    <a:pt x="97800" y="84043"/>
                    <a:pt x="97727" y="84043"/>
                    <a:pt x="97690" y="84043"/>
                  </a:cubicBezTo>
                  <a:cubicBezTo>
                    <a:pt x="97653" y="84043"/>
                    <a:pt x="97653" y="84043"/>
                    <a:pt x="97617" y="84043"/>
                  </a:cubicBezTo>
                  <a:cubicBezTo>
                    <a:pt x="97580" y="84043"/>
                    <a:pt x="97580" y="84194"/>
                    <a:pt x="97549" y="84194"/>
                  </a:cubicBezTo>
                  <a:cubicBezTo>
                    <a:pt x="97549" y="84269"/>
                    <a:pt x="97513" y="84269"/>
                    <a:pt x="97476" y="84344"/>
                  </a:cubicBezTo>
                  <a:cubicBezTo>
                    <a:pt x="97476" y="84344"/>
                    <a:pt x="97402" y="84407"/>
                    <a:pt x="97402" y="84482"/>
                  </a:cubicBezTo>
                  <a:cubicBezTo>
                    <a:pt x="97402" y="84557"/>
                    <a:pt x="97402" y="84557"/>
                    <a:pt x="97402" y="84557"/>
                  </a:cubicBezTo>
                  <a:cubicBezTo>
                    <a:pt x="97402" y="84632"/>
                    <a:pt x="97439" y="84632"/>
                    <a:pt x="97439" y="84708"/>
                  </a:cubicBezTo>
                  <a:lnTo>
                    <a:pt x="97402" y="84482"/>
                  </a:lnTo>
                  <a:close/>
                  <a:moveTo>
                    <a:pt x="97255" y="85159"/>
                  </a:moveTo>
                  <a:lnTo>
                    <a:pt x="97255" y="85159"/>
                  </a:lnTo>
                  <a:cubicBezTo>
                    <a:pt x="97218" y="85159"/>
                    <a:pt x="97182" y="85234"/>
                    <a:pt x="97108" y="85309"/>
                  </a:cubicBezTo>
                  <a:cubicBezTo>
                    <a:pt x="97145" y="85384"/>
                    <a:pt x="97145" y="85384"/>
                    <a:pt x="97145" y="85447"/>
                  </a:cubicBezTo>
                  <a:cubicBezTo>
                    <a:pt x="97366" y="85447"/>
                    <a:pt x="97366" y="85447"/>
                    <a:pt x="97366" y="85447"/>
                  </a:cubicBezTo>
                  <a:cubicBezTo>
                    <a:pt x="97366" y="85234"/>
                    <a:pt x="97366" y="85234"/>
                    <a:pt x="97366" y="85234"/>
                  </a:cubicBezTo>
                  <a:cubicBezTo>
                    <a:pt x="97329" y="85084"/>
                    <a:pt x="97329" y="85084"/>
                    <a:pt x="97329" y="85084"/>
                  </a:cubicBezTo>
                  <a:cubicBezTo>
                    <a:pt x="97292" y="85084"/>
                    <a:pt x="97292" y="85084"/>
                    <a:pt x="97255" y="85159"/>
                  </a:cubicBezTo>
                  <a:close/>
                  <a:moveTo>
                    <a:pt x="96165" y="83667"/>
                  </a:moveTo>
                  <a:lnTo>
                    <a:pt x="96165" y="83667"/>
                  </a:lnTo>
                  <a:cubicBezTo>
                    <a:pt x="96202" y="83743"/>
                    <a:pt x="96238" y="83818"/>
                    <a:pt x="96312" y="83893"/>
                  </a:cubicBezTo>
                  <a:cubicBezTo>
                    <a:pt x="96459" y="83893"/>
                    <a:pt x="96532" y="83893"/>
                    <a:pt x="96673" y="83893"/>
                  </a:cubicBezTo>
                  <a:cubicBezTo>
                    <a:pt x="96747" y="83893"/>
                    <a:pt x="96747" y="83893"/>
                    <a:pt x="96747" y="83893"/>
                  </a:cubicBezTo>
                  <a:cubicBezTo>
                    <a:pt x="96857" y="83893"/>
                    <a:pt x="96931" y="83893"/>
                    <a:pt x="97041" y="83893"/>
                  </a:cubicBezTo>
                  <a:cubicBezTo>
                    <a:pt x="97071" y="83893"/>
                    <a:pt x="97108" y="83818"/>
                    <a:pt x="97108" y="83818"/>
                  </a:cubicBezTo>
                  <a:cubicBezTo>
                    <a:pt x="97145" y="83818"/>
                    <a:pt x="97182" y="83818"/>
                    <a:pt x="97182" y="83818"/>
                  </a:cubicBezTo>
                  <a:cubicBezTo>
                    <a:pt x="97218" y="83818"/>
                    <a:pt x="97218" y="83818"/>
                    <a:pt x="97255" y="83818"/>
                  </a:cubicBezTo>
                  <a:cubicBezTo>
                    <a:pt x="97292" y="83818"/>
                    <a:pt x="97292" y="83743"/>
                    <a:pt x="97329" y="83743"/>
                  </a:cubicBezTo>
                  <a:cubicBezTo>
                    <a:pt x="97366" y="83667"/>
                    <a:pt x="97366" y="83592"/>
                    <a:pt x="97402" y="83592"/>
                  </a:cubicBezTo>
                  <a:cubicBezTo>
                    <a:pt x="97439" y="83592"/>
                    <a:pt x="97439" y="83592"/>
                    <a:pt x="97476" y="83592"/>
                  </a:cubicBezTo>
                  <a:cubicBezTo>
                    <a:pt x="97513" y="83592"/>
                    <a:pt x="97549" y="83592"/>
                    <a:pt x="97617" y="83592"/>
                  </a:cubicBezTo>
                  <a:cubicBezTo>
                    <a:pt x="97653" y="83592"/>
                    <a:pt x="97653" y="83592"/>
                    <a:pt x="97690" y="83592"/>
                  </a:cubicBezTo>
                  <a:cubicBezTo>
                    <a:pt x="97727" y="83592"/>
                    <a:pt x="97727" y="83517"/>
                    <a:pt x="97764" y="83442"/>
                  </a:cubicBezTo>
                  <a:cubicBezTo>
                    <a:pt x="97727" y="83367"/>
                    <a:pt x="97727" y="83367"/>
                    <a:pt x="97727" y="83367"/>
                  </a:cubicBezTo>
                  <a:cubicBezTo>
                    <a:pt x="97690" y="83367"/>
                    <a:pt x="97690" y="83304"/>
                    <a:pt x="97653" y="83367"/>
                  </a:cubicBezTo>
                  <a:cubicBezTo>
                    <a:pt x="97617" y="83367"/>
                    <a:pt x="97617" y="83442"/>
                    <a:pt x="97580" y="83442"/>
                  </a:cubicBezTo>
                  <a:cubicBezTo>
                    <a:pt x="97513" y="83442"/>
                    <a:pt x="97439" y="83442"/>
                    <a:pt x="97366" y="83442"/>
                  </a:cubicBezTo>
                  <a:cubicBezTo>
                    <a:pt x="97329" y="83442"/>
                    <a:pt x="97255" y="83517"/>
                    <a:pt x="97218" y="83517"/>
                  </a:cubicBezTo>
                  <a:cubicBezTo>
                    <a:pt x="97145" y="83517"/>
                    <a:pt x="97145" y="83517"/>
                    <a:pt x="97145" y="83517"/>
                  </a:cubicBezTo>
                  <a:cubicBezTo>
                    <a:pt x="97108" y="83517"/>
                    <a:pt x="97108" y="83517"/>
                    <a:pt x="97071" y="83517"/>
                  </a:cubicBezTo>
                  <a:cubicBezTo>
                    <a:pt x="97071" y="83517"/>
                    <a:pt x="97041" y="83517"/>
                    <a:pt x="97004" y="83517"/>
                  </a:cubicBezTo>
                  <a:cubicBezTo>
                    <a:pt x="96967" y="83592"/>
                    <a:pt x="96967" y="83592"/>
                    <a:pt x="96894" y="83592"/>
                  </a:cubicBezTo>
                  <a:cubicBezTo>
                    <a:pt x="96857" y="83592"/>
                    <a:pt x="96857" y="83592"/>
                    <a:pt x="96820" y="83592"/>
                  </a:cubicBezTo>
                  <a:cubicBezTo>
                    <a:pt x="96784" y="83592"/>
                    <a:pt x="96747" y="83442"/>
                    <a:pt x="96710" y="83442"/>
                  </a:cubicBezTo>
                  <a:cubicBezTo>
                    <a:pt x="96673" y="83442"/>
                    <a:pt x="96637" y="83442"/>
                    <a:pt x="96563" y="83367"/>
                  </a:cubicBezTo>
                  <a:cubicBezTo>
                    <a:pt x="96532" y="83367"/>
                    <a:pt x="96532" y="83367"/>
                    <a:pt x="96459" y="83367"/>
                  </a:cubicBezTo>
                  <a:cubicBezTo>
                    <a:pt x="96422" y="83367"/>
                    <a:pt x="96422" y="83367"/>
                    <a:pt x="96385" y="83367"/>
                  </a:cubicBezTo>
                  <a:cubicBezTo>
                    <a:pt x="96349" y="83442"/>
                    <a:pt x="96312" y="83442"/>
                    <a:pt x="96275" y="83442"/>
                  </a:cubicBezTo>
                  <a:cubicBezTo>
                    <a:pt x="96238" y="83517"/>
                    <a:pt x="96238" y="83592"/>
                    <a:pt x="96202" y="83592"/>
                  </a:cubicBezTo>
                  <a:cubicBezTo>
                    <a:pt x="96091" y="83592"/>
                    <a:pt x="96091" y="83592"/>
                    <a:pt x="96091" y="83592"/>
                  </a:cubicBezTo>
                  <a:lnTo>
                    <a:pt x="96165" y="83667"/>
                  </a:lnTo>
                  <a:close/>
                  <a:moveTo>
                    <a:pt x="96024" y="84119"/>
                  </a:moveTo>
                  <a:lnTo>
                    <a:pt x="96024" y="84119"/>
                  </a:lnTo>
                  <a:cubicBezTo>
                    <a:pt x="95987" y="84194"/>
                    <a:pt x="95950" y="84194"/>
                    <a:pt x="95914" y="84269"/>
                  </a:cubicBezTo>
                  <a:cubicBezTo>
                    <a:pt x="95914" y="84344"/>
                    <a:pt x="95914" y="84344"/>
                    <a:pt x="95950" y="84407"/>
                  </a:cubicBezTo>
                  <a:cubicBezTo>
                    <a:pt x="95950" y="84482"/>
                    <a:pt x="95987" y="84482"/>
                    <a:pt x="95987" y="84482"/>
                  </a:cubicBezTo>
                  <a:cubicBezTo>
                    <a:pt x="96024" y="84557"/>
                    <a:pt x="96024" y="84632"/>
                    <a:pt x="96024" y="84632"/>
                  </a:cubicBezTo>
                  <a:cubicBezTo>
                    <a:pt x="96055" y="84708"/>
                    <a:pt x="96055" y="84783"/>
                    <a:pt x="96091" y="84783"/>
                  </a:cubicBezTo>
                  <a:cubicBezTo>
                    <a:pt x="96128" y="84858"/>
                    <a:pt x="96128" y="84858"/>
                    <a:pt x="96165" y="84858"/>
                  </a:cubicBezTo>
                  <a:cubicBezTo>
                    <a:pt x="96238" y="84858"/>
                    <a:pt x="96275" y="84858"/>
                    <a:pt x="96312" y="84858"/>
                  </a:cubicBezTo>
                  <a:cubicBezTo>
                    <a:pt x="96422" y="84858"/>
                    <a:pt x="96459" y="84858"/>
                    <a:pt x="96532" y="84783"/>
                  </a:cubicBezTo>
                  <a:cubicBezTo>
                    <a:pt x="96532" y="84632"/>
                    <a:pt x="96532" y="84632"/>
                    <a:pt x="96532" y="84632"/>
                  </a:cubicBezTo>
                  <a:cubicBezTo>
                    <a:pt x="96496" y="84632"/>
                    <a:pt x="96496" y="84632"/>
                    <a:pt x="96459" y="84632"/>
                  </a:cubicBezTo>
                  <a:cubicBezTo>
                    <a:pt x="96422" y="84632"/>
                    <a:pt x="96385" y="84557"/>
                    <a:pt x="96385" y="84557"/>
                  </a:cubicBezTo>
                  <a:cubicBezTo>
                    <a:pt x="96349" y="84482"/>
                    <a:pt x="96385" y="84407"/>
                    <a:pt x="96349" y="84407"/>
                  </a:cubicBezTo>
                  <a:cubicBezTo>
                    <a:pt x="96349" y="84407"/>
                    <a:pt x="96312" y="84407"/>
                    <a:pt x="96275" y="84344"/>
                  </a:cubicBezTo>
                  <a:cubicBezTo>
                    <a:pt x="96275" y="84344"/>
                    <a:pt x="96238" y="84344"/>
                    <a:pt x="96202" y="84344"/>
                  </a:cubicBezTo>
                  <a:cubicBezTo>
                    <a:pt x="96165" y="84344"/>
                    <a:pt x="96165" y="84269"/>
                    <a:pt x="96165" y="84194"/>
                  </a:cubicBezTo>
                  <a:cubicBezTo>
                    <a:pt x="96128" y="84194"/>
                    <a:pt x="96055" y="84119"/>
                    <a:pt x="96024" y="84119"/>
                  </a:cubicBezTo>
                  <a:close/>
                  <a:moveTo>
                    <a:pt x="95148" y="83517"/>
                  </a:moveTo>
                  <a:lnTo>
                    <a:pt x="95148" y="83517"/>
                  </a:lnTo>
                  <a:cubicBezTo>
                    <a:pt x="95111" y="83517"/>
                    <a:pt x="95038" y="83592"/>
                    <a:pt x="95038" y="83667"/>
                  </a:cubicBezTo>
                  <a:cubicBezTo>
                    <a:pt x="95038" y="83743"/>
                    <a:pt x="95075" y="83743"/>
                    <a:pt x="95111" y="83818"/>
                  </a:cubicBezTo>
                  <a:cubicBezTo>
                    <a:pt x="95148" y="83968"/>
                    <a:pt x="95222" y="83893"/>
                    <a:pt x="95332" y="83893"/>
                  </a:cubicBezTo>
                  <a:cubicBezTo>
                    <a:pt x="95369" y="83893"/>
                    <a:pt x="95405" y="83893"/>
                    <a:pt x="95442" y="83893"/>
                  </a:cubicBezTo>
                  <a:cubicBezTo>
                    <a:pt x="95479" y="83818"/>
                    <a:pt x="95509" y="83818"/>
                    <a:pt x="95509" y="83818"/>
                  </a:cubicBezTo>
                  <a:cubicBezTo>
                    <a:pt x="95546" y="83743"/>
                    <a:pt x="95546" y="83667"/>
                    <a:pt x="95583" y="83667"/>
                  </a:cubicBezTo>
                  <a:cubicBezTo>
                    <a:pt x="95620" y="83592"/>
                    <a:pt x="95693" y="83667"/>
                    <a:pt x="95730" y="83667"/>
                  </a:cubicBezTo>
                  <a:cubicBezTo>
                    <a:pt x="95803" y="83667"/>
                    <a:pt x="95840" y="83667"/>
                    <a:pt x="95914" y="83667"/>
                  </a:cubicBezTo>
                  <a:lnTo>
                    <a:pt x="95950" y="83667"/>
                  </a:lnTo>
                  <a:lnTo>
                    <a:pt x="95950" y="83667"/>
                  </a:lnTo>
                  <a:cubicBezTo>
                    <a:pt x="95914" y="83592"/>
                    <a:pt x="95950" y="83517"/>
                    <a:pt x="95950" y="83442"/>
                  </a:cubicBezTo>
                  <a:cubicBezTo>
                    <a:pt x="95877" y="83442"/>
                    <a:pt x="95840" y="83517"/>
                    <a:pt x="95803" y="83442"/>
                  </a:cubicBezTo>
                  <a:cubicBezTo>
                    <a:pt x="95767" y="83442"/>
                    <a:pt x="95767" y="83442"/>
                    <a:pt x="95730" y="83367"/>
                  </a:cubicBezTo>
                  <a:cubicBezTo>
                    <a:pt x="95693" y="83367"/>
                    <a:pt x="95656" y="83442"/>
                    <a:pt x="95656" y="83367"/>
                  </a:cubicBezTo>
                  <a:cubicBezTo>
                    <a:pt x="95620" y="83367"/>
                    <a:pt x="95583" y="83367"/>
                    <a:pt x="95546" y="83367"/>
                  </a:cubicBezTo>
                  <a:cubicBezTo>
                    <a:pt x="95479" y="83367"/>
                    <a:pt x="95479" y="83367"/>
                    <a:pt x="95442" y="83367"/>
                  </a:cubicBezTo>
                  <a:cubicBezTo>
                    <a:pt x="95405" y="83367"/>
                    <a:pt x="95369" y="83442"/>
                    <a:pt x="95369" y="83442"/>
                  </a:cubicBezTo>
                  <a:cubicBezTo>
                    <a:pt x="95332" y="83442"/>
                    <a:pt x="95332" y="83517"/>
                    <a:pt x="95295" y="83517"/>
                  </a:cubicBezTo>
                  <a:cubicBezTo>
                    <a:pt x="95258" y="83517"/>
                    <a:pt x="95222" y="83517"/>
                    <a:pt x="95148" y="83517"/>
                  </a:cubicBezTo>
                  <a:close/>
                  <a:moveTo>
                    <a:pt x="91375" y="82326"/>
                  </a:moveTo>
                  <a:lnTo>
                    <a:pt x="91375" y="82326"/>
                  </a:lnTo>
                  <a:cubicBezTo>
                    <a:pt x="91375" y="82477"/>
                    <a:pt x="91375" y="82477"/>
                    <a:pt x="91375" y="82477"/>
                  </a:cubicBezTo>
                  <a:cubicBezTo>
                    <a:pt x="91589" y="82477"/>
                    <a:pt x="91589" y="82477"/>
                    <a:pt x="91589" y="82477"/>
                  </a:cubicBezTo>
                  <a:cubicBezTo>
                    <a:pt x="91589" y="82778"/>
                    <a:pt x="91589" y="82778"/>
                    <a:pt x="91589" y="82778"/>
                  </a:cubicBezTo>
                  <a:cubicBezTo>
                    <a:pt x="91626" y="82778"/>
                    <a:pt x="91663" y="82778"/>
                    <a:pt x="91699" y="82778"/>
                  </a:cubicBezTo>
                  <a:cubicBezTo>
                    <a:pt x="91736" y="82778"/>
                    <a:pt x="91773" y="82778"/>
                    <a:pt x="91773" y="82778"/>
                  </a:cubicBezTo>
                  <a:cubicBezTo>
                    <a:pt x="91846" y="82853"/>
                    <a:pt x="91846" y="82853"/>
                    <a:pt x="91846" y="82853"/>
                  </a:cubicBezTo>
                  <a:cubicBezTo>
                    <a:pt x="91883" y="82928"/>
                    <a:pt x="91883" y="83003"/>
                    <a:pt x="91914" y="83003"/>
                  </a:cubicBezTo>
                  <a:cubicBezTo>
                    <a:pt x="91914" y="83078"/>
                    <a:pt x="91957" y="83154"/>
                    <a:pt x="91987" y="83154"/>
                  </a:cubicBezTo>
                  <a:cubicBezTo>
                    <a:pt x="92024" y="83229"/>
                    <a:pt x="92024" y="83229"/>
                    <a:pt x="92098" y="83229"/>
                  </a:cubicBezTo>
                  <a:cubicBezTo>
                    <a:pt x="92171" y="83229"/>
                    <a:pt x="92171" y="83078"/>
                    <a:pt x="92245" y="83078"/>
                  </a:cubicBezTo>
                  <a:cubicBezTo>
                    <a:pt x="92281" y="83078"/>
                    <a:pt x="92318" y="83078"/>
                    <a:pt x="92318" y="83078"/>
                  </a:cubicBezTo>
                  <a:cubicBezTo>
                    <a:pt x="92392" y="83078"/>
                    <a:pt x="92428" y="83078"/>
                    <a:pt x="92459" y="83078"/>
                  </a:cubicBezTo>
                  <a:cubicBezTo>
                    <a:pt x="92532" y="83078"/>
                    <a:pt x="92569" y="83003"/>
                    <a:pt x="92606" y="83003"/>
                  </a:cubicBezTo>
                  <a:cubicBezTo>
                    <a:pt x="92679" y="83003"/>
                    <a:pt x="92716" y="83003"/>
                    <a:pt x="92753" y="83078"/>
                  </a:cubicBezTo>
                  <a:cubicBezTo>
                    <a:pt x="92790" y="83078"/>
                    <a:pt x="92790" y="83154"/>
                    <a:pt x="92790" y="83229"/>
                  </a:cubicBezTo>
                  <a:cubicBezTo>
                    <a:pt x="92826" y="83229"/>
                    <a:pt x="92826" y="83304"/>
                    <a:pt x="92863" y="83304"/>
                  </a:cubicBezTo>
                  <a:cubicBezTo>
                    <a:pt x="92900" y="83304"/>
                    <a:pt x="92900" y="83304"/>
                    <a:pt x="92931" y="83304"/>
                  </a:cubicBezTo>
                  <a:cubicBezTo>
                    <a:pt x="93004" y="83304"/>
                    <a:pt x="93041" y="83304"/>
                    <a:pt x="93078" y="83304"/>
                  </a:cubicBezTo>
                  <a:cubicBezTo>
                    <a:pt x="93151" y="83304"/>
                    <a:pt x="93188" y="83304"/>
                    <a:pt x="93261" y="83304"/>
                  </a:cubicBezTo>
                  <a:cubicBezTo>
                    <a:pt x="93335" y="83367"/>
                    <a:pt x="93335" y="83442"/>
                    <a:pt x="93408" y="83517"/>
                  </a:cubicBezTo>
                  <a:cubicBezTo>
                    <a:pt x="93445" y="83517"/>
                    <a:pt x="93445" y="83592"/>
                    <a:pt x="93476" y="83592"/>
                  </a:cubicBezTo>
                  <a:cubicBezTo>
                    <a:pt x="93476" y="83592"/>
                    <a:pt x="93513" y="83592"/>
                    <a:pt x="93549" y="83592"/>
                  </a:cubicBezTo>
                  <a:cubicBezTo>
                    <a:pt x="93623" y="83667"/>
                    <a:pt x="93660" y="83667"/>
                    <a:pt x="93696" y="83667"/>
                  </a:cubicBezTo>
                  <a:cubicBezTo>
                    <a:pt x="93696" y="83592"/>
                    <a:pt x="93696" y="83592"/>
                    <a:pt x="93696" y="83517"/>
                  </a:cubicBezTo>
                  <a:cubicBezTo>
                    <a:pt x="93696" y="83442"/>
                    <a:pt x="93733" y="83442"/>
                    <a:pt x="93733" y="83367"/>
                  </a:cubicBezTo>
                  <a:cubicBezTo>
                    <a:pt x="93770" y="83367"/>
                    <a:pt x="93807" y="83367"/>
                    <a:pt x="93807" y="83367"/>
                  </a:cubicBezTo>
                  <a:cubicBezTo>
                    <a:pt x="93843" y="83367"/>
                    <a:pt x="93843" y="83442"/>
                    <a:pt x="93880" y="83442"/>
                  </a:cubicBezTo>
                  <a:cubicBezTo>
                    <a:pt x="93917" y="83517"/>
                    <a:pt x="93917" y="83442"/>
                    <a:pt x="93947" y="83442"/>
                  </a:cubicBezTo>
                  <a:cubicBezTo>
                    <a:pt x="94021" y="83442"/>
                    <a:pt x="94021" y="83442"/>
                    <a:pt x="94021" y="83442"/>
                  </a:cubicBezTo>
                  <a:cubicBezTo>
                    <a:pt x="94058" y="83442"/>
                    <a:pt x="94094" y="83367"/>
                    <a:pt x="94131" y="83367"/>
                  </a:cubicBezTo>
                  <a:cubicBezTo>
                    <a:pt x="94168" y="83367"/>
                    <a:pt x="94205" y="83442"/>
                    <a:pt x="94241" y="83442"/>
                  </a:cubicBezTo>
                  <a:cubicBezTo>
                    <a:pt x="94278" y="83517"/>
                    <a:pt x="94315" y="83517"/>
                    <a:pt x="94315" y="83517"/>
                  </a:cubicBezTo>
                  <a:cubicBezTo>
                    <a:pt x="94352" y="83517"/>
                    <a:pt x="94352" y="83592"/>
                    <a:pt x="94388" y="83667"/>
                  </a:cubicBezTo>
                  <a:cubicBezTo>
                    <a:pt x="94425" y="83743"/>
                    <a:pt x="94462" y="83818"/>
                    <a:pt x="94493" y="83818"/>
                  </a:cubicBezTo>
                  <a:cubicBezTo>
                    <a:pt x="94566" y="83893"/>
                    <a:pt x="94603" y="83893"/>
                    <a:pt x="94676" y="83893"/>
                  </a:cubicBezTo>
                  <a:cubicBezTo>
                    <a:pt x="94750" y="83893"/>
                    <a:pt x="94750" y="83893"/>
                    <a:pt x="94750" y="83893"/>
                  </a:cubicBezTo>
                  <a:cubicBezTo>
                    <a:pt x="94787" y="83893"/>
                    <a:pt x="94787" y="83818"/>
                    <a:pt x="94823" y="83818"/>
                  </a:cubicBezTo>
                  <a:cubicBezTo>
                    <a:pt x="94787" y="83667"/>
                    <a:pt x="94750" y="83592"/>
                    <a:pt x="94750" y="83517"/>
                  </a:cubicBezTo>
                  <a:cubicBezTo>
                    <a:pt x="94713" y="83442"/>
                    <a:pt x="94713" y="83367"/>
                    <a:pt x="94676" y="83367"/>
                  </a:cubicBezTo>
                  <a:cubicBezTo>
                    <a:pt x="94640" y="83367"/>
                    <a:pt x="94640" y="83367"/>
                    <a:pt x="94603" y="83367"/>
                  </a:cubicBezTo>
                  <a:cubicBezTo>
                    <a:pt x="94529" y="83304"/>
                    <a:pt x="94493" y="83229"/>
                    <a:pt x="94493" y="83078"/>
                  </a:cubicBezTo>
                  <a:cubicBezTo>
                    <a:pt x="93947" y="83078"/>
                    <a:pt x="93947" y="83078"/>
                    <a:pt x="93947" y="83078"/>
                  </a:cubicBezTo>
                  <a:cubicBezTo>
                    <a:pt x="93947" y="83078"/>
                    <a:pt x="93917" y="83003"/>
                    <a:pt x="93947" y="82928"/>
                  </a:cubicBezTo>
                  <a:cubicBezTo>
                    <a:pt x="93947" y="82853"/>
                    <a:pt x="93947" y="82853"/>
                    <a:pt x="93990" y="82778"/>
                  </a:cubicBezTo>
                  <a:lnTo>
                    <a:pt x="94021" y="82778"/>
                  </a:lnTo>
                  <a:cubicBezTo>
                    <a:pt x="94094" y="82702"/>
                    <a:pt x="94131" y="82778"/>
                    <a:pt x="94168" y="82778"/>
                  </a:cubicBezTo>
                  <a:cubicBezTo>
                    <a:pt x="94241" y="82778"/>
                    <a:pt x="94278" y="82702"/>
                    <a:pt x="94315" y="82627"/>
                  </a:cubicBezTo>
                  <a:cubicBezTo>
                    <a:pt x="94278" y="82627"/>
                    <a:pt x="94241" y="82627"/>
                    <a:pt x="94168" y="82552"/>
                  </a:cubicBezTo>
                  <a:cubicBezTo>
                    <a:pt x="94168" y="82552"/>
                    <a:pt x="94131" y="82552"/>
                    <a:pt x="94094" y="82477"/>
                  </a:cubicBezTo>
                  <a:cubicBezTo>
                    <a:pt x="94094" y="82477"/>
                    <a:pt x="94058" y="82552"/>
                    <a:pt x="94021" y="82477"/>
                  </a:cubicBezTo>
                  <a:cubicBezTo>
                    <a:pt x="93990" y="82477"/>
                    <a:pt x="93947" y="82402"/>
                    <a:pt x="93880" y="82402"/>
                  </a:cubicBezTo>
                  <a:cubicBezTo>
                    <a:pt x="93843" y="82402"/>
                    <a:pt x="93807" y="82477"/>
                    <a:pt x="93733" y="82477"/>
                  </a:cubicBezTo>
                  <a:cubicBezTo>
                    <a:pt x="93696" y="82477"/>
                    <a:pt x="93696" y="82402"/>
                    <a:pt x="93660" y="82402"/>
                  </a:cubicBezTo>
                  <a:cubicBezTo>
                    <a:pt x="93586" y="82402"/>
                    <a:pt x="93513" y="82477"/>
                    <a:pt x="93445" y="82402"/>
                  </a:cubicBezTo>
                  <a:cubicBezTo>
                    <a:pt x="93408" y="82402"/>
                    <a:pt x="93372" y="82326"/>
                    <a:pt x="93298" y="82251"/>
                  </a:cubicBezTo>
                  <a:cubicBezTo>
                    <a:pt x="93261" y="82251"/>
                    <a:pt x="93225" y="82189"/>
                    <a:pt x="93151" y="82189"/>
                  </a:cubicBezTo>
                  <a:lnTo>
                    <a:pt x="91375" y="82326"/>
                  </a:lnTo>
                  <a:close/>
                  <a:moveTo>
                    <a:pt x="90284" y="81286"/>
                  </a:moveTo>
                  <a:lnTo>
                    <a:pt x="90284" y="81286"/>
                  </a:lnTo>
                  <a:cubicBezTo>
                    <a:pt x="90284" y="81286"/>
                    <a:pt x="90248" y="81361"/>
                    <a:pt x="90248" y="81437"/>
                  </a:cubicBezTo>
                  <a:lnTo>
                    <a:pt x="90248" y="81512"/>
                  </a:lnTo>
                  <a:cubicBezTo>
                    <a:pt x="90321" y="81662"/>
                    <a:pt x="90321" y="81662"/>
                    <a:pt x="90321" y="81662"/>
                  </a:cubicBezTo>
                  <a:cubicBezTo>
                    <a:pt x="90321" y="81512"/>
                    <a:pt x="90321" y="81512"/>
                    <a:pt x="90321" y="81512"/>
                  </a:cubicBezTo>
                  <a:cubicBezTo>
                    <a:pt x="90321" y="81437"/>
                    <a:pt x="90284" y="81437"/>
                    <a:pt x="90284" y="81437"/>
                  </a:cubicBezTo>
                  <a:lnTo>
                    <a:pt x="90284" y="81286"/>
                  </a:lnTo>
                  <a:close/>
                  <a:moveTo>
                    <a:pt x="92790" y="76386"/>
                  </a:moveTo>
                  <a:lnTo>
                    <a:pt x="92790" y="76386"/>
                  </a:lnTo>
                  <a:cubicBezTo>
                    <a:pt x="92716" y="76386"/>
                    <a:pt x="92716" y="76386"/>
                    <a:pt x="92716" y="76386"/>
                  </a:cubicBezTo>
                  <a:cubicBezTo>
                    <a:pt x="92679" y="76386"/>
                    <a:pt x="92679" y="76386"/>
                    <a:pt x="92643" y="76461"/>
                  </a:cubicBezTo>
                  <a:cubicBezTo>
                    <a:pt x="92643" y="76687"/>
                    <a:pt x="92643" y="76837"/>
                    <a:pt x="92606" y="76975"/>
                  </a:cubicBezTo>
                  <a:cubicBezTo>
                    <a:pt x="92606" y="77063"/>
                    <a:pt x="92532" y="77063"/>
                    <a:pt x="92532" y="77125"/>
                  </a:cubicBezTo>
                  <a:cubicBezTo>
                    <a:pt x="92532" y="77125"/>
                    <a:pt x="92532" y="77201"/>
                    <a:pt x="92532" y="77276"/>
                  </a:cubicBezTo>
                  <a:cubicBezTo>
                    <a:pt x="92496" y="77351"/>
                    <a:pt x="92532" y="77426"/>
                    <a:pt x="92532" y="77577"/>
                  </a:cubicBezTo>
                  <a:cubicBezTo>
                    <a:pt x="92532" y="77727"/>
                    <a:pt x="92496" y="77802"/>
                    <a:pt x="92532" y="77877"/>
                  </a:cubicBezTo>
                  <a:cubicBezTo>
                    <a:pt x="92532" y="77953"/>
                    <a:pt x="92532" y="78028"/>
                    <a:pt x="92532" y="78028"/>
                  </a:cubicBezTo>
                  <a:cubicBezTo>
                    <a:pt x="92569" y="78090"/>
                    <a:pt x="92569" y="78090"/>
                    <a:pt x="92606" y="78166"/>
                  </a:cubicBezTo>
                  <a:cubicBezTo>
                    <a:pt x="92643" y="78241"/>
                    <a:pt x="92716" y="78241"/>
                    <a:pt x="92753" y="78316"/>
                  </a:cubicBezTo>
                  <a:cubicBezTo>
                    <a:pt x="92790" y="78316"/>
                    <a:pt x="92790" y="78391"/>
                    <a:pt x="92790" y="78466"/>
                  </a:cubicBezTo>
                  <a:cubicBezTo>
                    <a:pt x="92826" y="78466"/>
                    <a:pt x="92863" y="78466"/>
                    <a:pt x="92863" y="78542"/>
                  </a:cubicBezTo>
                  <a:cubicBezTo>
                    <a:pt x="92900" y="78617"/>
                    <a:pt x="92863" y="78692"/>
                    <a:pt x="92863" y="78767"/>
                  </a:cubicBezTo>
                  <a:cubicBezTo>
                    <a:pt x="92863" y="78767"/>
                    <a:pt x="92863" y="78767"/>
                    <a:pt x="92863" y="78842"/>
                  </a:cubicBezTo>
                  <a:cubicBezTo>
                    <a:pt x="92863" y="78993"/>
                    <a:pt x="92863" y="78993"/>
                    <a:pt x="92863" y="78993"/>
                  </a:cubicBezTo>
                  <a:cubicBezTo>
                    <a:pt x="92863" y="79068"/>
                    <a:pt x="92826" y="79068"/>
                    <a:pt x="92826" y="79206"/>
                  </a:cubicBezTo>
                  <a:cubicBezTo>
                    <a:pt x="92826" y="79281"/>
                    <a:pt x="92863" y="79356"/>
                    <a:pt x="92863" y="79431"/>
                  </a:cubicBezTo>
                  <a:lnTo>
                    <a:pt x="92863" y="79507"/>
                  </a:lnTo>
                  <a:cubicBezTo>
                    <a:pt x="92900" y="79582"/>
                    <a:pt x="92900" y="79657"/>
                    <a:pt x="92931" y="79657"/>
                  </a:cubicBezTo>
                  <a:cubicBezTo>
                    <a:pt x="92931" y="79732"/>
                    <a:pt x="92973" y="79732"/>
                    <a:pt x="93004" y="79732"/>
                  </a:cubicBezTo>
                  <a:cubicBezTo>
                    <a:pt x="93041" y="79807"/>
                    <a:pt x="93078" y="79807"/>
                    <a:pt x="93114" y="79807"/>
                  </a:cubicBezTo>
                  <a:cubicBezTo>
                    <a:pt x="93188" y="79807"/>
                    <a:pt x="93225" y="79807"/>
                    <a:pt x="93298" y="79807"/>
                  </a:cubicBezTo>
                  <a:cubicBezTo>
                    <a:pt x="93298" y="79807"/>
                    <a:pt x="93335" y="79807"/>
                    <a:pt x="93372" y="79807"/>
                  </a:cubicBezTo>
                  <a:cubicBezTo>
                    <a:pt x="93372" y="79883"/>
                    <a:pt x="93372" y="79958"/>
                    <a:pt x="93372" y="79958"/>
                  </a:cubicBezTo>
                  <a:cubicBezTo>
                    <a:pt x="93408" y="80033"/>
                    <a:pt x="93445" y="80171"/>
                    <a:pt x="93513" y="80171"/>
                  </a:cubicBezTo>
                  <a:cubicBezTo>
                    <a:pt x="93549" y="80171"/>
                    <a:pt x="93586" y="80171"/>
                    <a:pt x="93623" y="80171"/>
                  </a:cubicBezTo>
                  <a:cubicBezTo>
                    <a:pt x="93696" y="80171"/>
                    <a:pt x="93733" y="80171"/>
                    <a:pt x="93770" y="80171"/>
                  </a:cubicBezTo>
                  <a:cubicBezTo>
                    <a:pt x="93843" y="80171"/>
                    <a:pt x="93880" y="80033"/>
                    <a:pt x="93947" y="80033"/>
                  </a:cubicBezTo>
                  <a:cubicBezTo>
                    <a:pt x="93990" y="80033"/>
                    <a:pt x="94021" y="80033"/>
                    <a:pt x="94058" y="80033"/>
                  </a:cubicBezTo>
                  <a:cubicBezTo>
                    <a:pt x="94094" y="80108"/>
                    <a:pt x="94094" y="80108"/>
                    <a:pt x="94131" y="80171"/>
                  </a:cubicBezTo>
                  <a:cubicBezTo>
                    <a:pt x="94168" y="80171"/>
                    <a:pt x="94131" y="80321"/>
                    <a:pt x="94168" y="80321"/>
                  </a:cubicBezTo>
                  <a:cubicBezTo>
                    <a:pt x="94241" y="80321"/>
                    <a:pt x="94241" y="80171"/>
                    <a:pt x="94278" y="80171"/>
                  </a:cubicBezTo>
                  <a:cubicBezTo>
                    <a:pt x="94352" y="80171"/>
                    <a:pt x="94425" y="80321"/>
                    <a:pt x="94462" y="80396"/>
                  </a:cubicBezTo>
                  <a:cubicBezTo>
                    <a:pt x="94493" y="80472"/>
                    <a:pt x="94493" y="80547"/>
                    <a:pt x="94529" y="80547"/>
                  </a:cubicBezTo>
                  <a:cubicBezTo>
                    <a:pt x="94566" y="80547"/>
                    <a:pt x="94566" y="80547"/>
                    <a:pt x="94603" y="80547"/>
                  </a:cubicBezTo>
                  <a:cubicBezTo>
                    <a:pt x="94640" y="80622"/>
                    <a:pt x="94676" y="80547"/>
                    <a:pt x="94713" y="80547"/>
                  </a:cubicBezTo>
                  <a:cubicBezTo>
                    <a:pt x="94823" y="80547"/>
                    <a:pt x="94823" y="80547"/>
                    <a:pt x="94823" y="80547"/>
                  </a:cubicBezTo>
                  <a:cubicBezTo>
                    <a:pt x="94823" y="80547"/>
                    <a:pt x="94823" y="80547"/>
                    <a:pt x="94860" y="80547"/>
                  </a:cubicBezTo>
                  <a:cubicBezTo>
                    <a:pt x="94860" y="80246"/>
                    <a:pt x="94860" y="80246"/>
                    <a:pt x="94860" y="80246"/>
                  </a:cubicBezTo>
                  <a:cubicBezTo>
                    <a:pt x="94860" y="80171"/>
                    <a:pt x="94860" y="80171"/>
                    <a:pt x="94860" y="80108"/>
                  </a:cubicBezTo>
                  <a:cubicBezTo>
                    <a:pt x="94897" y="80108"/>
                    <a:pt x="94897" y="80108"/>
                    <a:pt x="94934" y="80033"/>
                  </a:cubicBezTo>
                  <a:cubicBezTo>
                    <a:pt x="94970" y="80033"/>
                    <a:pt x="94970" y="80033"/>
                    <a:pt x="95007" y="79958"/>
                  </a:cubicBezTo>
                  <a:cubicBezTo>
                    <a:pt x="95038" y="79958"/>
                    <a:pt x="95038" y="79883"/>
                    <a:pt x="95038" y="79732"/>
                  </a:cubicBezTo>
                  <a:cubicBezTo>
                    <a:pt x="95038" y="79657"/>
                    <a:pt x="95038" y="79582"/>
                    <a:pt x="95038" y="79507"/>
                  </a:cubicBezTo>
                  <a:cubicBezTo>
                    <a:pt x="95038" y="79507"/>
                    <a:pt x="95007" y="79431"/>
                    <a:pt x="94970" y="79431"/>
                  </a:cubicBezTo>
                  <a:cubicBezTo>
                    <a:pt x="94970" y="79356"/>
                    <a:pt x="94970" y="79281"/>
                    <a:pt x="94970" y="79206"/>
                  </a:cubicBezTo>
                  <a:cubicBezTo>
                    <a:pt x="94970" y="79143"/>
                    <a:pt x="95007" y="79143"/>
                    <a:pt x="95007" y="79068"/>
                  </a:cubicBezTo>
                  <a:cubicBezTo>
                    <a:pt x="95007" y="79068"/>
                    <a:pt x="95038" y="78993"/>
                    <a:pt x="95075" y="78993"/>
                  </a:cubicBezTo>
                  <a:cubicBezTo>
                    <a:pt x="95075" y="78918"/>
                    <a:pt x="95111" y="78842"/>
                    <a:pt x="95111" y="78842"/>
                  </a:cubicBezTo>
                  <a:cubicBezTo>
                    <a:pt x="95111" y="78767"/>
                    <a:pt x="95148" y="78692"/>
                    <a:pt x="95148" y="78617"/>
                  </a:cubicBezTo>
                  <a:cubicBezTo>
                    <a:pt x="95185" y="78466"/>
                    <a:pt x="95185" y="78391"/>
                    <a:pt x="95222" y="78241"/>
                  </a:cubicBezTo>
                  <a:cubicBezTo>
                    <a:pt x="95442" y="78241"/>
                    <a:pt x="95442" y="78241"/>
                    <a:pt x="95442" y="78241"/>
                  </a:cubicBezTo>
                  <a:cubicBezTo>
                    <a:pt x="95442" y="77501"/>
                    <a:pt x="95442" y="77501"/>
                    <a:pt x="95442" y="77501"/>
                  </a:cubicBezTo>
                  <a:cubicBezTo>
                    <a:pt x="95509" y="77501"/>
                    <a:pt x="95546" y="77501"/>
                    <a:pt x="95656" y="77501"/>
                  </a:cubicBezTo>
                  <a:cubicBezTo>
                    <a:pt x="95693" y="77501"/>
                    <a:pt x="95693" y="77426"/>
                    <a:pt x="95730" y="77426"/>
                  </a:cubicBezTo>
                  <a:cubicBezTo>
                    <a:pt x="95767" y="77426"/>
                    <a:pt x="95803" y="77351"/>
                    <a:pt x="95803" y="77276"/>
                  </a:cubicBezTo>
                  <a:cubicBezTo>
                    <a:pt x="95803" y="77276"/>
                    <a:pt x="95840" y="77201"/>
                    <a:pt x="95840" y="77125"/>
                  </a:cubicBezTo>
                  <a:cubicBezTo>
                    <a:pt x="95803" y="77125"/>
                    <a:pt x="95803" y="76975"/>
                    <a:pt x="95803" y="76975"/>
                  </a:cubicBezTo>
                  <a:cubicBezTo>
                    <a:pt x="95767" y="76975"/>
                    <a:pt x="95730" y="76975"/>
                    <a:pt x="95693" y="76975"/>
                  </a:cubicBezTo>
                  <a:cubicBezTo>
                    <a:pt x="95693" y="76975"/>
                    <a:pt x="95656" y="76975"/>
                    <a:pt x="95620" y="76975"/>
                  </a:cubicBezTo>
                  <a:cubicBezTo>
                    <a:pt x="95583" y="76975"/>
                    <a:pt x="95546" y="76975"/>
                    <a:pt x="95479" y="76975"/>
                  </a:cubicBezTo>
                  <a:cubicBezTo>
                    <a:pt x="95479" y="76912"/>
                    <a:pt x="95442" y="76837"/>
                    <a:pt x="95442" y="76762"/>
                  </a:cubicBezTo>
                  <a:cubicBezTo>
                    <a:pt x="95442" y="76687"/>
                    <a:pt x="95479" y="76687"/>
                    <a:pt x="95479" y="76612"/>
                  </a:cubicBezTo>
                  <a:cubicBezTo>
                    <a:pt x="95479" y="76386"/>
                    <a:pt x="95479" y="76386"/>
                    <a:pt x="95479" y="76386"/>
                  </a:cubicBezTo>
                  <a:cubicBezTo>
                    <a:pt x="95479" y="76311"/>
                    <a:pt x="95509" y="76236"/>
                    <a:pt x="95479" y="76160"/>
                  </a:cubicBezTo>
                  <a:cubicBezTo>
                    <a:pt x="95479" y="76085"/>
                    <a:pt x="95479" y="76085"/>
                    <a:pt x="95442" y="76010"/>
                  </a:cubicBezTo>
                  <a:cubicBezTo>
                    <a:pt x="95442" y="75947"/>
                    <a:pt x="95405" y="75872"/>
                    <a:pt x="95405" y="75797"/>
                  </a:cubicBezTo>
                  <a:cubicBezTo>
                    <a:pt x="95405" y="75045"/>
                    <a:pt x="95405" y="75045"/>
                    <a:pt x="95405" y="75045"/>
                  </a:cubicBezTo>
                  <a:cubicBezTo>
                    <a:pt x="95479" y="75045"/>
                    <a:pt x="95509" y="75045"/>
                    <a:pt x="95583" y="75045"/>
                  </a:cubicBezTo>
                  <a:cubicBezTo>
                    <a:pt x="95620" y="75045"/>
                    <a:pt x="95656" y="75045"/>
                    <a:pt x="95656" y="75045"/>
                  </a:cubicBezTo>
                  <a:cubicBezTo>
                    <a:pt x="95656" y="74982"/>
                    <a:pt x="95656" y="74895"/>
                    <a:pt x="95656" y="74832"/>
                  </a:cubicBezTo>
                  <a:cubicBezTo>
                    <a:pt x="95656" y="74832"/>
                    <a:pt x="95656" y="74757"/>
                    <a:pt x="95656" y="74681"/>
                  </a:cubicBezTo>
                  <a:cubicBezTo>
                    <a:pt x="95693" y="74681"/>
                    <a:pt x="95693" y="74606"/>
                    <a:pt x="95730" y="74606"/>
                  </a:cubicBezTo>
                  <a:cubicBezTo>
                    <a:pt x="95730" y="74531"/>
                    <a:pt x="95767" y="74606"/>
                    <a:pt x="95803" y="74606"/>
                  </a:cubicBezTo>
                  <a:cubicBezTo>
                    <a:pt x="95803" y="74531"/>
                    <a:pt x="95840" y="74456"/>
                    <a:pt x="95877" y="74456"/>
                  </a:cubicBezTo>
                  <a:cubicBezTo>
                    <a:pt x="95914" y="74381"/>
                    <a:pt x="95950" y="74381"/>
                    <a:pt x="95987" y="74306"/>
                  </a:cubicBezTo>
                  <a:cubicBezTo>
                    <a:pt x="95987" y="74230"/>
                    <a:pt x="95987" y="74080"/>
                    <a:pt x="95950" y="74005"/>
                  </a:cubicBezTo>
                  <a:cubicBezTo>
                    <a:pt x="95914" y="73930"/>
                    <a:pt x="95877" y="73930"/>
                    <a:pt x="95803" y="73930"/>
                  </a:cubicBezTo>
                  <a:cubicBezTo>
                    <a:pt x="95767" y="73930"/>
                    <a:pt x="95730" y="73930"/>
                    <a:pt x="95656" y="73930"/>
                  </a:cubicBezTo>
                  <a:cubicBezTo>
                    <a:pt x="95620" y="73930"/>
                    <a:pt x="95620" y="74005"/>
                    <a:pt x="95583" y="73930"/>
                  </a:cubicBezTo>
                  <a:cubicBezTo>
                    <a:pt x="95546" y="73930"/>
                    <a:pt x="95546" y="73867"/>
                    <a:pt x="95509" y="73867"/>
                  </a:cubicBezTo>
                  <a:cubicBezTo>
                    <a:pt x="95479" y="73867"/>
                    <a:pt x="95442" y="73867"/>
                    <a:pt x="95442" y="73792"/>
                  </a:cubicBezTo>
                  <a:cubicBezTo>
                    <a:pt x="95442" y="73716"/>
                    <a:pt x="95442" y="73716"/>
                    <a:pt x="95442" y="73641"/>
                  </a:cubicBezTo>
                  <a:cubicBezTo>
                    <a:pt x="95442" y="73566"/>
                    <a:pt x="95442" y="73566"/>
                    <a:pt x="95442" y="73491"/>
                  </a:cubicBezTo>
                  <a:cubicBezTo>
                    <a:pt x="95442" y="73416"/>
                    <a:pt x="95369" y="73416"/>
                    <a:pt x="95369" y="73416"/>
                  </a:cubicBezTo>
                  <a:cubicBezTo>
                    <a:pt x="95332" y="73265"/>
                    <a:pt x="95332" y="73190"/>
                    <a:pt x="95295" y="73115"/>
                  </a:cubicBezTo>
                  <a:cubicBezTo>
                    <a:pt x="95295" y="73040"/>
                    <a:pt x="95258" y="73115"/>
                    <a:pt x="95222" y="73040"/>
                  </a:cubicBezTo>
                  <a:cubicBezTo>
                    <a:pt x="95222" y="73040"/>
                    <a:pt x="95185" y="73040"/>
                    <a:pt x="95148" y="73040"/>
                  </a:cubicBezTo>
                  <a:cubicBezTo>
                    <a:pt x="95148" y="73040"/>
                    <a:pt x="95148" y="73115"/>
                    <a:pt x="95148" y="73190"/>
                  </a:cubicBezTo>
                  <a:cubicBezTo>
                    <a:pt x="95111" y="73265"/>
                    <a:pt x="95111" y="73265"/>
                    <a:pt x="95075" y="73340"/>
                  </a:cubicBezTo>
                  <a:cubicBezTo>
                    <a:pt x="95038" y="73340"/>
                    <a:pt x="95038" y="73416"/>
                    <a:pt x="95007" y="73491"/>
                  </a:cubicBezTo>
                  <a:cubicBezTo>
                    <a:pt x="94970" y="73491"/>
                    <a:pt x="94934" y="73491"/>
                    <a:pt x="94897" y="73566"/>
                  </a:cubicBezTo>
                  <a:cubicBezTo>
                    <a:pt x="94860" y="73566"/>
                    <a:pt x="94823" y="73641"/>
                    <a:pt x="94823" y="73716"/>
                  </a:cubicBezTo>
                  <a:cubicBezTo>
                    <a:pt x="94787" y="73716"/>
                    <a:pt x="94750" y="73792"/>
                    <a:pt x="94750" y="73792"/>
                  </a:cubicBezTo>
                  <a:cubicBezTo>
                    <a:pt x="94713" y="73867"/>
                    <a:pt x="94713" y="73930"/>
                    <a:pt x="94676" y="73930"/>
                  </a:cubicBezTo>
                  <a:cubicBezTo>
                    <a:pt x="94676" y="74005"/>
                    <a:pt x="94676" y="74080"/>
                    <a:pt x="94676" y="74080"/>
                  </a:cubicBezTo>
                  <a:cubicBezTo>
                    <a:pt x="94676" y="74155"/>
                    <a:pt x="94640" y="74230"/>
                    <a:pt x="94640" y="74230"/>
                  </a:cubicBezTo>
                  <a:cubicBezTo>
                    <a:pt x="94640" y="74306"/>
                    <a:pt x="94603" y="74306"/>
                    <a:pt x="94566" y="74381"/>
                  </a:cubicBezTo>
                  <a:cubicBezTo>
                    <a:pt x="94529" y="74456"/>
                    <a:pt x="94529" y="74456"/>
                    <a:pt x="94493" y="74531"/>
                  </a:cubicBezTo>
                  <a:cubicBezTo>
                    <a:pt x="94493" y="74606"/>
                    <a:pt x="94493" y="74681"/>
                    <a:pt x="94462" y="74681"/>
                  </a:cubicBezTo>
                  <a:cubicBezTo>
                    <a:pt x="94425" y="74681"/>
                    <a:pt x="94425" y="74757"/>
                    <a:pt x="94388" y="74757"/>
                  </a:cubicBezTo>
                  <a:cubicBezTo>
                    <a:pt x="94315" y="74832"/>
                    <a:pt x="94241" y="74757"/>
                    <a:pt x="94168" y="74832"/>
                  </a:cubicBezTo>
                  <a:cubicBezTo>
                    <a:pt x="94131" y="74832"/>
                    <a:pt x="94131" y="74895"/>
                    <a:pt x="94094" y="74982"/>
                  </a:cubicBezTo>
                  <a:cubicBezTo>
                    <a:pt x="94058" y="74982"/>
                    <a:pt x="94058" y="75045"/>
                    <a:pt x="94021" y="75045"/>
                  </a:cubicBezTo>
                  <a:cubicBezTo>
                    <a:pt x="93990" y="75120"/>
                    <a:pt x="93990" y="75195"/>
                    <a:pt x="93990" y="75271"/>
                  </a:cubicBezTo>
                  <a:cubicBezTo>
                    <a:pt x="93947" y="75271"/>
                    <a:pt x="93990" y="75346"/>
                    <a:pt x="93947" y="75421"/>
                  </a:cubicBezTo>
                  <a:cubicBezTo>
                    <a:pt x="93917" y="75421"/>
                    <a:pt x="93917" y="75421"/>
                    <a:pt x="93880" y="75496"/>
                  </a:cubicBezTo>
                  <a:cubicBezTo>
                    <a:pt x="93843" y="75496"/>
                    <a:pt x="93843" y="75571"/>
                    <a:pt x="93807" y="75571"/>
                  </a:cubicBezTo>
                  <a:cubicBezTo>
                    <a:pt x="93807" y="75646"/>
                    <a:pt x="93770" y="75646"/>
                    <a:pt x="93733" y="75646"/>
                  </a:cubicBezTo>
                  <a:cubicBezTo>
                    <a:pt x="93733" y="75722"/>
                    <a:pt x="93733" y="75797"/>
                    <a:pt x="93696" y="75797"/>
                  </a:cubicBezTo>
                  <a:cubicBezTo>
                    <a:pt x="93660" y="75872"/>
                    <a:pt x="93623" y="75872"/>
                    <a:pt x="93586" y="75872"/>
                  </a:cubicBezTo>
                  <a:cubicBezTo>
                    <a:pt x="93586" y="75947"/>
                    <a:pt x="93549" y="75947"/>
                    <a:pt x="93549" y="75947"/>
                  </a:cubicBezTo>
                  <a:cubicBezTo>
                    <a:pt x="93476" y="75947"/>
                    <a:pt x="93445" y="75947"/>
                    <a:pt x="93408" y="75947"/>
                  </a:cubicBezTo>
                  <a:cubicBezTo>
                    <a:pt x="93408" y="76687"/>
                    <a:pt x="93408" y="76687"/>
                    <a:pt x="93408" y="76687"/>
                  </a:cubicBezTo>
                  <a:cubicBezTo>
                    <a:pt x="93335" y="76687"/>
                    <a:pt x="93335" y="76612"/>
                    <a:pt x="93261" y="76612"/>
                  </a:cubicBezTo>
                  <a:cubicBezTo>
                    <a:pt x="93225" y="76687"/>
                    <a:pt x="93225" y="76687"/>
                    <a:pt x="93188" y="76687"/>
                  </a:cubicBezTo>
                  <a:cubicBezTo>
                    <a:pt x="93151" y="76762"/>
                    <a:pt x="93151" y="76687"/>
                    <a:pt x="93114" y="76687"/>
                  </a:cubicBezTo>
                  <a:cubicBezTo>
                    <a:pt x="93041" y="76687"/>
                    <a:pt x="93041" y="76762"/>
                    <a:pt x="93004" y="76687"/>
                  </a:cubicBezTo>
                  <a:cubicBezTo>
                    <a:pt x="92931" y="76687"/>
                    <a:pt x="92900" y="76612"/>
                    <a:pt x="92863" y="76461"/>
                  </a:cubicBezTo>
                  <a:lnTo>
                    <a:pt x="92790" y="76386"/>
                  </a:lnTo>
                  <a:close/>
                  <a:moveTo>
                    <a:pt x="89084" y="78542"/>
                  </a:moveTo>
                  <a:lnTo>
                    <a:pt x="89084" y="78542"/>
                  </a:lnTo>
                  <a:cubicBezTo>
                    <a:pt x="89084" y="78617"/>
                    <a:pt x="89084" y="78692"/>
                    <a:pt x="89084" y="78767"/>
                  </a:cubicBezTo>
                  <a:cubicBezTo>
                    <a:pt x="89120" y="78918"/>
                    <a:pt x="89157" y="78993"/>
                    <a:pt x="89194" y="79068"/>
                  </a:cubicBezTo>
                  <a:cubicBezTo>
                    <a:pt x="89231" y="79206"/>
                    <a:pt x="89231" y="79281"/>
                    <a:pt x="89304" y="79356"/>
                  </a:cubicBezTo>
                  <a:cubicBezTo>
                    <a:pt x="89341" y="79507"/>
                    <a:pt x="89378" y="79582"/>
                    <a:pt x="89408" y="79657"/>
                  </a:cubicBezTo>
                  <a:cubicBezTo>
                    <a:pt x="89445" y="79732"/>
                    <a:pt x="89445" y="79732"/>
                    <a:pt x="89445" y="79807"/>
                  </a:cubicBezTo>
                  <a:cubicBezTo>
                    <a:pt x="89482" y="79807"/>
                    <a:pt x="89519" y="79807"/>
                    <a:pt x="89519" y="79807"/>
                  </a:cubicBezTo>
                  <a:cubicBezTo>
                    <a:pt x="89555" y="79883"/>
                    <a:pt x="89555" y="79958"/>
                    <a:pt x="89592" y="79958"/>
                  </a:cubicBezTo>
                  <a:cubicBezTo>
                    <a:pt x="89592" y="80033"/>
                    <a:pt x="89592" y="80108"/>
                    <a:pt x="89592" y="80108"/>
                  </a:cubicBezTo>
                  <a:cubicBezTo>
                    <a:pt x="89629" y="80171"/>
                    <a:pt x="89629" y="80171"/>
                    <a:pt x="89666" y="80246"/>
                  </a:cubicBezTo>
                  <a:cubicBezTo>
                    <a:pt x="89666" y="80321"/>
                    <a:pt x="89702" y="80246"/>
                    <a:pt x="89739" y="80246"/>
                  </a:cubicBezTo>
                  <a:cubicBezTo>
                    <a:pt x="89739" y="79657"/>
                    <a:pt x="89739" y="79657"/>
                    <a:pt x="89739" y="79657"/>
                  </a:cubicBezTo>
                  <a:cubicBezTo>
                    <a:pt x="89702" y="79657"/>
                    <a:pt x="89666" y="79657"/>
                    <a:pt x="89666" y="79582"/>
                  </a:cubicBezTo>
                  <a:cubicBezTo>
                    <a:pt x="89629" y="79582"/>
                    <a:pt x="89629" y="79507"/>
                    <a:pt x="89592" y="79507"/>
                  </a:cubicBezTo>
                  <a:cubicBezTo>
                    <a:pt x="89555" y="79431"/>
                    <a:pt x="89519" y="79431"/>
                    <a:pt x="89519" y="79431"/>
                  </a:cubicBezTo>
                  <a:cubicBezTo>
                    <a:pt x="89482" y="79431"/>
                    <a:pt x="89445" y="79431"/>
                    <a:pt x="89408" y="79431"/>
                  </a:cubicBezTo>
                  <a:cubicBezTo>
                    <a:pt x="89378" y="79431"/>
                    <a:pt x="89378" y="79356"/>
                    <a:pt x="89341" y="79281"/>
                  </a:cubicBezTo>
                  <a:cubicBezTo>
                    <a:pt x="89341" y="79206"/>
                    <a:pt x="89304" y="79206"/>
                    <a:pt x="89304" y="79143"/>
                  </a:cubicBezTo>
                  <a:cubicBezTo>
                    <a:pt x="89304" y="79143"/>
                    <a:pt x="89304" y="79068"/>
                    <a:pt x="89304" y="78993"/>
                  </a:cubicBezTo>
                  <a:cubicBezTo>
                    <a:pt x="89267" y="78918"/>
                    <a:pt x="89304" y="78842"/>
                    <a:pt x="89304" y="78692"/>
                  </a:cubicBezTo>
                  <a:cubicBezTo>
                    <a:pt x="89304" y="78617"/>
                    <a:pt x="89304" y="78542"/>
                    <a:pt x="89267" y="78466"/>
                  </a:cubicBezTo>
                  <a:cubicBezTo>
                    <a:pt x="89231" y="78316"/>
                    <a:pt x="89194" y="78316"/>
                    <a:pt x="89120" y="78316"/>
                  </a:cubicBezTo>
                  <a:cubicBezTo>
                    <a:pt x="89084" y="78466"/>
                    <a:pt x="89084" y="78466"/>
                    <a:pt x="89084" y="78466"/>
                  </a:cubicBezTo>
                  <a:cubicBezTo>
                    <a:pt x="89084" y="78466"/>
                    <a:pt x="89084" y="78466"/>
                    <a:pt x="89084" y="78542"/>
                  </a:cubicBezTo>
                  <a:close/>
                  <a:moveTo>
                    <a:pt x="88539" y="76912"/>
                  </a:moveTo>
                  <a:lnTo>
                    <a:pt x="88539" y="76912"/>
                  </a:lnTo>
                  <a:cubicBezTo>
                    <a:pt x="88575" y="77063"/>
                    <a:pt x="88612" y="77125"/>
                    <a:pt x="88649" y="77276"/>
                  </a:cubicBezTo>
                  <a:cubicBezTo>
                    <a:pt x="88686" y="77276"/>
                    <a:pt x="88722" y="77351"/>
                    <a:pt x="88759" y="77426"/>
                  </a:cubicBezTo>
                  <a:cubicBezTo>
                    <a:pt x="88759" y="77426"/>
                    <a:pt x="88796" y="77426"/>
                    <a:pt x="88833" y="77501"/>
                  </a:cubicBezTo>
                  <a:cubicBezTo>
                    <a:pt x="88833" y="77577"/>
                    <a:pt x="88863" y="77652"/>
                    <a:pt x="88863" y="77727"/>
                  </a:cubicBezTo>
                  <a:lnTo>
                    <a:pt x="88863" y="77652"/>
                  </a:lnTo>
                  <a:cubicBezTo>
                    <a:pt x="88863" y="77501"/>
                    <a:pt x="88863" y="77501"/>
                    <a:pt x="88863" y="77501"/>
                  </a:cubicBezTo>
                  <a:cubicBezTo>
                    <a:pt x="88863" y="77426"/>
                    <a:pt x="88863" y="77276"/>
                    <a:pt x="88863" y="77201"/>
                  </a:cubicBezTo>
                  <a:cubicBezTo>
                    <a:pt x="88833" y="77125"/>
                    <a:pt x="88796" y="77125"/>
                    <a:pt x="88796" y="77125"/>
                  </a:cubicBezTo>
                  <a:cubicBezTo>
                    <a:pt x="88722" y="76975"/>
                    <a:pt x="88722" y="76912"/>
                    <a:pt x="88649" y="76837"/>
                  </a:cubicBezTo>
                  <a:cubicBezTo>
                    <a:pt x="88649" y="76837"/>
                    <a:pt x="88612" y="76837"/>
                    <a:pt x="88575" y="76762"/>
                  </a:cubicBezTo>
                  <a:cubicBezTo>
                    <a:pt x="88575" y="76837"/>
                    <a:pt x="88539" y="76837"/>
                    <a:pt x="88539" y="76912"/>
                  </a:cubicBezTo>
                  <a:cubicBezTo>
                    <a:pt x="88539" y="76975"/>
                    <a:pt x="88539" y="77063"/>
                    <a:pt x="88539" y="77063"/>
                  </a:cubicBezTo>
                  <a:lnTo>
                    <a:pt x="88539" y="76912"/>
                  </a:lnTo>
                  <a:close/>
                  <a:moveTo>
                    <a:pt x="88287" y="76010"/>
                  </a:moveTo>
                  <a:lnTo>
                    <a:pt x="88287" y="76010"/>
                  </a:lnTo>
                  <a:cubicBezTo>
                    <a:pt x="88287" y="75947"/>
                    <a:pt x="88251" y="75947"/>
                    <a:pt x="88251" y="75872"/>
                  </a:cubicBezTo>
                  <a:cubicBezTo>
                    <a:pt x="88177" y="75722"/>
                    <a:pt x="88177" y="75722"/>
                    <a:pt x="88177" y="75722"/>
                  </a:cubicBezTo>
                  <a:cubicBezTo>
                    <a:pt x="88177" y="75797"/>
                    <a:pt x="88177" y="75872"/>
                    <a:pt x="88177" y="75947"/>
                  </a:cubicBezTo>
                  <a:lnTo>
                    <a:pt x="88214" y="76010"/>
                  </a:lnTo>
                  <a:cubicBezTo>
                    <a:pt x="88214" y="76085"/>
                    <a:pt x="88214" y="76160"/>
                    <a:pt x="88214" y="76160"/>
                  </a:cubicBezTo>
                  <a:cubicBezTo>
                    <a:pt x="88214" y="76236"/>
                    <a:pt x="88214" y="76311"/>
                    <a:pt x="88251" y="76311"/>
                  </a:cubicBezTo>
                  <a:cubicBezTo>
                    <a:pt x="88287" y="76386"/>
                    <a:pt x="88324" y="76386"/>
                    <a:pt x="88392" y="76386"/>
                  </a:cubicBezTo>
                  <a:cubicBezTo>
                    <a:pt x="88392" y="76236"/>
                    <a:pt x="88392" y="76236"/>
                    <a:pt x="88392" y="76236"/>
                  </a:cubicBezTo>
                  <a:cubicBezTo>
                    <a:pt x="88355" y="76160"/>
                    <a:pt x="88287" y="76085"/>
                    <a:pt x="88287" y="76010"/>
                  </a:cubicBezTo>
                  <a:close/>
                  <a:moveTo>
                    <a:pt x="88392" y="74381"/>
                  </a:moveTo>
                  <a:lnTo>
                    <a:pt x="88392" y="74381"/>
                  </a:lnTo>
                  <a:cubicBezTo>
                    <a:pt x="88355" y="74381"/>
                    <a:pt x="88355" y="74381"/>
                    <a:pt x="88324" y="74381"/>
                  </a:cubicBezTo>
                  <a:cubicBezTo>
                    <a:pt x="88287" y="74306"/>
                    <a:pt x="88287" y="74306"/>
                    <a:pt x="88251" y="74230"/>
                  </a:cubicBezTo>
                  <a:cubicBezTo>
                    <a:pt x="88251" y="74230"/>
                    <a:pt x="88214" y="74230"/>
                    <a:pt x="88177" y="74230"/>
                  </a:cubicBezTo>
                  <a:cubicBezTo>
                    <a:pt x="88140" y="74155"/>
                    <a:pt x="88104" y="74005"/>
                    <a:pt x="88030" y="74005"/>
                  </a:cubicBezTo>
                  <a:cubicBezTo>
                    <a:pt x="88030" y="74005"/>
                    <a:pt x="87993" y="73930"/>
                    <a:pt x="87957" y="73930"/>
                  </a:cubicBezTo>
                  <a:lnTo>
                    <a:pt x="87920" y="74005"/>
                  </a:lnTo>
                  <a:cubicBezTo>
                    <a:pt x="87920" y="74080"/>
                    <a:pt x="87883" y="74080"/>
                    <a:pt x="87920" y="74155"/>
                  </a:cubicBezTo>
                  <a:cubicBezTo>
                    <a:pt x="87920" y="74230"/>
                    <a:pt x="87957" y="74306"/>
                    <a:pt x="87957" y="74456"/>
                  </a:cubicBezTo>
                  <a:cubicBezTo>
                    <a:pt x="87993" y="74456"/>
                    <a:pt x="88030" y="74531"/>
                    <a:pt x="88030" y="74606"/>
                  </a:cubicBezTo>
                  <a:cubicBezTo>
                    <a:pt x="88067" y="74606"/>
                    <a:pt x="88104" y="74681"/>
                    <a:pt x="88104" y="74757"/>
                  </a:cubicBezTo>
                  <a:cubicBezTo>
                    <a:pt x="88140" y="74832"/>
                    <a:pt x="88177" y="74832"/>
                    <a:pt x="88177" y="74895"/>
                  </a:cubicBezTo>
                  <a:cubicBezTo>
                    <a:pt x="88214" y="74982"/>
                    <a:pt x="88214" y="74982"/>
                    <a:pt x="88251" y="75045"/>
                  </a:cubicBezTo>
                  <a:cubicBezTo>
                    <a:pt x="88287" y="75120"/>
                    <a:pt x="88355" y="75120"/>
                    <a:pt x="88392" y="75120"/>
                  </a:cubicBezTo>
                  <a:cubicBezTo>
                    <a:pt x="88428" y="75195"/>
                    <a:pt x="88428" y="75195"/>
                    <a:pt x="88465" y="75271"/>
                  </a:cubicBezTo>
                  <a:cubicBezTo>
                    <a:pt x="88502" y="75346"/>
                    <a:pt x="88502" y="75346"/>
                    <a:pt x="88502" y="75421"/>
                  </a:cubicBezTo>
                  <a:cubicBezTo>
                    <a:pt x="88539" y="75496"/>
                    <a:pt x="88575" y="75496"/>
                    <a:pt x="88575" y="75571"/>
                  </a:cubicBezTo>
                  <a:cubicBezTo>
                    <a:pt x="88612" y="75646"/>
                    <a:pt x="88612" y="75722"/>
                    <a:pt x="88649" y="75872"/>
                  </a:cubicBezTo>
                  <a:cubicBezTo>
                    <a:pt x="88649" y="75947"/>
                    <a:pt x="88649" y="76010"/>
                    <a:pt x="88686" y="76010"/>
                  </a:cubicBezTo>
                  <a:cubicBezTo>
                    <a:pt x="88686" y="76085"/>
                    <a:pt x="88686" y="76160"/>
                    <a:pt x="88722" y="76160"/>
                  </a:cubicBezTo>
                  <a:cubicBezTo>
                    <a:pt x="88722" y="76160"/>
                    <a:pt x="88759" y="76236"/>
                    <a:pt x="88796" y="76236"/>
                  </a:cubicBezTo>
                  <a:cubicBezTo>
                    <a:pt x="88796" y="76236"/>
                    <a:pt x="88833" y="76236"/>
                    <a:pt x="88863" y="76236"/>
                  </a:cubicBezTo>
                  <a:lnTo>
                    <a:pt x="88900" y="76236"/>
                  </a:lnTo>
                  <a:cubicBezTo>
                    <a:pt x="88973" y="76311"/>
                    <a:pt x="89010" y="76386"/>
                    <a:pt x="89010" y="76536"/>
                  </a:cubicBezTo>
                  <a:cubicBezTo>
                    <a:pt x="89047" y="76612"/>
                    <a:pt x="89084" y="76687"/>
                    <a:pt x="89084" y="76762"/>
                  </a:cubicBezTo>
                  <a:cubicBezTo>
                    <a:pt x="89084" y="76912"/>
                    <a:pt x="89084" y="76975"/>
                    <a:pt x="89084" y="77063"/>
                  </a:cubicBezTo>
                  <a:cubicBezTo>
                    <a:pt x="89084" y="77201"/>
                    <a:pt x="89084" y="77201"/>
                    <a:pt x="89084" y="77201"/>
                  </a:cubicBezTo>
                  <a:cubicBezTo>
                    <a:pt x="89084" y="77276"/>
                    <a:pt x="89120" y="77276"/>
                    <a:pt x="89120" y="77351"/>
                  </a:cubicBezTo>
                  <a:cubicBezTo>
                    <a:pt x="89157" y="77501"/>
                    <a:pt x="89231" y="77501"/>
                    <a:pt x="89267" y="77577"/>
                  </a:cubicBezTo>
                  <a:cubicBezTo>
                    <a:pt x="89341" y="77727"/>
                    <a:pt x="89378" y="77802"/>
                    <a:pt x="89408" y="77877"/>
                  </a:cubicBezTo>
                  <a:cubicBezTo>
                    <a:pt x="89445" y="77877"/>
                    <a:pt x="89445" y="77953"/>
                    <a:pt x="89482" y="77953"/>
                  </a:cubicBezTo>
                  <a:cubicBezTo>
                    <a:pt x="89519" y="78090"/>
                    <a:pt x="89555" y="78166"/>
                    <a:pt x="89592" y="78241"/>
                  </a:cubicBezTo>
                  <a:cubicBezTo>
                    <a:pt x="89629" y="78391"/>
                    <a:pt x="89666" y="78391"/>
                    <a:pt x="89702" y="78542"/>
                  </a:cubicBezTo>
                  <a:cubicBezTo>
                    <a:pt x="89739" y="78617"/>
                    <a:pt x="89776" y="78692"/>
                    <a:pt x="89776" y="78842"/>
                  </a:cubicBezTo>
                  <a:cubicBezTo>
                    <a:pt x="89776" y="78918"/>
                    <a:pt x="89776" y="79068"/>
                    <a:pt x="89776" y="79143"/>
                  </a:cubicBezTo>
                  <a:cubicBezTo>
                    <a:pt x="89813" y="79206"/>
                    <a:pt x="89813" y="79206"/>
                    <a:pt x="89813" y="79281"/>
                  </a:cubicBezTo>
                  <a:cubicBezTo>
                    <a:pt x="89849" y="79431"/>
                    <a:pt x="89880" y="79507"/>
                    <a:pt x="89880" y="79582"/>
                  </a:cubicBezTo>
                  <a:cubicBezTo>
                    <a:pt x="89917" y="79657"/>
                    <a:pt x="89954" y="79657"/>
                    <a:pt x="89954" y="79732"/>
                  </a:cubicBezTo>
                  <a:cubicBezTo>
                    <a:pt x="89990" y="79807"/>
                    <a:pt x="90027" y="79807"/>
                    <a:pt x="90027" y="79883"/>
                  </a:cubicBezTo>
                  <a:cubicBezTo>
                    <a:pt x="90064" y="79958"/>
                    <a:pt x="90101" y="79958"/>
                    <a:pt x="90101" y="80033"/>
                  </a:cubicBezTo>
                  <a:cubicBezTo>
                    <a:pt x="90137" y="80108"/>
                    <a:pt x="90137" y="80171"/>
                    <a:pt x="90174" y="80171"/>
                  </a:cubicBezTo>
                  <a:cubicBezTo>
                    <a:pt x="90211" y="80321"/>
                    <a:pt x="90248" y="80321"/>
                    <a:pt x="90321" y="80472"/>
                  </a:cubicBezTo>
                  <a:cubicBezTo>
                    <a:pt x="90358" y="80547"/>
                    <a:pt x="90395" y="80622"/>
                    <a:pt x="90425" y="80697"/>
                  </a:cubicBezTo>
                  <a:cubicBezTo>
                    <a:pt x="90462" y="80772"/>
                    <a:pt x="90499" y="80772"/>
                    <a:pt x="90499" y="80848"/>
                  </a:cubicBezTo>
                  <a:cubicBezTo>
                    <a:pt x="90535" y="80923"/>
                    <a:pt x="90535" y="80998"/>
                    <a:pt x="90535" y="80998"/>
                  </a:cubicBezTo>
                  <a:cubicBezTo>
                    <a:pt x="90572" y="81148"/>
                    <a:pt x="90646" y="81211"/>
                    <a:pt x="90683" y="81286"/>
                  </a:cubicBezTo>
                  <a:cubicBezTo>
                    <a:pt x="90756" y="81361"/>
                    <a:pt x="90793" y="81437"/>
                    <a:pt x="90830" y="81512"/>
                  </a:cubicBezTo>
                  <a:cubicBezTo>
                    <a:pt x="90830" y="81587"/>
                    <a:pt x="90866" y="81587"/>
                    <a:pt x="90897" y="81587"/>
                  </a:cubicBezTo>
                  <a:cubicBezTo>
                    <a:pt x="90897" y="81662"/>
                    <a:pt x="90897" y="81737"/>
                    <a:pt x="90897" y="81737"/>
                  </a:cubicBezTo>
                  <a:cubicBezTo>
                    <a:pt x="90940" y="81737"/>
                    <a:pt x="90970" y="81662"/>
                    <a:pt x="90970" y="81662"/>
                  </a:cubicBezTo>
                  <a:cubicBezTo>
                    <a:pt x="91007" y="81662"/>
                    <a:pt x="91044" y="81662"/>
                    <a:pt x="91044" y="81662"/>
                  </a:cubicBezTo>
                  <a:cubicBezTo>
                    <a:pt x="91117" y="81662"/>
                    <a:pt x="91154" y="81662"/>
                    <a:pt x="91228" y="81662"/>
                  </a:cubicBezTo>
                  <a:cubicBezTo>
                    <a:pt x="91264" y="81662"/>
                    <a:pt x="91301" y="81662"/>
                    <a:pt x="91338" y="81662"/>
                  </a:cubicBezTo>
                  <a:cubicBezTo>
                    <a:pt x="91375" y="81662"/>
                    <a:pt x="91411" y="81587"/>
                    <a:pt x="91411" y="81512"/>
                  </a:cubicBezTo>
                  <a:cubicBezTo>
                    <a:pt x="91442" y="81437"/>
                    <a:pt x="91479" y="81437"/>
                    <a:pt x="91479" y="81361"/>
                  </a:cubicBezTo>
                  <a:cubicBezTo>
                    <a:pt x="91479" y="81211"/>
                    <a:pt x="91479" y="81211"/>
                    <a:pt x="91479" y="81211"/>
                  </a:cubicBezTo>
                  <a:cubicBezTo>
                    <a:pt x="91479" y="81073"/>
                    <a:pt x="91442" y="80998"/>
                    <a:pt x="91479" y="80772"/>
                  </a:cubicBezTo>
                  <a:cubicBezTo>
                    <a:pt x="91479" y="80772"/>
                    <a:pt x="91479" y="80697"/>
                    <a:pt x="91479" y="80622"/>
                  </a:cubicBezTo>
                  <a:cubicBezTo>
                    <a:pt x="91479" y="80547"/>
                    <a:pt x="91516" y="80472"/>
                    <a:pt x="91516" y="80396"/>
                  </a:cubicBezTo>
                  <a:cubicBezTo>
                    <a:pt x="91516" y="80246"/>
                    <a:pt x="91516" y="80246"/>
                    <a:pt x="91516" y="80246"/>
                  </a:cubicBezTo>
                  <a:cubicBezTo>
                    <a:pt x="91516" y="80171"/>
                    <a:pt x="91516" y="80108"/>
                    <a:pt x="91552" y="80108"/>
                  </a:cubicBezTo>
                  <a:cubicBezTo>
                    <a:pt x="91552" y="80033"/>
                    <a:pt x="91589" y="79958"/>
                    <a:pt x="91626" y="79958"/>
                  </a:cubicBezTo>
                  <a:cubicBezTo>
                    <a:pt x="91663" y="79958"/>
                    <a:pt x="91699" y="79958"/>
                    <a:pt x="91736" y="79958"/>
                  </a:cubicBezTo>
                  <a:cubicBezTo>
                    <a:pt x="91773" y="79958"/>
                    <a:pt x="91773" y="80033"/>
                    <a:pt x="91810" y="80033"/>
                  </a:cubicBezTo>
                  <a:cubicBezTo>
                    <a:pt x="91846" y="80033"/>
                    <a:pt x="91846" y="79958"/>
                    <a:pt x="91883" y="79958"/>
                  </a:cubicBezTo>
                  <a:cubicBezTo>
                    <a:pt x="91883" y="79883"/>
                    <a:pt x="91883" y="79807"/>
                    <a:pt x="91883" y="79807"/>
                  </a:cubicBezTo>
                  <a:cubicBezTo>
                    <a:pt x="91883" y="79732"/>
                    <a:pt x="91846" y="79657"/>
                    <a:pt x="91810" y="79582"/>
                  </a:cubicBezTo>
                  <a:cubicBezTo>
                    <a:pt x="91810" y="79582"/>
                    <a:pt x="91773" y="79507"/>
                    <a:pt x="91736" y="79507"/>
                  </a:cubicBezTo>
                  <a:cubicBezTo>
                    <a:pt x="91736" y="79431"/>
                    <a:pt x="91699" y="79507"/>
                    <a:pt x="91663" y="79507"/>
                  </a:cubicBezTo>
                  <a:cubicBezTo>
                    <a:pt x="91663" y="79431"/>
                    <a:pt x="91626" y="79431"/>
                    <a:pt x="91626" y="79431"/>
                  </a:cubicBezTo>
                  <a:cubicBezTo>
                    <a:pt x="91626" y="79356"/>
                    <a:pt x="91589" y="79281"/>
                    <a:pt x="91626" y="79281"/>
                  </a:cubicBezTo>
                  <a:cubicBezTo>
                    <a:pt x="91626" y="79206"/>
                    <a:pt x="91663" y="79143"/>
                    <a:pt x="91663" y="79143"/>
                  </a:cubicBezTo>
                  <a:cubicBezTo>
                    <a:pt x="91663" y="79068"/>
                    <a:pt x="91663" y="78993"/>
                    <a:pt x="91663" y="78993"/>
                  </a:cubicBezTo>
                  <a:cubicBezTo>
                    <a:pt x="91626" y="78918"/>
                    <a:pt x="91589" y="78918"/>
                    <a:pt x="91589" y="78918"/>
                  </a:cubicBezTo>
                  <a:cubicBezTo>
                    <a:pt x="91552" y="78918"/>
                    <a:pt x="91516" y="78842"/>
                    <a:pt x="91516" y="78842"/>
                  </a:cubicBezTo>
                  <a:cubicBezTo>
                    <a:pt x="91479" y="78842"/>
                    <a:pt x="91442" y="78842"/>
                    <a:pt x="91411" y="78842"/>
                  </a:cubicBezTo>
                  <a:cubicBezTo>
                    <a:pt x="91375" y="78842"/>
                    <a:pt x="91375" y="78842"/>
                    <a:pt x="91338" y="78842"/>
                  </a:cubicBezTo>
                  <a:cubicBezTo>
                    <a:pt x="91301" y="78842"/>
                    <a:pt x="91264" y="78842"/>
                    <a:pt x="91264" y="78918"/>
                  </a:cubicBezTo>
                  <a:cubicBezTo>
                    <a:pt x="91228" y="78918"/>
                    <a:pt x="91264" y="78993"/>
                    <a:pt x="91228" y="79068"/>
                  </a:cubicBezTo>
                  <a:cubicBezTo>
                    <a:pt x="91228" y="79068"/>
                    <a:pt x="91228" y="79143"/>
                    <a:pt x="91228" y="79206"/>
                  </a:cubicBezTo>
                  <a:cubicBezTo>
                    <a:pt x="91044" y="79206"/>
                    <a:pt x="91044" y="79206"/>
                    <a:pt x="91044" y="79206"/>
                  </a:cubicBezTo>
                  <a:cubicBezTo>
                    <a:pt x="91044" y="79068"/>
                    <a:pt x="91007" y="78993"/>
                    <a:pt x="91007" y="78918"/>
                  </a:cubicBezTo>
                  <a:cubicBezTo>
                    <a:pt x="91007" y="78767"/>
                    <a:pt x="91044" y="78692"/>
                    <a:pt x="91044" y="78617"/>
                  </a:cubicBezTo>
                  <a:cubicBezTo>
                    <a:pt x="91007" y="78617"/>
                    <a:pt x="91007" y="78542"/>
                    <a:pt x="90970" y="78542"/>
                  </a:cubicBezTo>
                  <a:cubicBezTo>
                    <a:pt x="90897" y="78542"/>
                    <a:pt x="90897" y="78542"/>
                    <a:pt x="90897" y="78542"/>
                  </a:cubicBezTo>
                  <a:cubicBezTo>
                    <a:pt x="90866" y="78466"/>
                    <a:pt x="90830" y="78542"/>
                    <a:pt x="90756" y="78542"/>
                  </a:cubicBezTo>
                  <a:cubicBezTo>
                    <a:pt x="90719" y="78466"/>
                    <a:pt x="90719" y="78391"/>
                    <a:pt x="90683" y="78391"/>
                  </a:cubicBezTo>
                  <a:cubicBezTo>
                    <a:pt x="90646" y="78391"/>
                    <a:pt x="90646" y="78316"/>
                    <a:pt x="90609" y="78316"/>
                  </a:cubicBezTo>
                  <a:cubicBezTo>
                    <a:pt x="90572" y="78241"/>
                    <a:pt x="90535" y="78241"/>
                    <a:pt x="90535" y="78241"/>
                  </a:cubicBezTo>
                  <a:cubicBezTo>
                    <a:pt x="90499" y="78166"/>
                    <a:pt x="90499" y="78090"/>
                    <a:pt x="90499" y="78028"/>
                  </a:cubicBezTo>
                  <a:cubicBezTo>
                    <a:pt x="90499" y="77351"/>
                    <a:pt x="90499" y="77351"/>
                    <a:pt x="90499" y="77351"/>
                  </a:cubicBezTo>
                  <a:cubicBezTo>
                    <a:pt x="90425" y="77351"/>
                    <a:pt x="90395" y="77351"/>
                    <a:pt x="90321" y="77351"/>
                  </a:cubicBezTo>
                  <a:cubicBezTo>
                    <a:pt x="90284" y="77351"/>
                    <a:pt x="90284" y="77351"/>
                    <a:pt x="90248" y="77351"/>
                  </a:cubicBezTo>
                  <a:cubicBezTo>
                    <a:pt x="90211" y="77276"/>
                    <a:pt x="90211" y="77201"/>
                    <a:pt x="90174" y="77201"/>
                  </a:cubicBezTo>
                  <a:cubicBezTo>
                    <a:pt x="90174" y="77125"/>
                    <a:pt x="90137" y="77125"/>
                    <a:pt x="90101" y="77063"/>
                  </a:cubicBezTo>
                  <a:cubicBezTo>
                    <a:pt x="90101" y="77063"/>
                    <a:pt x="90101" y="76975"/>
                    <a:pt x="90101" y="76912"/>
                  </a:cubicBezTo>
                  <a:cubicBezTo>
                    <a:pt x="90064" y="76912"/>
                    <a:pt x="90064" y="76837"/>
                    <a:pt x="90064" y="76762"/>
                  </a:cubicBezTo>
                  <a:cubicBezTo>
                    <a:pt x="90064" y="76762"/>
                    <a:pt x="90064" y="76687"/>
                    <a:pt x="90064" y="76612"/>
                  </a:cubicBezTo>
                  <a:lnTo>
                    <a:pt x="90064" y="76536"/>
                  </a:lnTo>
                  <a:cubicBezTo>
                    <a:pt x="90064" y="76461"/>
                    <a:pt x="90027" y="76386"/>
                    <a:pt x="89990" y="76386"/>
                  </a:cubicBezTo>
                  <a:cubicBezTo>
                    <a:pt x="89990" y="76386"/>
                    <a:pt x="89954" y="76461"/>
                    <a:pt x="89917" y="76461"/>
                  </a:cubicBezTo>
                  <a:cubicBezTo>
                    <a:pt x="89849" y="76461"/>
                    <a:pt x="89849" y="76461"/>
                    <a:pt x="89849" y="76461"/>
                  </a:cubicBezTo>
                  <a:cubicBezTo>
                    <a:pt x="89813" y="76461"/>
                    <a:pt x="89776" y="76386"/>
                    <a:pt x="89739" y="76386"/>
                  </a:cubicBezTo>
                  <a:cubicBezTo>
                    <a:pt x="89702" y="76386"/>
                    <a:pt x="89666" y="76311"/>
                    <a:pt x="89629" y="76311"/>
                  </a:cubicBezTo>
                  <a:cubicBezTo>
                    <a:pt x="89592" y="76236"/>
                    <a:pt x="89592" y="76236"/>
                    <a:pt x="89555" y="76160"/>
                  </a:cubicBezTo>
                  <a:cubicBezTo>
                    <a:pt x="89555" y="76085"/>
                    <a:pt x="89555" y="76010"/>
                    <a:pt x="89555" y="76010"/>
                  </a:cubicBezTo>
                  <a:cubicBezTo>
                    <a:pt x="89519" y="75947"/>
                    <a:pt x="89482" y="76010"/>
                    <a:pt x="89482" y="75947"/>
                  </a:cubicBezTo>
                  <a:cubicBezTo>
                    <a:pt x="89445" y="75947"/>
                    <a:pt x="89445" y="75872"/>
                    <a:pt x="89408" y="75797"/>
                  </a:cubicBezTo>
                  <a:cubicBezTo>
                    <a:pt x="89408" y="75797"/>
                    <a:pt x="89408" y="75722"/>
                    <a:pt x="89378" y="75646"/>
                  </a:cubicBezTo>
                  <a:cubicBezTo>
                    <a:pt x="89341" y="75646"/>
                    <a:pt x="89341" y="75646"/>
                    <a:pt x="89304" y="75571"/>
                  </a:cubicBezTo>
                  <a:cubicBezTo>
                    <a:pt x="89267" y="75496"/>
                    <a:pt x="89267" y="75496"/>
                    <a:pt x="89231" y="75421"/>
                  </a:cubicBezTo>
                  <a:cubicBezTo>
                    <a:pt x="89194" y="75421"/>
                    <a:pt x="89157" y="75346"/>
                    <a:pt x="89157" y="75346"/>
                  </a:cubicBezTo>
                  <a:cubicBezTo>
                    <a:pt x="89120" y="75271"/>
                    <a:pt x="89120" y="75195"/>
                    <a:pt x="89120" y="75195"/>
                  </a:cubicBezTo>
                  <a:cubicBezTo>
                    <a:pt x="89084" y="75120"/>
                    <a:pt x="89010" y="75120"/>
                    <a:pt x="88973" y="75045"/>
                  </a:cubicBezTo>
                  <a:cubicBezTo>
                    <a:pt x="88937" y="75045"/>
                    <a:pt x="88900" y="75045"/>
                    <a:pt x="88900" y="75045"/>
                  </a:cubicBezTo>
                  <a:cubicBezTo>
                    <a:pt x="88900" y="74982"/>
                    <a:pt x="88900" y="74982"/>
                    <a:pt x="88863" y="74895"/>
                  </a:cubicBezTo>
                  <a:cubicBezTo>
                    <a:pt x="88863" y="74832"/>
                    <a:pt x="88900" y="74832"/>
                    <a:pt x="88863" y="74757"/>
                  </a:cubicBezTo>
                  <a:cubicBezTo>
                    <a:pt x="88863" y="74681"/>
                    <a:pt x="88833" y="74757"/>
                    <a:pt x="88833" y="74681"/>
                  </a:cubicBezTo>
                  <a:cubicBezTo>
                    <a:pt x="88796" y="74681"/>
                    <a:pt x="88759" y="74606"/>
                    <a:pt x="88759" y="74531"/>
                  </a:cubicBezTo>
                  <a:cubicBezTo>
                    <a:pt x="88722" y="74456"/>
                    <a:pt x="88686" y="74381"/>
                    <a:pt x="88649" y="74230"/>
                  </a:cubicBezTo>
                  <a:cubicBezTo>
                    <a:pt x="88575" y="74230"/>
                    <a:pt x="88465" y="74381"/>
                    <a:pt x="88392" y="74381"/>
                  </a:cubicBezTo>
                  <a:close/>
                  <a:moveTo>
                    <a:pt x="97439" y="71849"/>
                  </a:moveTo>
                  <a:lnTo>
                    <a:pt x="97439" y="71849"/>
                  </a:lnTo>
                  <a:cubicBezTo>
                    <a:pt x="97366" y="71924"/>
                    <a:pt x="97329" y="71849"/>
                    <a:pt x="97292" y="71924"/>
                  </a:cubicBezTo>
                  <a:cubicBezTo>
                    <a:pt x="97255" y="71924"/>
                    <a:pt x="97255" y="71924"/>
                    <a:pt x="97218" y="71924"/>
                  </a:cubicBezTo>
                  <a:cubicBezTo>
                    <a:pt x="97218" y="72000"/>
                    <a:pt x="97255" y="72075"/>
                    <a:pt x="97218" y="72075"/>
                  </a:cubicBezTo>
                  <a:cubicBezTo>
                    <a:pt x="97218" y="72150"/>
                    <a:pt x="97182" y="72150"/>
                    <a:pt x="97145" y="72150"/>
                  </a:cubicBezTo>
                  <a:cubicBezTo>
                    <a:pt x="97145" y="72225"/>
                    <a:pt x="97108" y="72150"/>
                    <a:pt x="97071" y="72150"/>
                  </a:cubicBezTo>
                  <a:cubicBezTo>
                    <a:pt x="97071" y="72150"/>
                    <a:pt x="97041" y="72150"/>
                    <a:pt x="97004" y="72150"/>
                  </a:cubicBezTo>
                  <a:cubicBezTo>
                    <a:pt x="97004" y="72225"/>
                    <a:pt x="96967" y="72225"/>
                    <a:pt x="96931" y="72225"/>
                  </a:cubicBezTo>
                  <a:cubicBezTo>
                    <a:pt x="96931" y="72300"/>
                    <a:pt x="96931" y="72300"/>
                    <a:pt x="96894" y="72375"/>
                  </a:cubicBezTo>
                  <a:cubicBezTo>
                    <a:pt x="96894" y="72451"/>
                    <a:pt x="96857" y="72451"/>
                    <a:pt x="96857" y="72526"/>
                  </a:cubicBezTo>
                  <a:cubicBezTo>
                    <a:pt x="96857" y="73265"/>
                    <a:pt x="96857" y="73265"/>
                    <a:pt x="96857" y="73265"/>
                  </a:cubicBezTo>
                  <a:cubicBezTo>
                    <a:pt x="96931" y="73340"/>
                    <a:pt x="96931" y="73340"/>
                    <a:pt x="96931" y="73340"/>
                  </a:cubicBezTo>
                  <a:cubicBezTo>
                    <a:pt x="96931" y="73265"/>
                    <a:pt x="96967" y="73265"/>
                    <a:pt x="96967" y="73190"/>
                  </a:cubicBezTo>
                  <a:cubicBezTo>
                    <a:pt x="96967" y="73040"/>
                    <a:pt x="96967" y="73040"/>
                    <a:pt x="96967" y="73040"/>
                  </a:cubicBezTo>
                  <a:cubicBezTo>
                    <a:pt x="96967" y="72902"/>
                    <a:pt x="96967" y="72902"/>
                    <a:pt x="96967" y="72902"/>
                  </a:cubicBezTo>
                  <a:cubicBezTo>
                    <a:pt x="96967" y="72902"/>
                    <a:pt x="96967" y="72814"/>
                    <a:pt x="96967" y="72751"/>
                  </a:cubicBezTo>
                  <a:cubicBezTo>
                    <a:pt x="97004" y="72751"/>
                    <a:pt x="97041" y="72751"/>
                    <a:pt x="97041" y="72751"/>
                  </a:cubicBezTo>
                  <a:cubicBezTo>
                    <a:pt x="97071" y="72751"/>
                    <a:pt x="97071" y="72676"/>
                    <a:pt x="97108" y="72676"/>
                  </a:cubicBezTo>
                  <a:cubicBezTo>
                    <a:pt x="97182" y="72601"/>
                    <a:pt x="97218" y="72601"/>
                    <a:pt x="97255" y="72601"/>
                  </a:cubicBezTo>
                  <a:cubicBezTo>
                    <a:pt x="97366" y="72601"/>
                    <a:pt x="97402" y="72601"/>
                    <a:pt x="97476" y="72676"/>
                  </a:cubicBezTo>
                  <a:cubicBezTo>
                    <a:pt x="97476" y="72902"/>
                    <a:pt x="97476" y="72902"/>
                    <a:pt x="97476" y="72902"/>
                  </a:cubicBezTo>
                  <a:cubicBezTo>
                    <a:pt x="97476" y="73040"/>
                    <a:pt x="97476" y="73115"/>
                    <a:pt x="97476" y="73190"/>
                  </a:cubicBezTo>
                  <a:cubicBezTo>
                    <a:pt x="97513" y="73265"/>
                    <a:pt x="97513" y="73340"/>
                    <a:pt x="97513" y="73340"/>
                  </a:cubicBezTo>
                  <a:cubicBezTo>
                    <a:pt x="97549" y="73416"/>
                    <a:pt x="97580" y="73416"/>
                    <a:pt x="97580" y="73416"/>
                  </a:cubicBezTo>
                  <a:cubicBezTo>
                    <a:pt x="97617" y="73416"/>
                    <a:pt x="97653" y="73416"/>
                    <a:pt x="97653" y="73416"/>
                  </a:cubicBezTo>
                  <a:cubicBezTo>
                    <a:pt x="97690" y="73416"/>
                    <a:pt x="97690" y="73491"/>
                    <a:pt x="97727" y="73566"/>
                  </a:cubicBezTo>
                  <a:cubicBezTo>
                    <a:pt x="97764" y="73566"/>
                    <a:pt x="97800" y="73641"/>
                    <a:pt x="97800" y="73641"/>
                  </a:cubicBezTo>
                  <a:cubicBezTo>
                    <a:pt x="97837" y="73641"/>
                    <a:pt x="97874" y="73566"/>
                    <a:pt x="97911" y="73641"/>
                  </a:cubicBezTo>
                  <a:cubicBezTo>
                    <a:pt x="97911" y="73716"/>
                    <a:pt x="97947" y="73716"/>
                    <a:pt x="97947" y="73792"/>
                  </a:cubicBezTo>
                  <a:cubicBezTo>
                    <a:pt x="97984" y="73792"/>
                    <a:pt x="97947" y="73867"/>
                    <a:pt x="97947" y="73930"/>
                  </a:cubicBezTo>
                  <a:cubicBezTo>
                    <a:pt x="97984" y="73930"/>
                    <a:pt x="98021" y="73930"/>
                    <a:pt x="98021" y="73930"/>
                  </a:cubicBezTo>
                  <a:cubicBezTo>
                    <a:pt x="98058" y="73930"/>
                    <a:pt x="98058" y="74005"/>
                    <a:pt x="98094" y="74005"/>
                  </a:cubicBezTo>
                  <a:cubicBezTo>
                    <a:pt x="98162" y="74005"/>
                    <a:pt x="98162" y="74005"/>
                    <a:pt x="98162" y="74005"/>
                  </a:cubicBezTo>
                  <a:cubicBezTo>
                    <a:pt x="98162" y="73716"/>
                    <a:pt x="98162" y="73716"/>
                    <a:pt x="98162" y="73716"/>
                  </a:cubicBezTo>
                  <a:cubicBezTo>
                    <a:pt x="98162" y="73641"/>
                    <a:pt x="98162" y="73641"/>
                    <a:pt x="98162" y="73566"/>
                  </a:cubicBezTo>
                  <a:cubicBezTo>
                    <a:pt x="98125" y="73491"/>
                    <a:pt x="98094" y="73566"/>
                    <a:pt x="98094" y="73491"/>
                  </a:cubicBezTo>
                  <a:cubicBezTo>
                    <a:pt x="98058" y="73491"/>
                    <a:pt x="98094" y="73416"/>
                    <a:pt x="98094" y="73340"/>
                  </a:cubicBezTo>
                  <a:cubicBezTo>
                    <a:pt x="98058" y="73265"/>
                    <a:pt x="98058" y="73190"/>
                    <a:pt x="98058" y="73040"/>
                  </a:cubicBezTo>
                  <a:cubicBezTo>
                    <a:pt x="98094" y="73040"/>
                    <a:pt x="98094" y="72965"/>
                    <a:pt x="98125" y="72965"/>
                  </a:cubicBezTo>
                  <a:cubicBezTo>
                    <a:pt x="98162" y="72965"/>
                    <a:pt x="98162" y="73040"/>
                    <a:pt x="98199" y="73040"/>
                  </a:cubicBezTo>
                  <a:cubicBezTo>
                    <a:pt x="98235" y="73040"/>
                    <a:pt x="98235" y="73040"/>
                    <a:pt x="98272" y="73040"/>
                  </a:cubicBezTo>
                  <a:cubicBezTo>
                    <a:pt x="98309" y="73040"/>
                    <a:pt x="98309" y="73040"/>
                    <a:pt x="98346" y="73040"/>
                  </a:cubicBezTo>
                  <a:cubicBezTo>
                    <a:pt x="98382" y="72902"/>
                    <a:pt x="98382" y="72902"/>
                    <a:pt x="98382" y="72902"/>
                  </a:cubicBezTo>
                  <a:cubicBezTo>
                    <a:pt x="98309" y="72676"/>
                    <a:pt x="98309" y="72676"/>
                    <a:pt x="98309" y="72676"/>
                  </a:cubicBezTo>
                  <a:cubicBezTo>
                    <a:pt x="98309" y="71561"/>
                    <a:pt x="98309" y="71561"/>
                    <a:pt x="98309" y="71561"/>
                  </a:cubicBezTo>
                  <a:cubicBezTo>
                    <a:pt x="98309" y="71486"/>
                    <a:pt x="98309" y="71486"/>
                    <a:pt x="98309" y="71410"/>
                  </a:cubicBezTo>
                  <a:cubicBezTo>
                    <a:pt x="98309" y="71335"/>
                    <a:pt x="98272" y="71335"/>
                    <a:pt x="98272" y="71260"/>
                  </a:cubicBezTo>
                  <a:cubicBezTo>
                    <a:pt x="98235" y="71185"/>
                    <a:pt x="98199" y="71110"/>
                    <a:pt x="98162" y="71110"/>
                  </a:cubicBezTo>
                  <a:cubicBezTo>
                    <a:pt x="98125" y="71110"/>
                    <a:pt x="98094" y="71185"/>
                    <a:pt x="98094" y="71260"/>
                  </a:cubicBezTo>
                  <a:cubicBezTo>
                    <a:pt x="98058" y="71410"/>
                    <a:pt x="98058" y="71410"/>
                    <a:pt x="98058" y="71410"/>
                  </a:cubicBezTo>
                  <a:cubicBezTo>
                    <a:pt x="98058" y="71410"/>
                    <a:pt x="98058" y="71486"/>
                    <a:pt x="98021" y="71561"/>
                  </a:cubicBezTo>
                  <a:cubicBezTo>
                    <a:pt x="97984" y="71636"/>
                    <a:pt x="97947" y="71636"/>
                    <a:pt x="97874" y="71711"/>
                  </a:cubicBezTo>
                  <a:cubicBezTo>
                    <a:pt x="97874" y="71711"/>
                    <a:pt x="97837" y="71636"/>
                    <a:pt x="97800" y="71636"/>
                  </a:cubicBezTo>
                  <a:cubicBezTo>
                    <a:pt x="97800" y="71636"/>
                    <a:pt x="97764" y="71711"/>
                    <a:pt x="97764" y="71786"/>
                  </a:cubicBezTo>
                  <a:cubicBezTo>
                    <a:pt x="97727" y="71786"/>
                    <a:pt x="97690" y="71849"/>
                    <a:pt x="97690" y="71849"/>
                  </a:cubicBezTo>
                  <a:cubicBezTo>
                    <a:pt x="97653" y="71924"/>
                    <a:pt x="97690" y="72000"/>
                    <a:pt x="97653" y="72000"/>
                  </a:cubicBezTo>
                  <a:cubicBezTo>
                    <a:pt x="97617" y="72075"/>
                    <a:pt x="97580" y="72075"/>
                    <a:pt x="97513" y="72075"/>
                  </a:cubicBezTo>
                  <a:cubicBezTo>
                    <a:pt x="97513" y="72075"/>
                    <a:pt x="97476" y="72075"/>
                    <a:pt x="97439" y="72075"/>
                  </a:cubicBezTo>
                  <a:cubicBezTo>
                    <a:pt x="97439" y="72075"/>
                    <a:pt x="97476" y="71924"/>
                    <a:pt x="97439" y="71849"/>
                  </a:cubicBezTo>
                  <a:close/>
                  <a:moveTo>
                    <a:pt x="96422" y="68591"/>
                  </a:moveTo>
                  <a:lnTo>
                    <a:pt x="96422" y="68591"/>
                  </a:lnTo>
                  <a:cubicBezTo>
                    <a:pt x="96385" y="68653"/>
                    <a:pt x="96385" y="68653"/>
                    <a:pt x="96385" y="68804"/>
                  </a:cubicBezTo>
                  <a:cubicBezTo>
                    <a:pt x="96385" y="68879"/>
                    <a:pt x="96422" y="68954"/>
                    <a:pt x="96422" y="69029"/>
                  </a:cubicBezTo>
                  <a:cubicBezTo>
                    <a:pt x="96459" y="69104"/>
                    <a:pt x="96496" y="69104"/>
                    <a:pt x="96496" y="69104"/>
                  </a:cubicBezTo>
                  <a:cubicBezTo>
                    <a:pt x="96532" y="69180"/>
                    <a:pt x="96563" y="69104"/>
                    <a:pt x="96563" y="69104"/>
                  </a:cubicBezTo>
                  <a:cubicBezTo>
                    <a:pt x="96637" y="69180"/>
                    <a:pt x="96637" y="69104"/>
                    <a:pt x="96710" y="69104"/>
                  </a:cubicBezTo>
                  <a:cubicBezTo>
                    <a:pt x="96710" y="69330"/>
                    <a:pt x="96673" y="69405"/>
                    <a:pt x="96710" y="69556"/>
                  </a:cubicBezTo>
                  <a:cubicBezTo>
                    <a:pt x="96710" y="69631"/>
                    <a:pt x="96747" y="69631"/>
                    <a:pt x="96747" y="69706"/>
                  </a:cubicBezTo>
                  <a:cubicBezTo>
                    <a:pt x="96747" y="69844"/>
                    <a:pt x="96784" y="69919"/>
                    <a:pt x="96784" y="70069"/>
                  </a:cubicBezTo>
                  <a:cubicBezTo>
                    <a:pt x="96784" y="70145"/>
                    <a:pt x="96747" y="70220"/>
                    <a:pt x="96747" y="70295"/>
                  </a:cubicBezTo>
                  <a:cubicBezTo>
                    <a:pt x="96747" y="70370"/>
                    <a:pt x="96747" y="70370"/>
                    <a:pt x="96747" y="70445"/>
                  </a:cubicBezTo>
                  <a:cubicBezTo>
                    <a:pt x="96747" y="70445"/>
                    <a:pt x="96747" y="70445"/>
                    <a:pt x="96747" y="70521"/>
                  </a:cubicBezTo>
                  <a:cubicBezTo>
                    <a:pt x="96747" y="70521"/>
                    <a:pt x="96784" y="70596"/>
                    <a:pt x="96820" y="70596"/>
                  </a:cubicBezTo>
                  <a:cubicBezTo>
                    <a:pt x="96820" y="70671"/>
                    <a:pt x="96857" y="70671"/>
                    <a:pt x="96894" y="70734"/>
                  </a:cubicBezTo>
                  <a:cubicBezTo>
                    <a:pt x="96894" y="70734"/>
                    <a:pt x="96931" y="70734"/>
                    <a:pt x="96931" y="70821"/>
                  </a:cubicBezTo>
                  <a:cubicBezTo>
                    <a:pt x="97004" y="70821"/>
                    <a:pt x="97041" y="70734"/>
                    <a:pt x="97071" y="70734"/>
                  </a:cubicBezTo>
                  <a:cubicBezTo>
                    <a:pt x="97071" y="70821"/>
                    <a:pt x="97041" y="70821"/>
                    <a:pt x="97041" y="70884"/>
                  </a:cubicBezTo>
                  <a:cubicBezTo>
                    <a:pt x="97041" y="70959"/>
                    <a:pt x="97041" y="70959"/>
                    <a:pt x="97041" y="71034"/>
                  </a:cubicBezTo>
                  <a:cubicBezTo>
                    <a:pt x="97041" y="71110"/>
                    <a:pt x="97004" y="71110"/>
                    <a:pt x="97004" y="71185"/>
                  </a:cubicBezTo>
                  <a:cubicBezTo>
                    <a:pt x="97004" y="71260"/>
                    <a:pt x="97004" y="71260"/>
                    <a:pt x="97004" y="71335"/>
                  </a:cubicBezTo>
                  <a:cubicBezTo>
                    <a:pt x="97041" y="71335"/>
                    <a:pt x="97071" y="71335"/>
                    <a:pt x="97071" y="71410"/>
                  </a:cubicBezTo>
                  <a:cubicBezTo>
                    <a:pt x="97108" y="71410"/>
                    <a:pt x="97108" y="71486"/>
                    <a:pt x="97145" y="71486"/>
                  </a:cubicBezTo>
                  <a:cubicBezTo>
                    <a:pt x="97182" y="71486"/>
                    <a:pt x="97182" y="71486"/>
                    <a:pt x="97218" y="71486"/>
                  </a:cubicBezTo>
                  <a:cubicBezTo>
                    <a:pt x="97255" y="71486"/>
                    <a:pt x="97255" y="71486"/>
                    <a:pt x="97292" y="71486"/>
                  </a:cubicBezTo>
                  <a:cubicBezTo>
                    <a:pt x="97329" y="71410"/>
                    <a:pt x="97292" y="71335"/>
                    <a:pt x="97292" y="71335"/>
                  </a:cubicBezTo>
                  <a:cubicBezTo>
                    <a:pt x="97292" y="71260"/>
                    <a:pt x="97329" y="71260"/>
                    <a:pt x="97366" y="71260"/>
                  </a:cubicBezTo>
                  <a:cubicBezTo>
                    <a:pt x="97402" y="71260"/>
                    <a:pt x="97439" y="71260"/>
                    <a:pt x="97476" y="71260"/>
                  </a:cubicBezTo>
                  <a:cubicBezTo>
                    <a:pt x="97476" y="70884"/>
                    <a:pt x="97476" y="70884"/>
                    <a:pt x="97476" y="70884"/>
                  </a:cubicBezTo>
                  <a:cubicBezTo>
                    <a:pt x="97476" y="70734"/>
                    <a:pt x="97439" y="70671"/>
                    <a:pt x="97402" y="70596"/>
                  </a:cubicBezTo>
                  <a:cubicBezTo>
                    <a:pt x="97366" y="70596"/>
                    <a:pt x="97329" y="70596"/>
                    <a:pt x="97329" y="70596"/>
                  </a:cubicBezTo>
                  <a:cubicBezTo>
                    <a:pt x="97292" y="70521"/>
                    <a:pt x="97292" y="70521"/>
                    <a:pt x="97255" y="70445"/>
                  </a:cubicBezTo>
                  <a:cubicBezTo>
                    <a:pt x="97255" y="70445"/>
                    <a:pt x="97255" y="70370"/>
                    <a:pt x="97255" y="70295"/>
                  </a:cubicBezTo>
                  <a:cubicBezTo>
                    <a:pt x="97218" y="70295"/>
                    <a:pt x="97255" y="70220"/>
                    <a:pt x="97255" y="70145"/>
                  </a:cubicBezTo>
                  <a:cubicBezTo>
                    <a:pt x="97218" y="70145"/>
                    <a:pt x="97182" y="70069"/>
                    <a:pt x="97182" y="70069"/>
                  </a:cubicBezTo>
                  <a:cubicBezTo>
                    <a:pt x="97145" y="70069"/>
                    <a:pt x="97108" y="69994"/>
                    <a:pt x="97108" y="69994"/>
                  </a:cubicBezTo>
                  <a:cubicBezTo>
                    <a:pt x="97071" y="69994"/>
                    <a:pt x="97041" y="69994"/>
                    <a:pt x="97041" y="69919"/>
                  </a:cubicBezTo>
                  <a:cubicBezTo>
                    <a:pt x="97004" y="69919"/>
                    <a:pt x="97004" y="69844"/>
                    <a:pt x="97004" y="69844"/>
                  </a:cubicBezTo>
                  <a:cubicBezTo>
                    <a:pt x="97004" y="69769"/>
                    <a:pt x="96967" y="69706"/>
                    <a:pt x="96967" y="69706"/>
                  </a:cubicBezTo>
                  <a:cubicBezTo>
                    <a:pt x="96967" y="69556"/>
                    <a:pt x="96967" y="69480"/>
                    <a:pt x="96967" y="69405"/>
                  </a:cubicBezTo>
                  <a:cubicBezTo>
                    <a:pt x="96967" y="69330"/>
                    <a:pt x="96931" y="69330"/>
                    <a:pt x="96894" y="69255"/>
                  </a:cubicBezTo>
                  <a:cubicBezTo>
                    <a:pt x="96894" y="69104"/>
                    <a:pt x="96857" y="69029"/>
                    <a:pt x="96784" y="68954"/>
                  </a:cubicBezTo>
                  <a:cubicBezTo>
                    <a:pt x="96747" y="68954"/>
                    <a:pt x="96710" y="68879"/>
                    <a:pt x="96637" y="68879"/>
                  </a:cubicBezTo>
                  <a:cubicBezTo>
                    <a:pt x="96637" y="68804"/>
                    <a:pt x="96637" y="68741"/>
                    <a:pt x="96600" y="68741"/>
                  </a:cubicBezTo>
                  <a:cubicBezTo>
                    <a:pt x="96563" y="68653"/>
                    <a:pt x="96563" y="68653"/>
                    <a:pt x="96532" y="68591"/>
                  </a:cubicBezTo>
                  <a:cubicBezTo>
                    <a:pt x="96496" y="68591"/>
                    <a:pt x="96422" y="68591"/>
                    <a:pt x="96422" y="68591"/>
                  </a:cubicBezTo>
                  <a:close/>
                  <a:moveTo>
                    <a:pt x="96894" y="68440"/>
                  </a:moveTo>
                  <a:lnTo>
                    <a:pt x="96894" y="68440"/>
                  </a:lnTo>
                  <a:cubicBezTo>
                    <a:pt x="96967" y="68515"/>
                    <a:pt x="97004" y="68591"/>
                    <a:pt x="97071" y="68653"/>
                  </a:cubicBezTo>
                  <a:cubicBezTo>
                    <a:pt x="97108" y="68653"/>
                    <a:pt x="97108" y="68741"/>
                    <a:pt x="97145" y="68804"/>
                  </a:cubicBezTo>
                  <a:cubicBezTo>
                    <a:pt x="97145" y="68804"/>
                    <a:pt x="97182" y="68804"/>
                    <a:pt x="97218" y="68879"/>
                  </a:cubicBezTo>
                  <a:cubicBezTo>
                    <a:pt x="97218" y="68879"/>
                    <a:pt x="97255" y="68804"/>
                    <a:pt x="97292" y="68879"/>
                  </a:cubicBezTo>
                  <a:cubicBezTo>
                    <a:pt x="97292" y="68879"/>
                    <a:pt x="97255" y="68954"/>
                    <a:pt x="97292" y="68954"/>
                  </a:cubicBezTo>
                  <a:cubicBezTo>
                    <a:pt x="97292" y="69029"/>
                    <a:pt x="97329" y="69029"/>
                    <a:pt x="97329" y="69029"/>
                  </a:cubicBezTo>
                  <a:cubicBezTo>
                    <a:pt x="97366" y="69104"/>
                    <a:pt x="97402" y="69104"/>
                    <a:pt x="97402" y="69180"/>
                  </a:cubicBezTo>
                  <a:cubicBezTo>
                    <a:pt x="97439" y="69255"/>
                    <a:pt x="97439" y="69330"/>
                    <a:pt x="97439" y="69330"/>
                  </a:cubicBezTo>
                  <a:cubicBezTo>
                    <a:pt x="97439" y="69405"/>
                    <a:pt x="97439" y="69480"/>
                    <a:pt x="97439" y="69480"/>
                  </a:cubicBezTo>
                  <a:cubicBezTo>
                    <a:pt x="97439" y="69556"/>
                    <a:pt x="97439" y="69631"/>
                    <a:pt x="97476" y="69631"/>
                  </a:cubicBezTo>
                  <a:cubicBezTo>
                    <a:pt x="97476" y="69706"/>
                    <a:pt x="97513" y="69706"/>
                    <a:pt x="97549" y="69706"/>
                  </a:cubicBezTo>
                  <a:cubicBezTo>
                    <a:pt x="97580" y="69769"/>
                    <a:pt x="97617" y="69844"/>
                    <a:pt x="97690" y="69919"/>
                  </a:cubicBezTo>
                  <a:cubicBezTo>
                    <a:pt x="97690" y="69994"/>
                    <a:pt x="97727" y="69994"/>
                    <a:pt x="97764" y="69994"/>
                  </a:cubicBezTo>
                  <a:cubicBezTo>
                    <a:pt x="97764" y="70069"/>
                    <a:pt x="97800" y="70145"/>
                    <a:pt x="97800" y="70145"/>
                  </a:cubicBezTo>
                  <a:cubicBezTo>
                    <a:pt x="97837" y="70295"/>
                    <a:pt x="97800" y="70370"/>
                    <a:pt x="97800" y="70445"/>
                  </a:cubicBezTo>
                  <a:cubicBezTo>
                    <a:pt x="98094" y="70445"/>
                    <a:pt x="98094" y="70445"/>
                    <a:pt x="98094" y="70445"/>
                  </a:cubicBezTo>
                  <a:cubicBezTo>
                    <a:pt x="98094" y="70445"/>
                    <a:pt x="98094" y="70370"/>
                    <a:pt x="98094" y="70295"/>
                  </a:cubicBezTo>
                  <a:cubicBezTo>
                    <a:pt x="98094" y="70220"/>
                    <a:pt x="98125" y="70145"/>
                    <a:pt x="98125" y="69994"/>
                  </a:cubicBezTo>
                  <a:lnTo>
                    <a:pt x="98094" y="69994"/>
                  </a:lnTo>
                  <a:cubicBezTo>
                    <a:pt x="98094" y="69769"/>
                    <a:pt x="98058" y="69631"/>
                    <a:pt x="97984" y="69556"/>
                  </a:cubicBezTo>
                  <a:cubicBezTo>
                    <a:pt x="97984" y="69480"/>
                    <a:pt x="97947" y="69480"/>
                    <a:pt x="97911" y="69480"/>
                  </a:cubicBezTo>
                  <a:cubicBezTo>
                    <a:pt x="97911" y="69405"/>
                    <a:pt x="97911" y="69330"/>
                    <a:pt x="97911" y="69330"/>
                  </a:cubicBezTo>
                  <a:cubicBezTo>
                    <a:pt x="97874" y="69255"/>
                    <a:pt x="97874" y="69180"/>
                    <a:pt x="97837" y="69104"/>
                  </a:cubicBezTo>
                  <a:cubicBezTo>
                    <a:pt x="97837" y="69104"/>
                    <a:pt x="97800" y="69029"/>
                    <a:pt x="97800" y="68954"/>
                  </a:cubicBezTo>
                  <a:cubicBezTo>
                    <a:pt x="97764" y="68954"/>
                    <a:pt x="97727" y="68879"/>
                    <a:pt x="97690" y="68879"/>
                  </a:cubicBezTo>
                  <a:lnTo>
                    <a:pt x="97617" y="68879"/>
                  </a:lnTo>
                  <a:cubicBezTo>
                    <a:pt x="97580" y="68741"/>
                    <a:pt x="97580" y="68741"/>
                    <a:pt x="97580" y="68741"/>
                  </a:cubicBezTo>
                  <a:cubicBezTo>
                    <a:pt x="97580" y="68653"/>
                    <a:pt x="97617" y="68591"/>
                    <a:pt x="97617" y="68591"/>
                  </a:cubicBezTo>
                  <a:cubicBezTo>
                    <a:pt x="97617" y="68139"/>
                    <a:pt x="97617" y="68139"/>
                    <a:pt x="97617" y="68139"/>
                  </a:cubicBezTo>
                  <a:cubicBezTo>
                    <a:pt x="97580" y="68139"/>
                    <a:pt x="97580" y="68139"/>
                    <a:pt x="97549" y="68139"/>
                  </a:cubicBezTo>
                  <a:cubicBezTo>
                    <a:pt x="97513" y="68139"/>
                    <a:pt x="97513" y="68139"/>
                    <a:pt x="97476" y="68139"/>
                  </a:cubicBezTo>
                  <a:cubicBezTo>
                    <a:pt x="97402" y="68139"/>
                    <a:pt x="97402" y="68139"/>
                    <a:pt x="97402" y="68139"/>
                  </a:cubicBezTo>
                  <a:cubicBezTo>
                    <a:pt x="97329" y="68139"/>
                    <a:pt x="97292" y="68139"/>
                    <a:pt x="97255" y="68139"/>
                  </a:cubicBezTo>
                  <a:cubicBezTo>
                    <a:pt x="97218" y="68215"/>
                    <a:pt x="97255" y="68290"/>
                    <a:pt x="97218" y="68290"/>
                  </a:cubicBezTo>
                  <a:cubicBezTo>
                    <a:pt x="97218" y="68365"/>
                    <a:pt x="97182" y="68365"/>
                    <a:pt x="97145" y="68365"/>
                  </a:cubicBezTo>
                  <a:cubicBezTo>
                    <a:pt x="97145" y="68365"/>
                    <a:pt x="97108" y="68365"/>
                    <a:pt x="97071" y="68365"/>
                  </a:cubicBezTo>
                  <a:cubicBezTo>
                    <a:pt x="97041" y="68365"/>
                    <a:pt x="96967" y="68440"/>
                    <a:pt x="96894" y="68440"/>
                  </a:cubicBezTo>
                  <a:close/>
                  <a:moveTo>
                    <a:pt x="96238" y="69104"/>
                  </a:moveTo>
                  <a:lnTo>
                    <a:pt x="96238" y="69104"/>
                  </a:lnTo>
                  <a:cubicBezTo>
                    <a:pt x="96238" y="69180"/>
                    <a:pt x="96238" y="69180"/>
                    <a:pt x="96202" y="69255"/>
                  </a:cubicBezTo>
                  <a:cubicBezTo>
                    <a:pt x="96165" y="69405"/>
                    <a:pt x="96128" y="69405"/>
                    <a:pt x="96091" y="69556"/>
                  </a:cubicBezTo>
                  <a:cubicBezTo>
                    <a:pt x="96091" y="69631"/>
                    <a:pt x="96091" y="69631"/>
                    <a:pt x="96091" y="69706"/>
                  </a:cubicBezTo>
                  <a:cubicBezTo>
                    <a:pt x="96055" y="69769"/>
                    <a:pt x="96055" y="69769"/>
                    <a:pt x="96024" y="69844"/>
                  </a:cubicBezTo>
                  <a:cubicBezTo>
                    <a:pt x="96024" y="69919"/>
                    <a:pt x="96024" y="69919"/>
                    <a:pt x="95987" y="69994"/>
                  </a:cubicBezTo>
                  <a:cubicBezTo>
                    <a:pt x="95987" y="70069"/>
                    <a:pt x="95950" y="70069"/>
                    <a:pt x="95950" y="70069"/>
                  </a:cubicBezTo>
                  <a:cubicBezTo>
                    <a:pt x="95914" y="70145"/>
                    <a:pt x="95914" y="70220"/>
                    <a:pt x="95914" y="70220"/>
                  </a:cubicBezTo>
                  <a:cubicBezTo>
                    <a:pt x="95877" y="70295"/>
                    <a:pt x="95877" y="70370"/>
                    <a:pt x="95877" y="70370"/>
                  </a:cubicBezTo>
                  <a:cubicBezTo>
                    <a:pt x="95840" y="70445"/>
                    <a:pt x="95803" y="70445"/>
                    <a:pt x="95803" y="70521"/>
                  </a:cubicBezTo>
                  <a:cubicBezTo>
                    <a:pt x="95767" y="70521"/>
                    <a:pt x="95803" y="70596"/>
                    <a:pt x="95803" y="70671"/>
                  </a:cubicBezTo>
                  <a:cubicBezTo>
                    <a:pt x="95803" y="70671"/>
                    <a:pt x="95803" y="70734"/>
                    <a:pt x="95803" y="70821"/>
                  </a:cubicBezTo>
                  <a:cubicBezTo>
                    <a:pt x="95803" y="70821"/>
                    <a:pt x="95767" y="70884"/>
                    <a:pt x="95730" y="70884"/>
                  </a:cubicBezTo>
                  <a:cubicBezTo>
                    <a:pt x="95730" y="70959"/>
                    <a:pt x="95693" y="71034"/>
                    <a:pt x="95693" y="71034"/>
                  </a:cubicBezTo>
                  <a:cubicBezTo>
                    <a:pt x="95656" y="71110"/>
                    <a:pt x="95656" y="71185"/>
                    <a:pt x="95656" y="71185"/>
                  </a:cubicBezTo>
                  <a:cubicBezTo>
                    <a:pt x="95620" y="71260"/>
                    <a:pt x="95546" y="71185"/>
                    <a:pt x="95509" y="71260"/>
                  </a:cubicBezTo>
                  <a:cubicBezTo>
                    <a:pt x="95479" y="71335"/>
                    <a:pt x="95509" y="71410"/>
                    <a:pt x="95479" y="71410"/>
                  </a:cubicBezTo>
                  <a:cubicBezTo>
                    <a:pt x="95479" y="71486"/>
                    <a:pt x="95442" y="71486"/>
                    <a:pt x="95442" y="71561"/>
                  </a:cubicBezTo>
                  <a:cubicBezTo>
                    <a:pt x="95405" y="71561"/>
                    <a:pt x="95369" y="71561"/>
                    <a:pt x="95369" y="71561"/>
                  </a:cubicBezTo>
                  <a:cubicBezTo>
                    <a:pt x="95332" y="71561"/>
                    <a:pt x="95295" y="71561"/>
                    <a:pt x="95295" y="71561"/>
                  </a:cubicBezTo>
                  <a:cubicBezTo>
                    <a:pt x="95258" y="71561"/>
                    <a:pt x="95258" y="71636"/>
                    <a:pt x="95222" y="71711"/>
                  </a:cubicBezTo>
                  <a:cubicBezTo>
                    <a:pt x="95185" y="71786"/>
                    <a:pt x="95185" y="71849"/>
                    <a:pt x="95185" y="72000"/>
                  </a:cubicBezTo>
                  <a:cubicBezTo>
                    <a:pt x="95222" y="72000"/>
                    <a:pt x="95222" y="72000"/>
                    <a:pt x="95258" y="72000"/>
                  </a:cubicBezTo>
                  <a:cubicBezTo>
                    <a:pt x="95258" y="72000"/>
                    <a:pt x="95295" y="72000"/>
                    <a:pt x="95332" y="72000"/>
                  </a:cubicBezTo>
                  <a:cubicBezTo>
                    <a:pt x="95332" y="72000"/>
                    <a:pt x="95369" y="72000"/>
                    <a:pt x="95405" y="72000"/>
                  </a:cubicBezTo>
                  <a:cubicBezTo>
                    <a:pt x="95405" y="72000"/>
                    <a:pt x="95442" y="71924"/>
                    <a:pt x="95442" y="71849"/>
                  </a:cubicBezTo>
                  <a:cubicBezTo>
                    <a:pt x="95479" y="71849"/>
                    <a:pt x="95509" y="71786"/>
                    <a:pt x="95509" y="71786"/>
                  </a:cubicBezTo>
                  <a:cubicBezTo>
                    <a:pt x="95509" y="71711"/>
                    <a:pt x="95509" y="71636"/>
                    <a:pt x="95509" y="71636"/>
                  </a:cubicBezTo>
                  <a:cubicBezTo>
                    <a:pt x="95546" y="71486"/>
                    <a:pt x="95583" y="71410"/>
                    <a:pt x="95620" y="71335"/>
                  </a:cubicBezTo>
                  <a:cubicBezTo>
                    <a:pt x="95620" y="71335"/>
                    <a:pt x="95656" y="71335"/>
                    <a:pt x="95693" y="71335"/>
                  </a:cubicBezTo>
                  <a:cubicBezTo>
                    <a:pt x="95730" y="71260"/>
                    <a:pt x="95730" y="71260"/>
                    <a:pt x="95767" y="71260"/>
                  </a:cubicBezTo>
                  <a:cubicBezTo>
                    <a:pt x="95803" y="71185"/>
                    <a:pt x="95840" y="71260"/>
                    <a:pt x="95914" y="71260"/>
                  </a:cubicBezTo>
                  <a:cubicBezTo>
                    <a:pt x="95914" y="71110"/>
                    <a:pt x="95914" y="71034"/>
                    <a:pt x="95914" y="70959"/>
                  </a:cubicBezTo>
                  <a:cubicBezTo>
                    <a:pt x="95914" y="70821"/>
                    <a:pt x="95950" y="70734"/>
                    <a:pt x="95950" y="70671"/>
                  </a:cubicBezTo>
                  <a:cubicBezTo>
                    <a:pt x="95987" y="70596"/>
                    <a:pt x="96024" y="70445"/>
                    <a:pt x="96055" y="70370"/>
                  </a:cubicBezTo>
                  <a:cubicBezTo>
                    <a:pt x="96055" y="70370"/>
                    <a:pt x="96091" y="70370"/>
                    <a:pt x="96128" y="70295"/>
                  </a:cubicBezTo>
                  <a:cubicBezTo>
                    <a:pt x="96128" y="70295"/>
                    <a:pt x="96165" y="70295"/>
                    <a:pt x="96202" y="70220"/>
                  </a:cubicBezTo>
                  <a:cubicBezTo>
                    <a:pt x="96202" y="70220"/>
                    <a:pt x="96202" y="70145"/>
                    <a:pt x="96202" y="70069"/>
                  </a:cubicBezTo>
                  <a:cubicBezTo>
                    <a:pt x="96238" y="69919"/>
                    <a:pt x="96202" y="69844"/>
                    <a:pt x="96202" y="69769"/>
                  </a:cubicBezTo>
                  <a:cubicBezTo>
                    <a:pt x="96202" y="69706"/>
                    <a:pt x="96238" y="69631"/>
                    <a:pt x="96238" y="69631"/>
                  </a:cubicBezTo>
                  <a:cubicBezTo>
                    <a:pt x="96238" y="69480"/>
                    <a:pt x="96238" y="69255"/>
                    <a:pt x="96238" y="69104"/>
                  </a:cubicBezTo>
                  <a:close/>
                  <a:moveTo>
                    <a:pt x="96532" y="64944"/>
                  </a:moveTo>
                  <a:lnTo>
                    <a:pt x="96532" y="64944"/>
                  </a:lnTo>
                  <a:cubicBezTo>
                    <a:pt x="96349" y="64944"/>
                    <a:pt x="96349" y="64944"/>
                    <a:pt x="96349" y="64944"/>
                  </a:cubicBezTo>
                  <a:cubicBezTo>
                    <a:pt x="96349" y="64944"/>
                    <a:pt x="96349" y="64944"/>
                    <a:pt x="96349" y="65019"/>
                  </a:cubicBezTo>
                  <a:lnTo>
                    <a:pt x="96349" y="65019"/>
                  </a:lnTo>
                  <a:cubicBezTo>
                    <a:pt x="96349" y="65094"/>
                    <a:pt x="96349" y="65094"/>
                    <a:pt x="96349" y="65169"/>
                  </a:cubicBezTo>
                  <a:lnTo>
                    <a:pt x="96349" y="65169"/>
                  </a:lnTo>
                  <a:cubicBezTo>
                    <a:pt x="96349" y="65244"/>
                    <a:pt x="96349" y="65244"/>
                    <a:pt x="96349" y="65320"/>
                  </a:cubicBezTo>
                  <a:cubicBezTo>
                    <a:pt x="96349" y="65320"/>
                    <a:pt x="96349" y="65320"/>
                    <a:pt x="96349" y="65395"/>
                  </a:cubicBezTo>
                  <a:cubicBezTo>
                    <a:pt x="96349" y="65395"/>
                    <a:pt x="96349" y="65395"/>
                    <a:pt x="96385" y="65470"/>
                  </a:cubicBezTo>
                  <a:lnTo>
                    <a:pt x="96385" y="65545"/>
                  </a:lnTo>
                  <a:cubicBezTo>
                    <a:pt x="96385" y="65608"/>
                    <a:pt x="96385" y="65608"/>
                    <a:pt x="96385" y="65608"/>
                  </a:cubicBezTo>
                  <a:cubicBezTo>
                    <a:pt x="96385" y="65683"/>
                    <a:pt x="96349" y="65683"/>
                    <a:pt x="96349" y="65758"/>
                  </a:cubicBezTo>
                  <a:cubicBezTo>
                    <a:pt x="96349" y="65758"/>
                    <a:pt x="96312" y="65758"/>
                    <a:pt x="96312" y="65833"/>
                  </a:cubicBezTo>
                  <a:cubicBezTo>
                    <a:pt x="96312" y="65833"/>
                    <a:pt x="96312" y="65909"/>
                    <a:pt x="96312" y="65984"/>
                  </a:cubicBezTo>
                  <a:cubicBezTo>
                    <a:pt x="96312" y="66059"/>
                    <a:pt x="96349" y="66134"/>
                    <a:pt x="96349" y="66285"/>
                  </a:cubicBezTo>
                  <a:cubicBezTo>
                    <a:pt x="96349" y="66360"/>
                    <a:pt x="96312" y="66360"/>
                    <a:pt x="96312" y="66360"/>
                  </a:cubicBezTo>
                  <a:cubicBezTo>
                    <a:pt x="96275" y="66360"/>
                    <a:pt x="96275" y="66435"/>
                    <a:pt x="96275" y="66435"/>
                  </a:cubicBezTo>
                  <a:cubicBezTo>
                    <a:pt x="96238" y="66435"/>
                    <a:pt x="96238" y="66435"/>
                    <a:pt x="96202" y="66510"/>
                  </a:cubicBezTo>
                  <a:cubicBezTo>
                    <a:pt x="96165" y="66510"/>
                    <a:pt x="96128" y="66510"/>
                    <a:pt x="96128" y="66573"/>
                  </a:cubicBezTo>
                  <a:cubicBezTo>
                    <a:pt x="96091" y="66573"/>
                    <a:pt x="96091" y="66648"/>
                    <a:pt x="96091" y="66648"/>
                  </a:cubicBezTo>
                  <a:cubicBezTo>
                    <a:pt x="96091" y="66723"/>
                    <a:pt x="96091" y="66723"/>
                    <a:pt x="96091" y="66723"/>
                  </a:cubicBezTo>
                  <a:cubicBezTo>
                    <a:pt x="96091" y="66798"/>
                    <a:pt x="96091" y="66798"/>
                    <a:pt x="96091" y="66874"/>
                  </a:cubicBezTo>
                  <a:cubicBezTo>
                    <a:pt x="96091" y="66874"/>
                    <a:pt x="96128" y="66874"/>
                    <a:pt x="96128" y="66949"/>
                  </a:cubicBezTo>
                  <a:cubicBezTo>
                    <a:pt x="96128" y="67024"/>
                    <a:pt x="96165" y="67024"/>
                    <a:pt x="96165" y="67099"/>
                  </a:cubicBezTo>
                  <a:cubicBezTo>
                    <a:pt x="96202" y="67099"/>
                    <a:pt x="96202" y="67099"/>
                    <a:pt x="96238" y="67174"/>
                  </a:cubicBezTo>
                  <a:lnTo>
                    <a:pt x="96275" y="67250"/>
                  </a:lnTo>
                  <a:cubicBezTo>
                    <a:pt x="96312" y="67250"/>
                    <a:pt x="96349" y="67325"/>
                    <a:pt x="96385" y="67400"/>
                  </a:cubicBezTo>
                  <a:cubicBezTo>
                    <a:pt x="96385" y="67400"/>
                    <a:pt x="96385" y="67400"/>
                    <a:pt x="96422" y="67400"/>
                  </a:cubicBezTo>
                  <a:lnTo>
                    <a:pt x="96422" y="67400"/>
                  </a:lnTo>
                  <a:cubicBezTo>
                    <a:pt x="96422" y="67550"/>
                    <a:pt x="96385" y="67550"/>
                    <a:pt x="96385" y="67688"/>
                  </a:cubicBezTo>
                  <a:cubicBezTo>
                    <a:pt x="96385" y="67763"/>
                    <a:pt x="96422" y="67763"/>
                    <a:pt x="96422" y="67839"/>
                  </a:cubicBezTo>
                  <a:cubicBezTo>
                    <a:pt x="96422" y="67914"/>
                    <a:pt x="96422" y="67914"/>
                    <a:pt x="96459" y="67989"/>
                  </a:cubicBezTo>
                  <a:cubicBezTo>
                    <a:pt x="96496" y="67989"/>
                    <a:pt x="96496" y="67989"/>
                    <a:pt x="96496" y="67989"/>
                  </a:cubicBezTo>
                  <a:cubicBezTo>
                    <a:pt x="96532" y="67989"/>
                    <a:pt x="96532" y="67989"/>
                    <a:pt x="96563" y="67989"/>
                  </a:cubicBezTo>
                  <a:cubicBezTo>
                    <a:pt x="96710" y="67989"/>
                    <a:pt x="96710" y="67989"/>
                    <a:pt x="96710" y="67989"/>
                  </a:cubicBezTo>
                  <a:cubicBezTo>
                    <a:pt x="96710" y="67763"/>
                    <a:pt x="96710" y="67763"/>
                    <a:pt x="96710" y="67763"/>
                  </a:cubicBezTo>
                  <a:cubicBezTo>
                    <a:pt x="96710" y="67688"/>
                    <a:pt x="96710" y="67688"/>
                    <a:pt x="96710" y="67626"/>
                  </a:cubicBezTo>
                  <a:cubicBezTo>
                    <a:pt x="96710" y="67325"/>
                    <a:pt x="96710" y="67325"/>
                    <a:pt x="96710" y="67325"/>
                  </a:cubicBezTo>
                  <a:cubicBezTo>
                    <a:pt x="96710" y="67250"/>
                    <a:pt x="96710" y="67174"/>
                    <a:pt x="96747" y="67099"/>
                  </a:cubicBezTo>
                  <a:cubicBezTo>
                    <a:pt x="96784" y="67024"/>
                    <a:pt x="96784" y="67024"/>
                    <a:pt x="96820" y="66949"/>
                  </a:cubicBezTo>
                  <a:lnTo>
                    <a:pt x="96857" y="66949"/>
                  </a:lnTo>
                  <a:cubicBezTo>
                    <a:pt x="96857" y="66949"/>
                    <a:pt x="96857" y="66874"/>
                    <a:pt x="96894" y="66874"/>
                  </a:cubicBezTo>
                  <a:lnTo>
                    <a:pt x="96894" y="66798"/>
                  </a:lnTo>
                  <a:cubicBezTo>
                    <a:pt x="96931" y="66723"/>
                    <a:pt x="96931" y="66723"/>
                    <a:pt x="96931" y="66723"/>
                  </a:cubicBezTo>
                  <a:cubicBezTo>
                    <a:pt x="96967" y="66648"/>
                    <a:pt x="96967" y="66648"/>
                    <a:pt x="96967" y="66573"/>
                  </a:cubicBezTo>
                  <a:cubicBezTo>
                    <a:pt x="96967" y="66510"/>
                    <a:pt x="97004" y="66510"/>
                    <a:pt x="97004" y="66435"/>
                  </a:cubicBezTo>
                  <a:cubicBezTo>
                    <a:pt x="97004" y="66360"/>
                    <a:pt x="97004" y="66360"/>
                    <a:pt x="97004" y="66285"/>
                  </a:cubicBezTo>
                  <a:cubicBezTo>
                    <a:pt x="97004" y="66209"/>
                    <a:pt x="97004" y="66209"/>
                    <a:pt x="97004" y="66209"/>
                  </a:cubicBezTo>
                  <a:cubicBezTo>
                    <a:pt x="97004" y="66134"/>
                    <a:pt x="97041" y="66134"/>
                    <a:pt x="97041" y="66059"/>
                  </a:cubicBezTo>
                  <a:cubicBezTo>
                    <a:pt x="97041" y="65984"/>
                    <a:pt x="97041" y="65984"/>
                    <a:pt x="97041" y="65984"/>
                  </a:cubicBezTo>
                  <a:cubicBezTo>
                    <a:pt x="97041" y="65984"/>
                    <a:pt x="97041" y="65909"/>
                    <a:pt x="97004" y="65833"/>
                  </a:cubicBezTo>
                  <a:cubicBezTo>
                    <a:pt x="97004" y="65833"/>
                    <a:pt x="97004" y="65833"/>
                    <a:pt x="97004" y="65758"/>
                  </a:cubicBezTo>
                  <a:cubicBezTo>
                    <a:pt x="97004" y="65758"/>
                    <a:pt x="97004" y="65758"/>
                    <a:pt x="96967" y="65683"/>
                  </a:cubicBezTo>
                  <a:cubicBezTo>
                    <a:pt x="96967" y="65683"/>
                    <a:pt x="96967" y="65683"/>
                    <a:pt x="96967" y="65608"/>
                  </a:cubicBezTo>
                  <a:cubicBezTo>
                    <a:pt x="96967" y="65608"/>
                    <a:pt x="96967" y="65608"/>
                    <a:pt x="96967" y="65545"/>
                  </a:cubicBezTo>
                  <a:lnTo>
                    <a:pt x="96931" y="65470"/>
                  </a:lnTo>
                  <a:lnTo>
                    <a:pt x="96931" y="65395"/>
                  </a:lnTo>
                  <a:lnTo>
                    <a:pt x="96894" y="65320"/>
                  </a:lnTo>
                  <a:cubicBezTo>
                    <a:pt x="96894" y="65320"/>
                    <a:pt x="96894" y="65244"/>
                    <a:pt x="96857" y="65244"/>
                  </a:cubicBezTo>
                  <a:cubicBezTo>
                    <a:pt x="96857" y="65244"/>
                    <a:pt x="96857" y="65169"/>
                    <a:pt x="96820" y="65169"/>
                  </a:cubicBezTo>
                  <a:lnTo>
                    <a:pt x="96784" y="65169"/>
                  </a:lnTo>
                  <a:cubicBezTo>
                    <a:pt x="96747" y="65169"/>
                    <a:pt x="96747" y="65169"/>
                    <a:pt x="96747" y="65169"/>
                  </a:cubicBezTo>
                  <a:cubicBezTo>
                    <a:pt x="96710" y="65169"/>
                    <a:pt x="96710" y="65169"/>
                    <a:pt x="96673" y="65094"/>
                  </a:cubicBezTo>
                  <a:lnTo>
                    <a:pt x="96637" y="65094"/>
                  </a:lnTo>
                  <a:lnTo>
                    <a:pt x="96637" y="65019"/>
                  </a:lnTo>
                  <a:cubicBezTo>
                    <a:pt x="96600" y="65019"/>
                    <a:pt x="96600" y="64944"/>
                    <a:pt x="96600" y="64944"/>
                  </a:cubicBezTo>
                  <a:cubicBezTo>
                    <a:pt x="96563" y="64944"/>
                    <a:pt x="96532" y="64944"/>
                    <a:pt x="96532" y="64944"/>
                  </a:cubicBezTo>
                  <a:close/>
                  <a:moveTo>
                    <a:pt x="96857" y="60407"/>
                  </a:moveTo>
                  <a:lnTo>
                    <a:pt x="96857" y="60407"/>
                  </a:lnTo>
                  <a:cubicBezTo>
                    <a:pt x="96857" y="60332"/>
                    <a:pt x="96857" y="60269"/>
                    <a:pt x="96894" y="60194"/>
                  </a:cubicBezTo>
                  <a:cubicBezTo>
                    <a:pt x="96820" y="60194"/>
                    <a:pt x="96784" y="60194"/>
                    <a:pt x="96747" y="60194"/>
                  </a:cubicBezTo>
                  <a:cubicBezTo>
                    <a:pt x="96710" y="60194"/>
                    <a:pt x="96673" y="60194"/>
                    <a:pt x="96673" y="60194"/>
                  </a:cubicBezTo>
                  <a:cubicBezTo>
                    <a:pt x="96637" y="60194"/>
                    <a:pt x="96637" y="60269"/>
                    <a:pt x="96600" y="60332"/>
                  </a:cubicBezTo>
                  <a:cubicBezTo>
                    <a:pt x="96600" y="60332"/>
                    <a:pt x="96563" y="60407"/>
                    <a:pt x="96532" y="60407"/>
                  </a:cubicBezTo>
                  <a:cubicBezTo>
                    <a:pt x="96532" y="60482"/>
                    <a:pt x="96496" y="60482"/>
                    <a:pt x="96459" y="60557"/>
                  </a:cubicBezTo>
                  <a:cubicBezTo>
                    <a:pt x="96459" y="60632"/>
                    <a:pt x="96422" y="60632"/>
                    <a:pt x="96422" y="60708"/>
                  </a:cubicBezTo>
                  <a:cubicBezTo>
                    <a:pt x="96422" y="60708"/>
                    <a:pt x="96422" y="60783"/>
                    <a:pt x="96385" y="60858"/>
                  </a:cubicBezTo>
                  <a:lnTo>
                    <a:pt x="96312" y="60858"/>
                  </a:lnTo>
                  <a:cubicBezTo>
                    <a:pt x="96312" y="60933"/>
                    <a:pt x="96312" y="60933"/>
                    <a:pt x="96312" y="61008"/>
                  </a:cubicBezTo>
                  <a:cubicBezTo>
                    <a:pt x="96275" y="61084"/>
                    <a:pt x="96275" y="61159"/>
                    <a:pt x="96275" y="61309"/>
                  </a:cubicBezTo>
                  <a:cubicBezTo>
                    <a:pt x="96275" y="62487"/>
                    <a:pt x="96275" y="62487"/>
                    <a:pt x="96275" y="62487"/>
                  </a:cubicBezTo>
                  <a:cubicBezTo>
                    <a:pt x="96459" y="62487"/>
                    <a:pt x="96459" y="62487"/>
                    <a:pt x="96459" y="62487"/>
                  </a:cubicBezTo>
                  <a:cubicBezTo>
                    <a:pt x="96459" y="62412"/>
                    <a:pt x="96459" y="62349"/>
                    <a:pt x="96459" y="62199"/>
                  </a:cubicBezTo>
                  <a:cubicBezTo>
                    <a:pt x="96459" y="62124"/>
                    <a:pt x="96496" y="62124"/>
                    <a:pt x="96496" y="62049"/>
                  </a:cubicBezTo>
                  <a:cubicBezTo>
                    <a:pt x="96496" y="61973"/>
                    <a:pt x="96496" y="61973"/>
                    <a:pt x="96496" y="61898"/>
                  </a:cubicBezTo>
                  <a:cubicBezTo>
                    <a:pt x="96532" y="61823"/>
                    <a:pt x="96563" y="61823"/>
                    <a:pt x="96563" y="61823"/>
                  </a:cubicBezTo>
                  <a:cubicBezTo>
                    <a:pt x="96600" y="61673"/>
                    <a:pt x="96600" y="61673"/>
                    <a:pt x="96600" y="61673"/>
                  </a:cubicBezTo>
                  <a:cubicBezTo>
                    <a:pt x="96637" y="61597"/>
                    <a:pt x="96600" y="61522"/>
                    <a:pt x="96600" y="61522"/>
                  </a:cubicBezTo>
                  <a:cubicBezTo>
                    <a:pt x="96637" y="61447"/>
                    <a:pt x="96673" y="61447"/>
                    <a:pt x="96673" y="61372"/>
                  </a:cubicBezTo>
                  <a:cubicBezTo>
                    <a:pt x="96710" y="61309"/>
                    <a:pt x="96710" y="61309"/>
                    <a:pt x="96710" y="61234"/>
                  </a:cubicBezTo>
                  <a:cubicBezTo>
                    <a:pt x="96747" y="61084"/>
                    <a:pt x="96820" y="61084"/>
                    <a:pt x="96857" y="60933"/>
                  </a:cubicBezTo>
                  <a:cubicBezTo>
                    <a:pt x="96857" y="60858"/>
                    <a:pt x="96894" y="60858"/>
                    <a:pt x="96894" y="60783"/>
                  </a:cubicBezTo>
                  <a:cubicBezTo>
                    <a:pt x="96894" y="60632"/>
                    <a:pt x="96894" y="60632"/>
                    <a:pt x="96894" y="60632"/>
                  </a:cubicBezTo>
                  <a:cubicBezTo>
                    <a:pt x="96894" y="60482"/>
                    <a:pt x="96894" y="60482"/>
                    <a:pt x="96894" y="60482"/>
                  </a:cubicBezTo>
                  <a:cubicBezTo>
                    <a:pt x="96894" y="60482"/>
                    <a:pt x="96857" y="60482"/>
                    <a:pt x="96857" y="60407"/>
                  </a:cubicBezTo>
                  <a:close/>
                  <a:moveTo>
                    <a:pt x="105788" y="44365"/>
                  </a:moveTo>
                  <a:lnTo>
                    <a:pt x="105788" y="44365"/>
                  </a:lnTo>
                  <a:cubicBezTo>
                    <a:pt x="105758" y="44365"/>
                    <a:pt x="105721" y="44365"/>
                    <a:pt x="105721" y="44365"/>
                  </a:cubicBezTo>
                  <a:cubicBezTo>
                    <a:pt x="105647" y="44440"/>
                    <a:pt x="105611" y="44440"/>
                    <a:pt x="105574" y="44578"/>
                  </a:cubicBezTo>
                  <a:cubicBezTo>
                    <a:pt x="105537" y="44578"/>
                    <a:pt x="105574" y="44653"/>
                    <a:pt x="105537" y="44728"/>
                  </a:cubicBezTo>
                  <a:cubicBezTo>
                    <a:pt x="105537" y="44728"/>
                    <a:pt x="105537" y="44804"/>
                    <a:pt x="105500" y="44804"/>
                  </a:cubicBezTo>
                  <a:cubicBezTo>
                    <a:pt x="105500" y="44879"/>
                    <a:pt x="105464" y="44879"/>
                    <a:pt x="105427" y="44879"/>
                  </a:cubicBezTo>
                  <a:cubicBezTo>
                    <a:pt x="105390" y="44954"/>
                    <a:pt x="105353" y="45029"/>
                    <a:pt x="105316" y="45104"/>
                  </a:cubicBezTo>
                  <a:cubicBezTo>
                    <a:pt x="105280" y="45104"/>
                    <a:pt x="105243" y="45104"/>
                    <a:pt x="105243" y="45104"/>
                  </a:cubicBezTo>
                  <a:cubicBezTo>
                    <a:pt x="105176" y="45104"/>
                    <a:pt x="105139" y="45104"/>
                    <a:pt x="105102" y="45104"/>
                  </a:cubicBezTo>
                  <a:cubicBezTo>
                    <a:pt x="105029" y="45104"/>
                    <a:pt x="105029" y="45104"/>
                    <a:pt x="105029" y="45104"/>
                  </a:cubicBezTo>
                  <a:cubicBezTo>
                    <a:pt x="104992" y="45104"/>
                    <a:pt x="104992" y="45180"/>
                    <a:pt x="104955" y="45180"/>
                  </a:cubicBezTo>
                  <a:cubicBezTo>
                    <a:pt x="104882" y="45180"/>
                    <a:pt x="104882" y="45180"/>
                    <a:pt x="104882" y="45180"/>
                  </a:cubicBezTo>
                  <a:cubicBezTo>
                    <a:pt x="104845" y="45180"/>
                    <a:pt x="104771" y="45104"/>
                    <a:pt x="104741" y="45180"/>
                  </a:cubicBezTo>
                  <a:cubicBezTo>
                    <a:pt x="104704" y="45180"/>
                    <a:pt x="104704" y="45255"/>
                    <a:pt x="104704" y="45330"/>
                  </a:cubicBezTo>
                  <a:cubicBezTo>
                    <a:pt x="104667" y="45330"/>
                    <a:pt x="104667" y="45330"/>
                    <a:pt x="104630" y="45405"/>
                  </a:cubicBezTo>
                  <a:cubicBezTo>
                    <a:pt x="104594" y="45405"/>
                    <a:pt x="104594" y="45405"/>
                    <a:pt x="104557" y="45480"/>
                  </a:cubicBezTo>
                  <a:cubicBezTo>
                    <a:pt x="104520" y="45480"/>
                    <a:pt x="104483" y="45556"/>
                    <a:pt x="104447" y="45556"/>
                  </a:cubicBezTo>
                  <a:cubicBezTo>
                    <a:pt x="104410" y="45556"/>
                    <a:pt x="104373" y="45480"/>
                    <a:pt x="104336" y="45480"/>
                  </a:cubicBezTo>
                  <a:cubicBezTo>
                    <a:pt x="104263" y="45405"/>
                    <a:pt x="104196" y="45330"/>
                    <a:pt x="104122" y="45255"/>
                  </a:cubicBezTo>
                  <a:cubicBezTo>
                    <a:pt x="104085" y="45180"/>
                    <a:pt x="104085" y="45180"/>
                    <a:pt x="104049" y="45104"/>
                  </a:cubicBezTo>
                  <a:cubicBezTo>
                    <a:pt x="103975" y="45029"/>
                    <a:pt x="103975" y="44954"/>
                    <a:pt x="103938" y="44804"/>
                  </a:cubicBezTo>
                  <a:cubicBezTo>
                    <a:pt x="103901" y="44804"/>
                    <a:pt x="103901" y="44804"/>
                    <a:pt x="103865" y="44728"/>
                  </a:cubicBezTo>
                  <a:cubicBezTo>
                    <a:pt x="103828" y="44728"/>
                    <a:pt x="103828" y="44653"/>
                    <a:pt x="103791" y="44653"/>
                  </a:cubicBezTo>
                  <a:cubicBezTo>
                    <a:pt x="103724" y="44578"/>
                    <a:pt x="103650" y="44578"/>
                    <a:pt x="103577" y="44578"/>
                  </a:cubicBezTo>
                  <a:cubicBezTo>
                    <a:pt x="103540" y="44515"/>
                    <a:pt x="103503" y="44515"/>
                    <a:pt x="103467" y="44440"/>
                  </a:cubicBezTo>
                  <a:cubicBezTo>
                    <a:pt x="103467" y="44515"/>
                    <a:pt x="103467" y="44515"/>
                    <a:pt x="103467" y="44578"/>
                  </a:cubicBezTo>
                  <a:cubicBezTo>
                    <a:pt x="103430" y="44728"/>
                    <a:pt x="103430" y="44804"/>
                    <a:pt x="103467" y="44879"/>
                  </a:cubicBezTo>
                  <a:cubicBezTo>
                    <a:pt x="103467" y="44954"/>
                    <a:pt x="103467" y="45029"/>
                    <a:pt x="103467" y="45029"/>
                  </a:cubicBezTo>
                  <a:cubicBezTo>
                    <a:pt x="103467" y="45180"/>
                    <a:pt x="103467" y="45255"/>
                    <a:pt x="103467" y="45330"/>
                  </a:cubicBezTo>
                  <a:cubicBezTo>
                    <a:pt x="103467" y="45405"/>
                    <a:pt x="103467" y="45480"/>
                    <a:pt x="103467" y="45480"/>
                  </a:cubicBezTo>
                  <a:cubicBezTo>
                    <a:pt x="103467" y="45556"/>
                    <a:pt x="103467" y="45556"/>
                    <a:pt x="103467" y="45631"/>
                  </a:cubicBezTo>
                  <a:cubicBezTo>
                    <a:pt x="103467" y="45693"/>
                    <a:pt x="103430" y="45693"/>
                    <a:pt x="103393" y="45769"/>
                  </a:cubicBezTo>
                  <a:cubicBezTo>
                    <a:pt x="103393" y="45769"/>
                    <a:pt x="103393" y="45844"/>
                    <a:pt x="103356" y="45844"/>
                  </a:cubicBezTo>
                  <a:cubicBezTo>
                    <a:pt x="103356" y="45919"/>
                    <a:pt x="103320" y="45919"/>
                    <a:pt x="103283" y="45919"/>
                  </a:cubicBezTo>
                  <a:cubicBezTo>
                    <a:pt x="103283" y="45994"/>
                    <a:pt x="103246" y="45994"/>
                    <a:pt x="103246" y="46069"/>
                  </a:cubicBezTo>
                  <a:cubicBezTo>
                    <a:pt x="103209" y="46220"/>
                    <a:pt x="103209" y="46370"/>
                    <a:pt x="103209" y="46521"/>
                  </a:cubicBezTo>
                  <a:cubicBezTo>
                    <a:pt x="103179" y="46521"/>
                    <a:pt x="103179" y="46596"/>
                    <a:pt x="103142" y="46596"/>
                  </a:cubicBezTo>
                  <a:cubicBezTo>
                    <a:pt x="103105" y="46596"/>
                    <a:pt x="103105" y="46521"/>
                    <a:pt x="103068" y="46445"/>
                  </a:cubicBezTo>
                  <a:cubicBezTo>
                    <a:pt x="103068" y="46445"/>
                    <a:pt x="103068" y="46370"/>
                    <a:pt x="103032" y="46295"/>
                  </a:cubicBezTo>
                  <a:cubicBezTo>
                    <a:pt x="103032" y="46370"/>
                    <a:pt x="102995" y="46445"/>
                    <a:pt x="102995" y="46521"/>
                  </a:cubicBezTo>
                  <a:cubicBezTo>
                    <a:pt x="102995" y="46521"/>
                    <a:pt x="102995" y="46596"/>
                    <a:pt x="102995" y="46659"/>
                  </a:cubicBezTo>
                  <a:cubicBezTo>
                    <a:pt x="102958" y="46659"/>
                    <a:pt x="102921" y="46596"/>
                    <a:pt x="102921" y="46659"/>
                  </a:cubicBezTo>
                  <a:cubicBezTo>
                    <a:pt x="102885" y="46659"/>
                    <a:pt x="102885" y="46746"/>
                    <a:pt x="102848" y="46746"/>
                  </a:cubicBezTo>
                  <a:cubicBezTo>
                    <a:pt x="102811" y="46884"/>
                    <a:pt x="102774" y="46959"/>
                    <a:pt x="102774" y="47110"/>
                  </a:cubicBezTo>
                  <a:cubicBezTo>
                    <a:pt x="102774" y="47185"/>
                    <a:pt x="102774" y="47260"/>
                    <a:pt x="102811" y="47335"/>
                  </a:cubicBezTo>
                  <a:cubicBezTo>
                    <a:pt x="102811" y="47410"/>
                    <a:pt x="102848" y="47410"/>
                    <a:pt x="102885" y="47410"/>
                  </a:cubicBezTo>
                  <a:cubicBezTo>
                    <a:pt x="102885" y="47486"/>
                    <a:pt x="102921" y="47486"/>
                    <a:pt x="102958" y="47561"/>
                  </a:cubicBezTo>
                  <a:cubicBezTo>
                    <a:pt x="102958" y="47636"/>
                    <a:pt x="102921" y="47711"/>
                    <a:pt x="102958" y="47711"/>
                  </a:cubicBezTo>
                  <a:cubicBezTo>
                    <a:pt x="102958" y="47774"/>
                    <a:pt x="102995" y="47774"/>
                    <a:pt x="102995" y="47774"/>
                  </a:cubicBezTo>
                  <a:cubicBezTo>
                    <a:pt x="103032" y="47774"/>
                    <a:pt x="103032" y="47774"/>
                    <a:pt x="103032" y="47774"/>
                  </a:cubicBezTo>
                  <a:cubicBezTo>
                    <a:pt x="103105" y="47774"/>
                    <a:pt x="103105" y="47711"/>
                    <a:pt x="103142" y="47711"/>
                  </a:cubicBezTo>
                  <a:cubicBezTo>
                    <a:pt x="103142" y="48075"/>
                    <a:pt x="103142" y="48075"/>
                    <a:pt x="103142" y="48075"/>
                  </a:cubicBezTo>
                  <a:cubicBezTo>
                    <a:pt x="102885" y="48075"/>
                    <a:pt x="102885" y="48075"/>
                    <a:pt x="102885" y="48075"/>
                  </a:cubicBezTo>
                  <a:cubicBezTo>
                    <a:pt x="102885" y="48150"/>
                    <a:pt x="102885" y="48225"/>
                    <a:pt x="102885" y="48375"/>
                  </a:cubicBezTo>
                  <a:cubicBezTo>
                    <a:pt x="102885" y="48526"/>
                    <a:pt x="102885" y="48526"/>
                    <a:pt x="102885" y="48526"/>
                  </a:cubicBezTo>
                  <a:cubicBezTo>
                    <a:pt x="102885" y="48601"/>
                    <a:pt x="102885" y="48676"/>
                    <a:pt x="102885" y="48676"/>
                  </a:cubicBezTo>
                  <a:cubicBezTo>
                    <a:pt x="102885" y="48739"/>
                    <a:pt x="102848" y="48814"/>
                    <a:pt x="102848" y="48814"/>
                  </a:cubicBezTo>
                  <a:cubicBezTo>
                    <a:pt x="102848" y="48889"/>
                    <a:pt x="102811" y="48889"/>
                    <a:pt x="102811" y="48965"/>
                  </a:cubicBezTo>
                  <a:cubicBezTo>
                    <a:pt x="102811" y="49040"/>
                    <a:pt x="102848" y="49040"/>
                    <a:pt x="102848" y="49115"/>
                  </a:cubicBezTo>
                  <a:cubicBezTo>
                    <a:pt x="102848" y="49641"/>
                    <a:pt x="102848" y="49641"/>
                    <a:pt x="102848" y="49641"/>
                  </a:cubicBezTo>
                  <a:cubicBezTo>
                    <a:pt x="102848" y="49716"/>
                    <a:pt x="102848" y="49792"/>
                    <a:pt x="102848" y="49930"/>
                  </a:cubicBezTo>
                  <a:cubicBezTo>
                    <a:pt x="102848" y="49930"/>
                    <a:pt x="102848" y="50005"/>
                    <a:pt x="102811" y="50080"/>
                  </a:cubicBezTo>
                  <a:cubicBezTo>
                    <a:pt x="102811" y="50080"/>
                    <a:pt x="102774" y="50080"/>
                    <a:pt x="102738" y="50155"/>
                  </a:cubicBezTo>
                  <a:cubicBezTo>
                    <a:pt x="102738" y="50155"/>
                    <a:pt x="102707" y="50155"/>
                    <a:pt x="102664" y="50155"/>
                  </a:cubicBezTo>
                  <a:cubicBezTo>
                    <a:pt x="102633" y="50155"/>
                    <a:pt x="102633" y="50230"/>
                    <a:pt x="102597" y="50306"/>
                  </a:cubicBezTo>
                  <a:cubicBezTo>
                    <a:pt x="102597" y="50381"/>
                    <a:pt x="102560" y="50456"/>
                    <a:pt x="102523" y="50606"/>
                  </a:cubicBezTo>
                  <a:cubicBezTo>
                    <a:pt x="102523" y="50681"/>
                    <a:pt x="102486" y="50681"/>
                    <a:pt x="102450" y="50757"/>
                  </a:cubicBezTo>
                  <a:cubicBezTo>
                    <a:pt x="102413" y="50819"/>
                    <a:pt x="102376" y="50907"/>
                    <a:pt x="102339" y="50970"/>
                  </a:cubicBezTo>
                  <a:cubicBezTo>
                    <a:pt x="102339" y="50970"/>
                    <a:pt x="102339" y="50907"/>
                    <a:pt x="102339" y="50819"/>
                  </a:cubicBezTo>
                  <a:cubicBezTo>
                    <a:pt x="102339" y="50819"/>
                    <a:pt x="102376" y="50757"/>
                    <a:pt x="102376" y="50681"/>
                  </a:cubicBezTo>
                  <a:cubicBezTo>
                    <a:pt x="102376" y="50606"/>
                    <a:pt x="102339" y="50531"/>
                    <a:pt x="102339" y="50456"/>
                  </a:cubicBezTo>
                  <a:lnTo>
                    <a:pt x="102303" y="50456"/>
                  </a:lnTo>
                  <a:cubicBezTo>
                    <a:pt x="102303" y="50531"/>
                    <a:pt x="102303" y="50606"/>
                    <a:pt x="102266" y="50606"/>
                  </a:cubicBezTo>
                  <a:cubicBezTo>
                    <a:pt x="102266" y="50757"/>
                    <a:pt x="102266" y="50819"/>
                    <a:pt x="102266" y="50907"/>
                  </a:cubicBezTo>
                  <a:cubicBezTo>
                    <a:pt x="102015" y="50907"/>
                    <a:pt x="102015" y="50907"/>
                    <a:pt x="102015" y="50907"/>
                  </a:cubicBezTo>
                  <a:cubicBezTo>
                    <a:pt x="102015" y="51496"/>
                    <a:pt x="102015" y="51496"/>
                    <a:pt x="102015" y="51496"/>
                  </a:cubicBezTo>
                  <a:cubicBezTo>
                    <a:pt x="101941" y="51496"/>
                    <a:pt x="101941" y="51496"/>
                    <a:pt x="101941" y="51496"/>
                  </a:cubicBezTo>
                  <a:cubicBezTo>
                    <a:pt x="101905" y="51496"/>
                    <a:pt x="101868" y="51496"/>
                    <a:pt x="101868" y="51496"/>
                  </a:cubicBezTo>
                  <a:cubicBezTo>
                    <a:pt x="101831" y="51421"/>
                    <a:pt x="101831" y="51346"/>
                    <a:pt x="101831" y="51346"/>
                  </a:cubicBezTo>
                  <a:cubicBezTo>
                    <a:pt x="101794" y="51195"/>
                    <a:pt x="101831" y="51120"/>
                    <a:pt x="101831" y="51045"/>
                  </a:cubicBezTo>
                  <a:cubicBezTo>
                    <a:pt x="101758" y="50970"/>
                    <a:pt x="101758" y="50970"/>
                    <a:pt x="101758" y="50970"/>
                  </a:cubicBezTo>
                  <a:cubicBezTo>
                    <a:pt x="101758" y="51045"/>
                    <a:pt x="101721" y="51045"/>
                    <a:pt x="101721" y="51120"/>
                  </a:cubicBezTo>
                  <a:cubicBezTo>
                    <a:pt x="101721" y="51195"/>
                    <a:pt x="101721" y="51271"/>
                    <a:pt x="101721" y="51346"/>
                  </a:cubicBezTo>
                  <a:cubicBezTo>
                    <a:pt x="101721" y="51421"/>
                    <a:pt x="101721" y="51496"/>
                    <a:pt x="101690" y="51571"/>
                  </a:cubicBezTo>
                  <a:cubicBezTo>
                    <a:pt x="101690" y="51646"/>
                    <a:pt x="101647" y="51646"/>
                    <a:pt x="101617" y="51646"/>
                  </a:cubicBezTo>
                  <a:cubicBezTo>
                    <a:pt x="101580" y="51646"/>
                    <a:pt x="101543" y="51646"/>
                    <a:pt x="101506" y="51646"/>
                  </a:cubicBezTo>
                  <a:cubicBezTo>
                    <a:pt x="101506" y="52536"/>
                    <a:pt x="101506" y="52536"/>
                    <a:pt x="101506" y="52536"/>
                  </a:cubicBezTo>
                  <a:cubicBezTo>
                    <a:pt x="101359" y="52536"/>
                    <a:pt x="101359" y="52536"/>
                    <a:pt x="101359" y="52536"/>
                  </a:cubicBezTo>
                  <a:cubicBezTo>
                    <a:pt x="101323" y="52461"/>
                    <a:pt x="101286" y="52461"/>
                    <a:pt x="101286" y="52461"/>
                  </a:cubicBezTo>
                  <a:cubicBezTo>
                    <a:pt x="101249" y="52386"/>
                    <a:pt x="101286" y="52311"/>
                    <a:pt x="101249" y="52311"/>
                  </a:cubicBezTo>
                  <a:cubicBezTo>
                    <a:pt x="101249" y="52236"/>
                    <a:pt x="101212" y="52236"/>
                    <a:pt x="101176" y="52160"/>
                  </a:cubicBezTo>
                  <a:lnTo>
                    <a:pt x="101145" y="52160"/>
                  </a:lnTo>
                  <a:cubicBezTo>
                    <a:pt x="101108" y="52236"/>
                    <a:pt x="101071" y="52386"/>
                    <a:pt x="101035" y="52461"/>
                  </a:cubicBezTo>
                  <a:cubicBezTo>
                    <a:pt x="101035" y="52461"/>
                    <a:pt x="100998" y="52461"/>
                    <a:pt x="100961" y="52461"/>
                  </a:cubicBezTo>
                  <a:cubicBezTo>
                    <a:pt x="100924" y="52461"/>
                    <a:pt x="100888" y="52461"/>
                    <a:pt x="100814" y="52461"/>
                  </a:cubicBezTo>
                  <a:cubicBezTo>
                    <a:pt x="100741" y="52386"/>
                    <a:pt x="100673" y="52386"/>
                    <a:pt x="100600" y="52461"/>
                  </a:cubicBezTo>
                  <a:cubicBezTo>
                    <a:pt x="100563" y="52461"/>
                    <a:pt x="100563" y="52386"/>
                    <a:pt x="100526" y="52461"/>
                  </a:cubicBezTo>
                  <a:cubicBezTo>
                    <a:pt x="100490" y="52461"/>
                    <a:pt x="100490" y="52461"/>
                    <a:pt x="100453" y="52536"/>
                  </a:cubicBezTo>
                  <a:cubicBezTo>
                    <a:pt x="100453" y="52536"/>
                    <a:pt x="100416" y="52536"/>
                    <a:pt x="100379" y="52536"/>
                  </a:cubicBezTo>
                  <a:cubicBezTo>
                    <a:pt x="100343" y="52536"/>
                    <a:pt x="100306" y="52536"/>
                    <a:pt x="100232" y="52536"/>
                  </a:cubicBezTo>
                  <a:cubicBezTo>
                    <a:pt x="100196" y="52612"/>
                    <a:pt x="100159" y="52687"/>
                    <a:pt x="100128" y="52762"/>
                  </a:cubicBezTo>
                  <a:cubicBezTo>
                    <a:pt x="100128" y="52837"/>
                    <a:pt x="100091" y="52900"/>
                    <a:pt x="100091" y="52900"/>
                  </a:cubicBezTo>
                  <a:cubicBezTo>
                    <a:pt x="100091" y="52987"/>
                    <a:pt x="100091" y="52987"/>
                    <a:pt x="100091" y="53050"/>
                  </a:cubicBezTo>
                  <a:cubicBezTo>
                    <a:pt x="100091" y="53201"/>
                    <a:pt x="100091" y="53276"/>
                    <a:pt x="100091" y="53351"/>
                  </a:cubicBezTo>
                  <a:cubicBezTo>
                    <a:pt x="99761" y="53351"/>
                    <a:pt x="99761" y="53351"/>
                    <a:pt x="99761" y="53351"/>
                  </a:cubicBezTo>
                  <a:cubicBezTo>
                    <a:pt x="99761" y="53426"/>
                    <a:pt x="99761" y="53501"/>
                    <a:pt x="99761" y="53501"/>
                  </a:cubicBezTo>
                  <a:cubicBezTo>
                    <a:pt x="99761" y="53652"/>
                    <a:pt x="99761" y="53727"/>
                    <a:pt x="99761" y="53802"/>
                  </a:cubicBezTo>
                  <a:cubicBezTo>
                    <a:pt x="99724" y="53802"/>
                    <a:pt x="99687" y="53802"/>
                    <a:pt x="99614" y="53877"/>
                  </a:cubicBezTo>
                  <a:cubicBezTo>
                    <a:pt x="99583" y="53877"/>
                    <a:pt x="99583" y="53877"/>
                    <a:pt x="99546" y="53877"/>
                  </a:cubicBezTo>
                  <a:cubicBezTo>
                    <a:pt x="99509" y="53953"/>
                    <a:pt x="99509" y="53953"/>
                    <a:pt x="99509" y="54015"/>
                  </a:cubicBezTo>
                  <a:cubicBezTo>
                    <a:pt x="99473" y="54090"/>
                    <a:pt x="99473" y="54090"/>
                    <a:pt x="99436" y="54166"/>
                  </a:cubicBezTo>
                  <a:cubicBezTo>
                    <a:pt x="99436" y="54241"/>
                    <a:pt x="99436" y="54241"/>
                    <a:pt x="99436" y="54316"/>
                  </a:cubicBezTo>
                  <a:cubicBezTo>
                    <a:pt x="99436" y="54391"/>
                    <a:pt x="99399" y="54391"/>
                    <a:pt x="99399" y="54466"/>
                  </a:cubicBezTo>
                  <a:cubicBezTo>
                    <a:pt x="99399" y="54542"/>
                    <a:pt x="99362" y="54542"/>
                    <a:pt x="99362" y="54617"/>
                  </a:cubicBezTo>
                  <a:cubicBezTo>
                    <a:pt x="99399" y="54617"/>
                    <a:pt x="99436" y="54692"/>
                    <a:pt x="99473" y="54692"/>
                  </a:cubicBezTo>
                  <a:cubicBezTo>
                    <a:pt x="99509" y="54692"/>
                    <a:pt x="99546" y="54692"/>
                    <a:pt x="99614" y="54692"/>
                  </a:cubicBezTo>
                  <a:cubicBezTo>
                    <a:pt x="99687" y="54692"/>
                    <a:pt x="99724" y="54692"/>
                    <a:pt x="99761" y="54692"/>
                  </a:cubicBezTo>
                  <a:cubicBezTo>
                    <a:pt x="99797" y="54692"/>
                    <a:pt x="99761" y="54617"/>
                    <a:pt x="99761" y="54617"/>
                  </a:cubicBezTo>
                  <a:cubicBezTo>
                    <a:pt x="99761" y="54692"/>
                    <a:pt x="99797" y="54767"/>
                    <a:pt x="99761" y="54767"/>
                  </a:cubicBezTo>
                  <a:cubicBezTo>
                    <a:pt x="99761" y="54842"/>
                    <a:pt x="99761" y="54918"/>
                    <a:pt x="99761" y="54918"/>
                  </a:cubicBezTo>
                  <a:cubicBezTo>
                    <a:pt x="99761" y="54980"/>
                    <a:pt x="99724" y="54980"/>
                    <a:pt x="99687" y="55068"/>
                  </a:cubicBezTo>
                  <a:cubicBezTo>
                    <a:pt x="99687" y="55206"/>
                    <a:pt x="99687" y="55206"/>
                    <a:pt x="99687" y="55206"/>
                  </a:cubicBezTo>
                  <a:cubicBezTo>
                    <a:pt x="99656" y="55281"/>
                    <a:pt x="99614" y="55281"/>
                    <a:pt x="99614" y="55356"/>
                  </a:cubicBezTo>
                  <a:cubicBezTo>
                    <a:pt x="99614" y="55431"/>
                    <a:pt x="99614" y="55507"/>
                    <a:pt x="99614" y="55582"/>
                  </a:cubicBezTo>
                  <a:cubicBezTo>
                    <a:pt x="99614" y="55807"/>
                    <a:pt x="99687" y="55958"/>
                    <a:pt x="99797" y="55958"/>
                  </a:cubicBezTo>
                  <a:cubicBezTo>
                    <a:pt x="99908" y="55958"/>
                    <a:pt x="99908" y="55958"/>
                    <a:pt x="99908" y="55958"/>
                  </a:cubicBezTo>
                  <a:cubicBezTo>
                    <a:pt x="99908" y="55732"/>
                    <a:pt x="99908" y="55657"/>
                    <a:pt x="99908" y="55507"/>
                  </a:cubicBezTo>
                  <a:cubicBezTo>
                    <a:pt x="99908" y="55431"/>
                    <a:pt x="99908" y="55281"/>
                    <a:pt x="99944" y="55206"/>
                  </a:cubicBezTo>
                  <a:cubicBezTo>
                    <a:pt x="99981" y="55131"/>
                    <a:pt x="100055" y="55131"/>
                    <a:pt x="100091" y="55131"/>
                  </a:cubicBezTo>
                  <a:cubicBezTo>
                    <a:pt x="100159" y="55068"/>
                    <a:pt x="100232" y="54980"/>
                    <a:pt x="100232" y="54842"/>
                  </a:cubicBezTo>
                  <a:cubicBezTo>
                    <a:pt x="100232" y="54692"/>
                    <a:pt x="100159" y="54617"/>
                    <a:pt x="100159" y="54466"/>
                  </a:cubicBezTo>
                  <a:cubicBezTo>
                    <a:pt x="100128" y="54391"/>
                    <a:pt x="100159" y="54391"/>
                    <a:pt x="100159" y="54316"/>
                  </a:cubicBezTo>
                  <a:cubicBezTo>
                    <a:pt x="100128" y="54241"/>
                    <a:pt x="100159" y="54166"/>
                    <a:pt x="100159" y="54015"/>
                  </a:cubicBezTo>
                  <a:cubicBezTo>
                    <a:pt x="100128" y="54015"/>
                    <a:pt x="100091" y="54090"/>
                    <a:pt x="100091" y="54090"/>
                  </a:cubicBezTo>
                  <a:cubicBezTo>
                    <a:pt x="100018" y="54090"/>
                    <a:pt x="99981" y="54090"/>
                    <a:pt x="99908" y="54015"/>
                  </a:cubicBezTo>
                  <a:cubicBezTo>
                    <a:pt x="99944" y="54015"/>
                    <a:pt x="99908" y="53953"/>
                    <a:pt x="99908" y="53877"/>
                  </a:cubicBezTo>
                  <a:cubicBezTo>
                    <a:pt x="99944" y="53877"/>
                    <a:pt x="99981" y="53877"/>
                    <a:pt x="99981" y="53802"/>
                  </a:cubicBezTo>
                  <a:cubicBezTo>
                    <a:pt x="100018" y="53802"/>
                    <a:pt x="100018" y="53727"/>
                    <a:pt x="100055" y="53727"/>
                  </a:cubicBezTo>
                  <a:cubicBezTo>
                    <a:pt x="100128" y="53727"/>
                    <a:pt x="100159" y="53727"/>
                    <a:pt x="100196" y="53727"/>
                  </a:cubicBezTo>
                  <a:cubicBezTo>
                    <a:pt x="100269" y="53727"/>
                    <a:pt x="100306" y="53652"/>
                    <a:pt x="100379" y="53577"/>
                  </a:cubicBezTo>
                  <a:cubicBezTo>
                    <a:pt x="100453" y="53501"/>
                    <a:pt x="100490" y="53351"/>
                    <a:pt x="100600" y="53351"/>
                  </a:cubicBezTo>
                  <a:cubicBezTo>
                    <a:pt x="100600" y="53276"/>
                    <a:pt x="100630" y="53351"/>
                    <a:pt x="100673" y="53351"/>
                  </a:cubicBezTo>
                  <a:lnTo>
                    <a:pt x="100704" y="53276"/>
                  </a:lnTo>
                  <a:cubicBezTo>
                    <a:pt x="100777" y="53276"/>
                    <a:pt x="100814" y="53276"/>
                    <a:pt x="100851" y="53276"/>
                  </a:cubicBezTo>
                  <a:cubicBezTo>
                    <a:pt x="100888" y="53276"/>
                    <a:pt x="100924" y="53276"/>
                    <a:pt x="100924" y="53276"/>
                  </a:cubicBezTo>
                  <a:cubicBezTo>
                    <a:pt x="100961" y="53276"/>
                    <a:pt x="100961" y="53201"/>
                    <a:pt x="100998" y="53201"/>
                  </a:cubicBezTo>
                  <a:cubicBezTo>
                    <a:pt x="101071" y="53201"/>
                    <a:pt x="101145" y="53201"/>
                    <a:pt x="101212" y="53201"/>
                  </a:cubicBezTo>
                  <a:cubicBezTo>
                    <a:pt x="101249" y="53201"/>
                    <a:pt x="101249" y="53201"/>
                    <a:pt x="101286" y="53201"/>
                  </a:cubicBezTo>
                  <a:cubicBezTo>
                    <a:pt x="101249" y="53201"/>
                    <a:pt x="101249" y="53276"/>
                    <a:pt x="101212" y="53351"/>
                  </a:cubicBezTo>
                  <a:cubicBezTo>
                    <a:pt x="101212" y="53351"/>
                    <a:pt x="101176" y="53351"/>
                    <a:pt x="101145" y="53351"/>
                  </a:cubicBezTo>
                  <a:cubicBezTo>
                    <a:pt x="101108" y="53351"/>
                    <a:pt x="101071" y="53276"/>
                    <a:pt x="101035" y="53351"/>
                  </a:cubicBezTo>
                  <a:cubicBezTo>
                    <a:pt x="100888" y="53351"/>
                    <a:pt x="100851" y="53577"/>
                    <a:pt x="100741" y="53577"/>
                  </a:cubicBezTo>
                  <a:cubicBezTo>
                    <a:pt x="100379" y="53577"/>
                    <a:pt x="100379" y="53577"/>
                    <a:pt x="100379" y="53577"/>
                  </a:cubicBezTo>
                  <a:cubicBezTo>
                    <a:pt x="100379" y="54542"/>
                    <a:pt x="100379" y="54542"/>
                    <a:pt x="100379" y="54542"/>
                  </a:cubicBezTo>
                  <a:cubicBezTo>
                    <a:pt x="100526" y="54542"/>
                    <a:pt x="100526" y="54542"/>
                    <a:pt x="100526" y="54542"/>
                  </a:cubicBezTo>
                  <a:cubicBezTo>
                    <a:pt x="100563" y="54542"/>
                    <a:pt x="100600" y="54542"/>
                    <a:pt x="100630" y="54466"/>
                  </a:cubicBezTo>
                  <a:cubicBezTo>
                    <a:pt x="100673" y="54466"/>
                    <a:pt x="100704" y="54391"/>
                    <a:pt x="100741" y="54391"/>
                  </a:cubicBezTo>
                  <a:cubicBezTo>
                    <a:pt x="100777" y="54316"/>
                    <a:pt x="100777" y="54241"/>
                    <a:pt x="100777" y="54241"/>
                  </a:cubicBezTo>
                  <a:cubicBezTo>
                    <a:pt x="100814" y="54166"/>
                    <a:pt x="100814" y="54090"/>
                    <a:pt x="100851" y="54090"/>
                  </a:cubicBezTo>
                  <a:cubicBezTo>
                    <a:pt x="100888" y="54015"/>
                    <a:pt x="100888" y="53953"/>
                    <a:pt x="100924" y="53953"/>
                  </a:cubicBezTo>
                  <a:cubicBezTo>
                    <a:pt x="100961" y="53953"/>
                    <a:pt x="100998" y="53953"/>
                    <a:pt x="100998" y="53953"/>
                  </a:cubicBezTo>
                  <a:cubicBezTo>
                    <a:pt x="101035" y="53953"/>
                    <a:pt x="101108" y="53953"/>
                    <a:pt x="101145" y="53953"/>
                  </a:cubicBezTo>
                  <a:cubicBezTo>
                    <a:pt x="101176" y="53877"/>
                    <a:pt x="101176" y="53802"/>
                    <a:pt x="101176" y="53802"/>
                  </a:cubicBezTo>
                  <a:cubicBezTo>
                    <a:pt x="101176" y="53727"/>
                    <a:pt x="101176" y="53727"/>
                    <a:pt x="101176" y="53652"/>
                  </a:cubicBezTo>
                  <a:cubicBezTo>
                    <a:pt x="101176" y="53577"/>
                    <a:pt x="101212" y="53577"/>
                    <a:pt x="101249" y="53577"/>
                  </a:cubicBezTo>
                  <a:cubicBezTo>
                    <a:pt x="101249" y="53652"/>
                    <a:pt x="101286" y="53652"/>
                    <a:pt x="101286" y="53727"/>
                  </a:cubicBezTo>
                  <a:cubicBezTo>
                    <a:pt x="101323" y="53727"/>
                    <a:pt x="101286" y="53802"/>
                    <a:pt x="101286" y="53877"/>
                  </a:cubicBezTo>
                  <a:cubicBezTo>
                    <a:pt x="101323" y="53953"/>
                    <a:pt x="101359" y="53953"/>
                    <a:pt x="101359" y="53953"/>
                  </a:cubicBezTo>
                  <a:cubicBezTo>
                    <a:pt x="101396" y="54015"/>
                    <a:pt x="101433" y="54015"/>
                    <a:pt x="101470" y="54015"/>
                  </a:cubicBezTo>
                  <a:cubicBezTo>
                    <a:pt x="101543" y="54015"/>
                    <a:pt x="101543" y="53953"/>
                    <a:pt x="101580" y="53877"/>
                  </a:cubicBezTo>
                  <a:cubicBezTo>
                    <a:pt x="101580" y="53802"/>
                    <a:pt x="101580" y="53727"/>
                    <a:pt x="101617" y="53727"/>
                  </a:cubicBezTo>
                  <a:cubicBezTo>
                    <a:pt x="101647" y="53577"/>
                    <a:pt x="101721" y="53652"/>
                    <a:pt x="101794" y="53652"/>
                  </a:cubicBezTo>
                  <a:cubicBezTo>
                    <a:pt x="101794" y="53577"/>
                    <a:pt x="101794" y="53577"/>
                    <a:pt x="101794" y="53501"/>
                  </a:cubicBezTo>
                  <a:cubicBezTo>
                    <a:pt x="101794" y="53426"/>
                    <a:pt x="101831" y="53426"/>
                    <a:pt x="101831" y="53351"/>
                  </a:cubicBezTo>
                  <a:cubicBezTo>
                    <a:pt x="101831" y="53276"/>
                    <a:pt x="101794" y="53276"/>
                    <a:pt x="101794" y="53201"/>
                  </a:cubicBezTo>
                  <a:cubicBezTo>
                    <a:pt x="101794" y="53201"/>
                    <a:pt x="101794" y="53125"/>
                    <a:pt x="101794" y="53050"/>
                  </a:cubicBezTo>
                  <a:cubicBezTo>
                    <a:pt x="101868" y="52987"/>
                    <a:pt x="101868" y="52987"/>
                    <a:pt x="101868" y="52987"/>
                  </a:cubicBezTo>
                  <a:cubicBezTo>
                    <a:pt x="102633" y="53050"/>
                    <a:pt x="102633" y="53050"/>
                    <a:pt x="102633" y="53050"/>
                  </a:cubicBezTo>
                  <a:cubicBezTo>
                    <a:pt x="102707" y="52987"/>
                    <a:pt x="102707" y="52837"/>
                    <a:pt x="102774" y="52837"/>
                  </a:cubicBezTo>
                  <a:cubicBezTo>
                    <a:pt x="102811" y="52762"/>
                    <a:pt x="102848" y="52837"/>
                    <a:pt x="102921" y="52837"/>
                  </a:cubicBezTo>
                  <a:cubicBezTo>
                    <a:pt x="102995" y="52837"/>
                    <a:pt x="103032" y="52762"/>
                    <a:pt x="103032" y="52687"/>
                  </a:cubicBezTo>
                  <a:cubicBezTo>
                    <a:pt x="103068" y="52612"/>
                    <a:pt x="103105" y="52536"/>
                    <a:pt x="103105" y="52386"/>
                  </a:cubicBezTo>
                  <a:cubicBezTo>
                    <a:pt x="103105" y="51722"/>
                    <a:pt x="103105" y="51722"/>
                    <a:pt x="103105" y="51722"/>
                  </a:cubicBezTo>
                  <a:cubicBezTo>
                    <a:pt x="103105" y="51646"/>
                    <a:pt x="103142" y="51646"/>
                    <a:pt x="103142" y="51571"/>
                  </a:cubicBezTo>
                  <a:cubicBezTo>
                    <a:pt x="103142" y="51496"/>
                    <a:pt x="103142" y="51496"/>
                    <a:pt x="103142" y="51421"/>
                  </a:cubicBezTo>
                  <a:cubicBezTo>
                    <a:pt x="103179" y="51271"/>
                    <a:pt x="103246" y="51271"/>
                    <a:pt x="103246" y="51120"/>
                  </a:cubicBezTo>
                  <a:cubicBezTo>
                    <a:pt x="103246" y="50970"/>
                    <a:pt x="103246" y="50970"/>
                    <a:pt x="103246" y="50970"/>
                  </a:cubicBezTo>
                  <a:cubicBezTo>
                    <a:pt x="103246" y="50907"/>
                    <a:pt x="103246" y="50819"/>
                    <a:pt x="103246" y="50681"/>
                  </a:cubicBezTo>
                  <a:cubicBezTo>
                    <a:pt x="103246" y="50456"/>
                    <a:pt x="103246" y="50456"/>
                    <a:pt x="103246" y="50456"/>
                  </a:cubicBezTo>
                  <a:cubicBezTo>
                    <a:pt x="103246" y="50381"/>
                    <a:pt x="103209" y="50306"/>
                    <a:pt x="103246" y="50230"/>
                  </a:cubicBezTo>
                  <a:cubicBezTo>
                    <a:pt x="103246" y="50155"/>
                    <a:pt x="103283" y="50155"/>
                    <a:pt x="103320" y="50155"/>
                  </a:cubicBezTo>
                  <a:cubicBezTo>
                    <a:pt x="103356" y="50080"/>
                    <a:pt x="103393" y="50080"/>
                    <a:pt x="103393" y="50080"/>
                  </a:cubicBezTo>
                  <a:cubicBezTo>
                    <a:pt x="103430" y="49930"/>
                    <a:pt x="103393" y="49792"/>
                    <a:pt x="103430" y="49641"/>
                  </a:cubicBezTo>
                  <a:cubicBezTo>
                    <a:pt x="103430" y="49566"/>
                    <a:pt x="103430" y="49566"/>
                    <a:pt x="103430" y="49491"/>
                  </a:cubicBezTo>
                  <a:cubicBezTo>
                    <a:pt x="103430" y="49416"/>
                    <a:pt x="103467" y="49340"/>
                    <a:pt x="103467" y="49190"/>
                  </a:cubicBezTo>
                  <a:cubicBezTo>
                    <a:pt x="103503" y="49115"/>
                    <a:pt x="103540" y="49115"/>
                    <a:pt x="103540" y="49040"/>
                  </a:cubicBezTo>
                  <a:cubicBezTo>
                    <a:pt x="103577" y="48965"/>
                    <a:pt x="103540" y="48889"/>
                    <a:pt x="103540" y="48739"/>
                  </a:cubicBezTo>
                  <a:cubicBezTo>
                    <a:pt x="103540" y="48676"/>
                    <a:pt x="103577" y="48526"/>
                    <a:pt x="103540" y="48451"/>
                  </a:cubicBezTo>
                  <a:cubicBezTo>
                    <a:pt x="103540" y="48375"/>
                    <a:pt x="103467" y="48375"/>
                    <a:pt x="103467" y="48375"/>
                  </a:cubicBezTo>
                  <a:cubicBezTo>
                    <a:pt x="103467" y="48300"/>
                    <a:pt x="103430" y="48225"/>
                    <a:pt x="103430" y="48225"/>
                  </a:cubicBezTo>
                  <a:cubicBezTo>
                    <a:pt x="103393" y="48075"/>
                    <a:pt x="103356" y="48000"/>
                    <a:pt x="103356" y="47924"/>
                  </a:cubicBezTo>
                  <a:cubicBezTo>
                    <a:pt x="103356" y="47849"/>
                    <a:pt x="103356" y="47849"/>
                    <a:pt x="103356" y="47774"/>
                  </a:cubicBezTo>
                  <a:cubicBezTo>
                    <a:pt x="103320" y="47636"/>
                    <a:pt x="103283" y="47636"/>
                    <a:pt x="103283" y="47486"/>
                  </a:cubicBezTo>
                  <a:cubicBezTo>
                    <a:pt x="103283" y="47410"/>
                    <a:pt x="103283" y="47410"/>
                    <a:pt x="103283" y="47335"/>
                  </a:cubicBezTo>
                  <a:cubicBezTo>
                    <a:pt x="103246" y="47260"/>
                    <a:pt x="103246" y="47260"/>
                    <a:pt x="103246" y="47185"/>
                  </a:cubicBezTo>
                  <a:cubicBezTo>
                    <a:pt x="103209" y="47185"/>
                    <a:pt x="103179" y="47185"/>
                    <a:pt x="103179" y="47185"/>
                  </a:cubicBezTo>
                  <a:cubicBezTo>
                    <a:pt x="103142" y="47110"/>
                    <a:pt x="103068" y="47110"/>
                    <a:pt x="103032" y="47110"/>
                  </a:cubicBezTo>
                  <a:cubicBezTo>
                    <a:pt x="103032" y="46884"/>
                    <a:pt x="103032" y="46884"/>
                    <a:pt x="103032" y="46884"/>
                  </a:cubicBezTo>
                  <a:cubicBezTo>
                    <a:pt x="103356" y="46884"/>
                    <a:pt x="103356" y="46884"/>
                    <a:pt x="103356" y="46884"/>
                  </a:cubicBezTo>
                  <a:cubicBezTo>
                    <a:pt x="103430" y="46884"/>
                    <a:pt x="103430" y="46746"/>
                    <a:pt x="103467" y="46746"/>
                  </a:cubicBezTo>
                  <a:cubicBezTo>
                    <a:pt x="103503" y="46746"/>
                    <a:pt x="103503" y="46746"/>
                    <a:pt x="103503" y="46746"/>
                  </a:cubicBezTo>
                  <a:cubicBezTo>
                    <a:pt x="103540" y="46746"/>
                    <a:pt x="103577" y="46884"/>
                    <a:pt x="103614" y="46884"/>
                  </a:cubicBezTo>
                  <a:cubicBezTo>
                    <a:pt x="103650" y="46884"/>
                    <a:pt x="103650" y="46959"/>
                    <a:pt x="103681" y="46959"/>
                  </a:cubicBezTo>
                  <a:cubicBezTo>
                    <a:pt x="103681" y="46959"/>
                    <a:pt x="103724" y="46959"/>
                    <a:pt x="103754" y="46959"/>
                  </a:cubicBezTo>
                  <a:cubicBezTo>
                    <a:pt x="103754" y="46959"/>
                    <a:pt x="103754" y="47110"/>
                    <a:pt x="103791" y="47110"/>
                  </a:cubicBezTo>
                  <a:cubicBezTo>
                    <a:pt x="103828" y="47110"/>
                    <a:pt x="103865" y="47110"/>
                    <a:pt x="103938" y="47110"/>
                  </a:cubicBezTo>
                  <a:cubicBezTo>
                    <a:pt x="104012" y="47110"/>
                    <a:pt x="104049" y="47185"/>
                    <a:pt x="104085" y="47185"/>
                  </a:cubicBezTo>
                  <a:cubicBezTo>
                    <a:pt x="104085" y="47110"/>
                    <a:pt x="104122" y="47110"/>
                    <a:pt x="104122" y="47034"/>
                  </a:cubicBezTo>
                  <a:cubicBezTo>
                    <a:pt x="104122" y="46884"/>
                    <a:pt x="104122" y="46746"/>
                    <a:pt x="104085" y="46596"/>
                  </a:cubicBezTo>
                  <a:cubicBezTo>
                    <a:pt x="104483" y="46596"/>
                    <a:pt x="104483" y="46596"/>
                    <a:pt x="104483" y="46596"/>
                  </a:cubicBezTo>
                  <a:cubicBezTo>
                    <a:pt x="104520" y="46596"/>
                    <a:pt x="104520" y="46521"/>
                    <a:pt x="104557" y="46521"/>
                  </a:cubicBezTo>
                  <a:cubicBezTo>
                    <a:pt x="104557" y="46445"/>
                    <a:pt x="104594" y="46445"/>
                    <a:pt x="104630" y="46445"/>
                  </a:cubicBezTo>
                  <a:cubicBezTo>
                    <a:pt x="104630" y="46445"/>
                    <a:pt x="104667" y="46445"/>
                    <a:pt x="104704" y="46445"/>
                  </a:cubicBezTo>
                  <a:cubicBezTo>
                    <a:pt x="104704" y="46370"/>
                    <a:pt x="104704" y="46295"/>
                    <a:pt x="104704" y="46295"/>
                  </a:cubicBezTo>
                  <a:cubicBezTo>
                    <a:pt x="104741" y="46145"/>
                    <a:pt x="104704" y="46069"/>
                    <a:pt x="104704" y="45994"/>
                  </a:cubicBezTo>
                  <a:cubicBezTo>
                    <a:pt x="104704" y="45919"/>
                    <a:pt x="104704" y="45919"/>
                    <a:pt x="104741" y="45844"/>
                  </a:cubicBezTo>
                  <a:cubicBezTo>
                    <a:pt x="104741" y="45769"/>
                    <a:pt x="104741" y="45769"/>
                    <a:pt x="104771" y="45693"/>
                  </a:cubicBezTo>
                  <a:cubicBezTo>
                    <a:pt x="104771" y="45693"/>
                    <a:pt x="104808" y="45693"/>
                    <a:pt x="104845" y="45693"/>
                  </a:cubicBezTo>
                  <a:cubicBezTo>
                    <a:pt x="104845" y="45631"/>
                    <a:pt x="104882" y="45631"/>
                    <a:pt x="104882" y="45631"/>
                  </a:cubicBezTo>
                  <a:cubicBezTo>
                    <a:pt x="104955" y="45556"/>
                    <a:pt x="104992" y="45631"/>
                    <a:pt x="105029" y="45631"/>
                  </a:cubicBezTo>
                  <a:cubicBezTo>
                    <a:pt x="105065" y="45556"/>
                    <a:pt x="105065" y="45480"/>
                    <a:pt x="105102" y="45480"/>
                  </a:cubicBezTo>
                  <a:cubicBezTo>
                    <a:pt x="105176" y="45405"/>
                    <a:pt x="105243" y="45405"/>
                    <a:pt x="105316" y="45405"/>
                  </a:cubicBezTo>
                  <a:cubicBezTo>
                    <a:pt x="105390" y="45405"/>
                    <a:pt x="105390" y="45405"/>
                    <a:pt x="105390" y="45405"/>
                  </a:cubicBezTo>
                  <a:cubicBezTo>
                    <a:pt x="105427" y="45405"/>
                    <a:pt x="105427" y="45330"/>
                    <a:pt x="105464" y="45330"/>
                  </a:cubicBezTo>
                  <a:cubicBezTo>
                    <a:pt x="105464" y="45330"/>
                    <a:pt x="105500" y="45330"/>
                    <a:pt x="105537" y="45330"/>
                  </a:cubicBezTo>
                  <a:cubicBezTo>
                    <a:pt x="105537" y="45255"/>
                    <a:pt x="105537" y="45180"/>
                    <a:pt x="105537" y="45180"/>
                  </a:cubicBezTo>
                  <a:cubicBezTo>
                    <a:pt x="105574" y="45104"/>
                    <a:pt x="105574" y="45029"/>
                    <a:pt x="105574" y="45029"/>
                  </a:cubicBezTo>
                  <a:cubicBezTo>
                    <a:pt x="105574" y="44954"/>
                    <a:pt x="105611" y="44954"/>
                    <a:pt x="105647" y="44954"/>
                  </a:cubicBezTo>
                  <a:cubicBezTo>
                    <a:pt x="105647" y="44879"/>
                    <a:pt x="105684" y="44879"/>
                    <a:pt x="105684" y="44804"/>
                  </a:cubicBezTo>
                  <a:cubicBezTo>
                    <a:pt x="105721" y="44728"/>
                    <a:pt x="105758" y="44728"/>
                    <a:pt x="105758" y="44728"/>
                  </a:cubicBezTo>
                  <a:cubicBezTo>
                    <a:pt x="105758" y="44653"/>
                    <a:pt x="105758" y="44578"/>
                    <a:pt x="105788" y="44578"/>
                  </a:cubicBezTo>
                  <a:cubicBezTo>
                    <a:pt x="105788" y="44515"/>
                    <a:pt x="105788" y="44440"/>
                    <a:pt x="105788" y="44365"/>
                  </a:cubicBezTo>
                  <a:close/>
                  <a:moveTo>
                    <a:pt x="106407" y="43688"/>
                  </a:moveTo>
                  <a:lnTo>
                    <a:pt x="106407" y="43688"/>
                  </a:lnTo>
                  <a:cubicBezTo>
                    <a:pt x="106407" y="43688"/>
                    <a:pt x="106370" y="43688"/>
                    <a:pt x="106333" y="43688"/>
                  </a:cubicBezTo>
                  <a:lnTo>
                    <a:pt x="106297" y="43763"/>
                  </a:lnTo>
                  <a:cubicBezTo>
                    <a:pt x="106266" y="43839"/>
                    <a:pt x="106229" y="43839"/>
                    <a:pt x="106229" y="43839"/>
                  </a:cubicBezTo>
                  <a:cubicBezTo>
                    <a:pt x="106192" y="43914"/>
                    <a:pt x="106192" y="43989"/>
                    <a:pt x="106156" y="43989"/>
                  </a:cubicBezTo>
                  <a:cubicBezTo>
                    <a:pt x="106119" y="44064"/>
                    <a:pt x="106082" y="44064"/>
                    <a:pt x="106082" y="44064"/>
                  </a:cubicBezTo>
                  <a:cubicBezTo>
                    <a:pt x="106119" y="44139"/>
                    <a:pt x="106156" y="44215"/>
                    <a:pt x="106192" y="44215"/>
                  </a:cubicBezTo>
                  <a:cubicBezTo>
                    <a:pt x="106266" y="44215"/>
                    <a:pt x="106297" y="44215"/>
                    <a:pt x="106297" y="44139"/>
                  </a:cubicBezTo>
                  <a:cubicBezTo>
                    <a:pt x="106333" y="44139"/>
                    <a:pt x="106333" y="44064"/>
                    <a:pt x="106333" y="43989"/>
                  </a:cubicBezTo>
                  <a:cubicBezTo>
                    <a:pt x="106370" y="43914"/>
                    <a:pt x="106407" y="43839"/>
                    <a:pt x="106407" y="43688"/>
                  </a:cubicBezTo>
                  <a:close/>
                  <a:moveTo>
                    <a:pt x="108153" y="39903"/>
                  </a:moveTo>
                  <a:lnTo>
                    <a:pt x="108153" y="39903"/>
                  </a:lnTo>
                  <a:cubicBezTo>
                    <a:pt x="108116" y="39903"/>
                    <a:pt x="108116" y="39979"/>
                    <a:pt x="108116" y="40054"/>
                  </a:cubicBezTo>
                  <a:cubicBezTo>
                    <a:pt x="108079" y="40129"/>
                    <a:pt x="108042" y="40129"/>
                    <a:pt x="108042" y="40204"/>
                  </a:cubicBezTo>
                  <a:cubicBezTo>
                    <a:pt x="108042" y="40204"/>
                    <a:pt x="108042" y="40279"/>
                    <a:pt x="108042" y="40355"/>
                  </a:cubicBezTo>
                  <a:cubicBezTo>
                    <a:pt x="108042" y="40417"/>
                    <a:pt x="108006" y="40492"/>
                    <a:pt x="107969" y="40568"/>
                  </a:cubicBezTo>
                  <a:cubicBezTo>
                    <a:pt x="107932" y="40718"/>
                    <a:pt x="107932" y="40718"/>
                    <a:pt x="107932" y="40718"/>
                  </a:cubicBezTo>
                  <a:cubicBezTo>
                    <a:pt x="107932" y="40643"/>
                    <a:pt x="107969" y="40718"/>
                    <a:pt x="108006" y="40718"/>
                  </a:cubicBezTo>
                  <a:cubicBezTo>
                    <a:pt x="108042" y="40643"/>
                    <a:pt x="108042" y="40568"/>
                    <a:pt x="108042" y="40492"/>
                  </a:cubicBezTo>
                  <a:cubicBezTo>
                    <a:pt x="108079" y="40417"/>
                    <a:pt x="108079" y="40417"/>
                    <a:pt x="108116" y="40355"/>
                  </a:cubicBezTo>
                  <a:cubicBezTo>
                    <a:pt x="108116" y="40355"/>
                    <a:pt x="108153" y="40355"/>
                    <a:pt x="108189" y="40279"/>
                  </a:cubicBezTo>
                  <a:cubicBezTo>
                    <a:pt x="108189" y="40279"/>
                    <a:pt x="108189" y="40204"/>
                    <a:pt x="108189" y="40129"/>
                  </a:cubicBezTo>
                  <a:cubicBezTo>
                    <a:pt x="108189" y="40129"/>
                    <a:pt x="108226" y="40054"/>
                    <a:pt x="108226" y="39979"/>
                  </a:cubicBezTo>
                  <a:lnTo>
                    <a:pt x="108226" y="39903"/>
                  </a:lnTo>
                  <a:cubicBezTo>
                    <a:pt x="108153" y="39828"/>
                    <a:pt x="108153" y="39828"/>
                    <a:pt x="108153" y="39828"/>
                  </a:cubicBezTo>
                  <a:lnTo>
                    <a:pt x="108153" y="39903"/>
                  </a:lnTo>
                  <a:close/>
                  <a:moveTo>
                    <a:pt x="112330" y="36119"/>
                  </a:moveTo>
                  <a:lnTo>
                    <a:pt x="112330" y="36119"/>
                  </a:lnTo>
                  <a:cubicBezTo>
                    <a:pt x="112294" y="35968"/>
                    <a:pt x="112294" y="35968"/>
                    <a:pt x="112294" y="35968"/>
                  </a:cubicBezTo>
                  <a:cubicBezTo>
                    <a:pt x="112257" y="35893"/>
                    <a:pt x="112220" y="35893"/>
                    <a:pt x="112183" y="35893"/>
                  </a:cubicBezTo>
                  <a:cubicBezTo>
                    <a:pt x="112183" y="35893"/>
                    <a:pt x="112147" y="35893"/>
                    <a:pt x="112110" y="35893"/>
                  </a:cubicBezTo>
                  <a:cubicBezTo>
                    <a:pt x="112110" y="35968"/>
                    <a:pt x="112110" y="36043"/>
                    <a:pt x="112110" y="36119"/>
                  </a:cubicBezTo>
                  <a:cubicBezTo>
                    <a:pt x="112110" y="36181"/>
                    <a:pt x="112110" y="36181"/>
                    <a:pt x="112110" y="36332"/>
                  </a:cubicBezTo>
                  <a:cubicBezTo>
                    <a:pt x="112330" y="36332"/>
                    <a:pt x="112330" y="36332"/>
                    <a:pt x="112330" y="36332"/>
                  </a:cubicBezTo>
                  <a:cubicBezTo>
                    <a:pt x="112330" y="36256"/>
                    <a:pt x="112330" y="36181"/>
                    <a:pt x="112330" y="36119"/>
                  </a:cubicBezTo>
                  <a:close/>
                  <a:moveTo>
                    <a:pt x="111852" y="36181"/>
                  </a:moveTo>
                  <a:lnTo>
                    <a:pt x="111852" y="36181"/>
                  </a:lnTo>
                  <a:cubicBezTo>
                    <a:pt x="111822" y="36181"/>
                    <a:pt x="111822" y="36119"/>
                    <a:pt x="111822" y="36119"/>
                  </a:cubicBezTo>
                  <a:cubicBezTo>
                    <a:pt x="111785" y="35968"/>
                    <a:pt x="111822" y="35893"/>
                    <a:pt x="111822" y="35743"/>
                  </a:cubicBezTo>
                  <a:cubicBezTo>
                    <a:pt x="111822" y="35667"/>
                    <a:pt x="111785" y="35667"/>
                    <a:pt x="111748" y="35592"/>
                  </a:cubicBezTo>
                  <a:cubicBezTo>
                    <a:pt x="111748" y="35517"/>
                    <a:pt x="111712" y="35517"/>
                    <a:pt x="111712" y="35442"/>
                  </a:cubicBezTo>
                  <a:cubicBezTo>
                    <a:pt x="111675" y="35367"/>
                    <a:pt x="111638" y="35367"/>
                    <a:pt x="111601" y="35291"/>
                  </a:cubicBezTo>
                  <a:cubicBezTo>
                    <a:pt x="111601" y="35442"/>
                    <a:pt x="111601" y="35517"/>
                    <a:pt x="111601" y="35667"/>
                  </a:cubicBezTo>
                  <a:cubicBezTo>
                    <a:pt x="111601" y="35667"/>
                    <a:pt x="111638" y="35743"/>
                    <a:pt x="111638" y="35818"/>
                  </a:cubicBezTo>
                  <a:cubicBezTo>
                    <a:pt x="111638" y="35893"/>
                    <a:pt x="111638" y="35968"/>
                    <a:pt x="111638" y="36119"/>
                  </a:cubicBezTo>
                  <a:cubicBezTo>
                    <a:pt x="111638" y="36181"/>
                    <a:pt x="111675" y="36256"/>
                    <a:pt x="111675" y="36407"/>
                  </a:cubicBezTo>
                  <a:cubicBezTo>
                    <a:pt x="111895" y="36407"/>
                    <a:pt x="111895" y="36407"/>
                    <a:pt x="111895" y="36407"/>
                  </a:cubicBezTo>
                  <a:cubicBezTo>
                    <a:pt x="111852" y="36332"/>
                    <a:pt x="111852" y="36256"/>
                    <a:pt x="111852" y="36181"/>
                  </a:cubicBezTo>
                  <a:close/>
                  <a:moveTo>
                    <a:pt x="110909" y="32321"/>
                  </a:moveTo>
                  <a:lnTo>
                    <a:pt x="110909" y="32321"/>
                  </a:lnTo>
                  <a:cubicBezTo>
                    <a:pt x="110946" y="32321"/>
                    <a:pt x="110983" y="32246"/>
                    <a:pt x="111019" y="32246"/>
                  </a:cubicBezTo>
                  <a:lnTo>
                    <a:pt x="111056" y="32171"/>
                  </a:lnTo>
                  <a:cubicBezTo>
                    <a:pt x="111093" y="32096"/>
                    <a:pt x="111130" y="32171"/>
                    <a:pt x="111130" y="32096"/>
                  </a:cubicBezTo>
                  <a:cubicBezTo>
                    <a:pt x="111166" y="32020"/>
                    <a:pt x="111166" y="31958"/>
                    <a:pt x="111166" y="31807"/>
                  </a:cubicBezTo>
                  <a:cubicBezTo>
                    <a:pt x="111130" y="31807"/>
                    <a:pt x="111130" y="31732"/>
                    <a:pt x="111093" y="31732"/>
                  </a:cubicBezTo>
                  <a:cubicBezTo>
                    <a:pt x="111056" y="31732"/>
                    <a:pt x="111056" y="31732"/>
                    <a:pt x="111056" y="31732"/>
                  </a:cubicBezTo>
                  <a:cubicBezTo>
                    <a:pt x="111019" y="31732"/>
                    <a:pt x="110983" y="31807"/>
                    <a:pt x="110946" y="31807"/>
                  </a:cubicBezTo>
                  <a:cubicBezTo>
                    <a:pt x="110909" y="31807"/>
                    <a:pt x="110842" y="31807"/>
                    <a:pt x="110805" y="31807"/>
                  </a:cubicBezTo>
                  <a:cubicBezTo>
                    <a:pt x="110768" y="31883"/>
                    <a:pt x="110695" y="31958"/>
                    <a:pt x="110695" y="32020"/>
                  </a:cubicBezTo>
                  <a:cubicBezTo>
                    <a:pt x="110695" y="32321"/>
                    <a:pt x="110695" y="32321"/>
                    <a:pt x="110695" y="32321"/>
                  </a:cubicBezTo>
                  <a:cubicBezTo>
                    <a:pt x="110732" y="32321"/>
                    <a:pt x="110768" y="32321"/>
                    <a:pt x="110768" y="32321"/>
                  </a:cubicBezTo>
                  <a:cubicBezTo>
                    <a:pt x="110842" y="32321"/>
                    <a:pt x="110879" y="32321"/>
                    <a:pt x="110909" y="32321"/>
                  </a:cubicBezTo>
                  <a:close/>
                  <a:moveTo>
                    <a:pt x="119013" y="27346"/>
                  </a:moveTo>
                  <a:lnTo>
                    <a:pt x="119013" y="27346"/>
                  </a:lnTo>
                  <a:cubicBezTo>
                    <a:pt x="119050" y="27346"/>
                    <a:pt x="119117" y="27346"/>
                    <a:pt x="119154" y="27346"/>
                  </a:cubicBezTo>
                  <a:cubicBezTo>
                    <a:pt x="119154" y="27346"/>
                    <a:pt x="119191" y="27346"/>
                    <a:pt x="119228" y="27346"/>
                  </a:cubicBezTo>
                  <a:cubicBezTo>
                    <a:pt x="119264" y="27346"/>
                    <a:pt x="119228" y="27496"/>
                    <a:pt x="119264" y="27496"/>
                  </a:cubicBezTo>
                  <a:cubicBezTo>
                    <a:pt x="119338" y="27571"/>
                    <a:pt x="119375" y="27496"/>
                    <a:pt x="119448" y="27496"/>
                  </a:cubicBezTo>
                  <a:cubicBezTo>
                    <a:pt x="119522" y="27496"/>
                    <a:pt x="119522" y="27496"/>
                    <a:pt x="119522" y="27496"/>
                  </a:cubicBezTo>
                  <a:cubicBezTo>
                    <a:pt x="119558" y="27496"/>
                    <a:pt x="119595" y="27421"/>
                    <a:pt x="119626" y="27421"/>
                  </a:cubicBezTo>
                  <a:cubicBezTo>
                    <a:pt x="119699" y="27421"/>
                    <a:pt x="119736" y="27496"/>
                    <a:pt x="119810" y="27571"/>
                  </a:cubicBezTo>
                  <a:cubicBezTo>
                    <a:pt x="119846" y="27571"/>
                    <a:pt x="119846" y="27646"/>
                    <a:pt x="119920" y="27646"/>
                  </a:cubicBezTo>
                  <a:cubicBezTo>
                    <a:pt x="119957" y="27646"/>
                    <a:pt x="119957" y="27646"/>
                    <a:pt x="119993" y="27646"/>
                  </a:cubicBezTo>
                  <a:cubicBezTo>
                    <a:pt x="119993" y="27346"/>
                    <a:pt x="119993" y="27346"/>
                    <a:pt x="119993" y="27346"/>
                  </a:cubicBezTo>
                  <a:lnTo>
                    <a:pt x="119957" y="27346"/>
                  </a:lnTo>
                  <a:cubicBezTo>
                    <a:pt x="119920" y="27271"/>
                    <a:pt x="119883" y="27271"/>
                    <a:pt x="119883" y="27271"/>
                  </a:cubicBezTo>
                  <a:cubicBezTo>
                    <a:pt x="119846" y="27195"/>
                    <a:pt x="119810" y="27195"/>
                    <a:pt x="119810" y="27195"/>
                  </a:cubicBezTo>
                  <a:cubicBezTo>
                    <a:pt x="119736" y="27195"/>
                    <a:pt x="119699" y="27120"/>
                    <a:pt x="119626" y="27120"/>
                  </a:cubicBezTo>
                  <a:cubicBezTo>
                    <a:pt x="119595" y="27120"/>
                    <a:pt x="119558" y="27120"/>
                    <a:pt x="119522" y="27120"/>
                  </a:cubicBezTo>
                  <a:cubicBezTo>
                    <a:pt x="119485" y="27120"/>
                    <a:pt x="119448" y="27045"/>
                    <a:pt x="119448" y="27045"/>
                  </a:cubicBezTo>
                  <a:cubicBezTo>
                    <a:pt x="119411" y="27045"/>
                    <a:pt x="119375" y="27045"/>
                    <a:pt x="119375" y="27045"/>
                  </a:cubicBezTo>
                  <a:cubicBezTo>
                    <a:pt x="119338" y="27045"/>
                    <a:pt x="119301" y="26970"/>
                    <a:pt x="119264" y="26970"/>
                  </a:cubicBezTo>
                  <a:cubicBezTo>
                    <a:pt x="119154" y="26970"/>
                    <a:pt x="119081" y="27045"/>
                    <a:pt x="119013" y="27120"/>
                  </a:cubicBezTo>
                  <a:cubicBezTo>
                    <a:pt x="119013" y="27120"/>
                    <a:pt x="118977" y="27346"/>
                    <a:pt x="119013" y="27346"/>
                  </a:cubicBezTo>
                  <a:close/>
                  <a:moveTo>
                    <a:pt x="115926" y="18573"/>
                  </a:moveTo>
                  <a:lnTo>
                    <a:pt x="115926" y="18573"/>
                  </a:lnTo>
                  <a:cubicBezTo>
                    <a:pt x="115926" y="18573"/>
                    <a:pt x="115963" y="18573"/>
                    <a:pt x="116000" y="18573"/>
                  </a:cubicBezTo>
                  <a:cubicBezTo>
                    <a:pt x="116067" y="18573"/>
                    <a:pt x="116104" y="18573"/>
                    <a:pt x="116177" y="18573"/>
                  </a:cubicBezTo>
                  <a:cubicBezTo>
                    <a:pt x="116287" y="18573"/>
                    <a:pt x="116324" y="18573"/>
                    <a:pt x="116434" y="18573"/>
                  </a:cubicBezTo>
                  <a:cubicBezTo>
                    <a:pt x="116471" y="18573"/>
                    <a:pt x="116508" y="18498"/>
                    <a:pt x="116575" y="18498"/>
                  </a:cubicBezTo>
                  <a:cubicBezTo>
                    <a:pt x="116575" y="18422"/>
                    <a:pt x="116612" y="18422"/>
                    <a:pt x="116649" y="18422"/>
                  </a:cubicBezTo>
                  <a:cubicBezTo>
                    <a:pt x="116686" y="18360"/>
                    <a:pt x="116722" y="18422"/>
                    <a:pt x="116796" y="18422"/>
                  </a:cubicBezTo>
                  <a:cubicBezTo>
                    <a:pt x="116943" y="18422"/>
                    <a:pt x="116943" y="18422"/>
                    <a:pt x="116943" y="18422"/>
                  </a:cubicBezTo>
                  <a:cubicBezTo>
                    <a:pt x="116943" y="18422"/>
                    <a:pt x="116980" y="18422"/>
                    <a:pt x="117016" y="18422"/>
                  </a:cubicBezTo>
                  <a:cubicBezTo>
                    <a:pt x="117084" y="18422"/>
                    <a:pt x="117084" y="18422"/>
                    <a:pt x="117084" y="18422"/>
                  </a:cubicBezTo>
                  <a:cubicBezTo>
                    <a:pt x="117120" y="18422"/>
                    <a:pt x="117120" y="18422"/>
                    <a:pt x="117157" y="18422"/>
                  </a:cubicBezTo>
                  <a:cubicBezTo>
                    <a:pt x="117157" y="18209"/>
                    <a:pt x="117157" y="18209"/>
                    <a:pt x="117157" y="18209"/>
                  </a:cubicBezTo>
                  <a:cubicBezTo>
                    <a:pt x="117157" y="18134"/>
                    <a:pt x="117157" y="18059"/>
                    <a:pt x="117120" y="18059"/>
                  </a:cubicBezTo>
                  <a:cubicBezTo>
                    <a:pt x="117084" y="17984"/>
                    <a:pt x="117084" y="17984"/>
                    <a:pt x="117047" y="17909"/>
                  </a:cubicBezTo>
                  <a:cubicBezTo>
                    <a:pt x="116980" y="17833"/>
                    <a:pt x="116943" y="17909"/>
                    <a:pt x="116833" y="17909"/>
                  </a:cubicBezTo>
                  <a:cubicBezTo>
                    <a:pt x="116833" y="17909"/>
                    <a:pt x="116796" y="17833"/>
                    <a:pt x="116759" y="17833"/>
                  </a:cubicBezTo>
                  <a:cubicBezTo>
                    <a:pt x="116759" y="17833"/>
                    <a:pt x="116722" y="17909"/>
                    <a:pt x="116686" y="17833"/>
                  </a:cubicBezTo>
                  <a:cubicBezTo>
                    <a:pt x="116649" y="17833"/>
                    <a:pt x="116649" y="17833"/>
                    <a:pt x="116612" y="17758"/>
                  </a:cubicBezTo>
                  <a:cubicBezTo>
                    <a:pt x="116575" y="17758"/>
                    <a:pt x="116575" y="17683"/>
                    <a:pt x="116539" y="17683"/>
                  </a:cubicBezTo>
                  <a:cubicBezTo>
                    <a:pt x="116508" y="17608"/>
                    <a:pt x="116508" y="17683"/>
                    <a:pt x="116471" y="17683"/>
                  </a:cubicBezTo>
                  <a:cubicBezTo>
                    <a:pt x="116434" y="17683"/>
                    <a:pt x="116434" y="17608"/>
                    <a:pt x="116398" y="17683"/>
                  </a:cubicBezTo>
                  <a:cubicBezTo>
                    <a:pt x="116361" y="17683"/>
                    <a:pt x="116361" y="17758"/>
                    <a:pt x="116324" y="17758"/>
                  </a:cubicBezTo>
                  <a:cubicBezTo>
                    <a:pt x="116287" y="17758"/>
                    <a:pt x="116324" y="17909"/>
                    <a:pt x="116287" y="17909"/>
                  </a:cubicBezTo>
                  <a:cubicBezTo>
                    <a:pt x="116287" y="17909"/>
                    <a:pt x="116251" y="17909"/>
                    <a:pt x="116214" y="17909"/>
                  </a:cubicBezTo>
                  <a:cubicBezTo>
                    <a:pt x="116214" y="17909"/>
                    <a:pt x="116177" y="17909"/>
                    <a:pt x="116140" y="17909"/>
                  </a:cubicBezTo>
                  <a:cubicBezTo>
                    <a:pt x="116104" y="17909"/>
                    <a:pt x="116067" y="17909"/>
                    <a:pt x="116000" y="17909"/>
                  </a:cubicBezTo>
                  <a:cubicBezTo>
                    <a:pt x="115963" y="17909"/>
                    <a:pt x="115963" y="17984"/>
                    <a:pt x="115926" y="17984"/>
                  </a:cubicBezTo>
                  <a:cubicBezTo>
                    <a:pt x="115852" y="18059"/>
                    <a:pt x="115852" y="18209"/>
                    <a:pt x="115852" y="18422"/>
                  </a:cubicBezTo>
                  <a:cubicBezTo>
                    <a:pt x="115889" y="18498"/>
                    <a:pt x="115889" y="18573"/>
                    <a:pt x="115926" y="18573"/>
                  </a:cubicBezTo>
                  <a:close/>
                  <a:moveTo>
                    <a:pt x="104992" y="13084"/>
                  </a:moveTo>
                  <a:lnTo>
                    <a:pt x="104992" y="13084"/>
                  </a:lnTo>
                  <a:cubicBezTo>
                    <a:pt x="105029" y="13159"/>
                    <a:pt x="105029" y="13159"/>
                    <a:pt x="105065" y="13159"/>
                  </a:cubicBezTo>
                  <a:cubicBezTo>
                    <a:pt x="105102" y="13159"/>
                    <a:pt x="105102" y="13159"/>
                    <a:pt x="105139" y="13221"/>
                  </a:cubicBezTo>
                  <a:cubicBezTo>
                    <a:pt x="105139" y="13221"/>
                    <a:pt x="105139" y="13297"/>
                    <a:pt x="105176" y="13372"/>
                  </a:cubicBezTo>
                  <a:cubicBezTo>
                    <a:pt x="105212" y="13447"/>
                    <a:pt x="105243" y="13447"/>
                    <a:pt x="105280" y="13447"/>
                  </a:cubicBezTo>
                  <a:cubicBezTo>
                    <a:pt x="105316" y="13447"/>
                    <a:pt x="105353" y="13447"/>
                    <a:pt x="105390" y="13372"/>
                  </a:cubicBezTo>
                  <a:cubicBezTo>
                    <a:pt x="105464" y="13372"/>
                    <a:pt x="105500" y="13297"/>
                    <a:pt x="105537" y="13297"/>
                  </a:cubicBezTo>
                  <a:cubicBezTo>
                    <a:pt x="105611" y="13297"/>
                    <a:pt x="105647" y="13372"/>
                    <a:pt x="105684" y="13447"/>
                  </a:cubicBezTo>
                  <a:cubicBezTo>
                    <a:pt x="105721" y="13447"/>
                    <a:pt x="105721" y="13522"/>
                    <a:pt x="105758" y="13597"/>
                  </a:cubicBezTo>
                  <a:cubicBezTo>
                    <a:pt x="105788" y="13597"/>
                    <a:pt x="105788" y="13597"/>
                    <a:pt x="105825" y="13597"/>
                  </a:cubicBezTo>
                  <a:cubicBezTo>
                    <a:pt x="105862" y="13597"/>
                    <a:pt x="105862" y="13673"/>
                    <a:pt x="105898" y="13673"/>
                  </a:cubicBezTo>
                  <a:cubicBezTo>
                    <a:pt x="105935" y="13673"/>
                    <a:pt x="105972" y="13673"/>
                    <a:pt x="106045" y="13673"/>
                  </a:cubicBezTo>
                  <a:cubicBezTo>
                    <a:pt x="106119" y="13673"/>
                    <a:pt x="106119" y="13673"/>
                    <a:pt x="106119" y="13673"/>
                  </a:cubicBezTo>
                  <a:cubicBezTo>
                    <a:pt x="106119" y="13673"/>
                    <a:pt x="106156" y="13673"/>
                    <a:pt x="106192" y="13673"/>
                  </a:cubicBezTo>
                  <a:cubicBezTo>
                    <a:pt x="106229" y="13673"/>
                    <a:pt x="106229" y="13597"/>
                    <a:pt x="106266" y="13522"/>
                  </a:cubicBezTo>
                  <a:cubicBezTo>
                    <a:pt x="106266" y="13522"/>
                    <a:pt x="106266" y="13372"/>
                    <a:pt x="106297" y="13372"/>
                  </a:cubicBezTo>
                  <a:cubicBezTo>
                    <a:pt x="106333" y="13372"/>
                    <a:pt x="106333" y="13372"/>
                    <a:pt x="106370" y="13372"/>
                  </a:cubicBezTo>
                  <a:cubicBezTo>
                    <a:pt x="106407" y="13372"/>
                    <a:pt x="106444" y="13372"/>
                    <a:pt x="106480" y="13372"/>
                  </a:cubicBezTo>
                  <a:cubicBezTo>
                    <a:pt x="106480" y="13084"/>
                    <a:pt x="106480" y="13084"/>
                    <a:pt x="106480" y="13084"/>
                  </a:cubicBezTo>
                  <a:cubicBezTo>
                    <a:pt x="106480" y="13084"/>
                    <a:pt x="106444" y="13008"/>
                    <a:pt x="106444" y="12933"/>
                  </a:cubicBezTo>
                  <a:lnTo>
                    <a:pt x="106480" y="12933"/>
                  </a:lnTo>
                  <a:cubicBezTo>
                    <a:pt x="106370" y="12933"/>
                    <a:pt x="106333" y="12933"/>
                    <a:pt x="106229" y="12933"/>
                  </a:cubicBezTo>
                  <a:cubicBezTo>
                    <a:pt x="106192" y="12933"/>
                    <a:pt x="106192" y="12933"/>
                    <a:pt x="106156" y="12933"/>
                  </a:cubicBezTo>
                  <a:cubicBezTo>
                    <a:pt x="106119" y="12933"/>
                    <a:pt x="106082" y="12933"/>
                    <a:pt x="106009" y="12933"/>
                  </a:cubicBezTo>
                  <a:cubicBezTo>
                    <a:pt x="105935" y="12933"/>
                    <a:pt x="105935" y="12933"/>
                    <a:pt x="105935" y="12933"/>
                  </a:cubicBezTo>
                  <a:cubicBezTo>
                    <a:pt x="105935" y="12933"/>
                    <a:pt x="105898" y="12933"/>
                    <a:pt x="105862" y="12933"/>
                  </a:cubicBezTo>
                  <a:cubicBezTo>
                    <a:pt x="105788" y="12933"/>
                    <a:pt x="105788" y="12933"/>
                    <a:pt x="105788" y="12933"/>
                  </a:cubicBezTo>
                  <a:cubicBezTo>
                    <a:pt x="105758" y="12933"/>
                    <a:pt x="105758" y="12933"/>
                    <a:pt x="105721" y="12933"/>
                  </a:cubicBezTo>
                  <a:cubicBezTo>
                    <a:pt x="105721" y="12557"/>
                    <a:pt x="105721" y="12557"/>
                    <a:pt x="105721" y="12557"/>
                  </a:cubicBezTo>
                  <a:cubicBezTo>
                    <a:pt x="105647" y="12557"/>
                    <a:pt x="105574" y="12557"/>
                    <a:pt x="105500" y="12557"/>
                  </a:cubicBezTo>
                  <a:cubicBezTo>
                    <a:pt x="105464" y="12557"/>
                    <a:pt x="105464" y="12557"/>
                    <a:pt x="105427" y="12557"/>
                  </a:cubicBezTo>
                  <a:cubicBezTo>
                    <a:pt x="105390" y="12557"/>
                    <a:pt x="105427" y="12708"/>
                    <a:pt x="105390" y="12708"/>
                  </a:cubicBezTo>
                  <a:cubicBezTo>
                    <a:pt x="105390" y="12783"/>
                    <a:pt x="105353" y="12708"/>
                    <a:pt x="105316" y="12708"/>
                  </a:cubicBezTo>
                  <a:cubicBezTo>
                    <a:pt x="105243" y="12708"/>
                    <a:pt x="105243" y="12708"/>
                    <a:pt x="105212" y="12708"/>
                  </a:cubicBezTo>
                  <a:cubicBezTo>
                    <a:pt x="105102" y="12632"/>
                    <a:pt x="105102" y="12482"/>
                    <a:pt x="105029" y="12332"/>
                  </a:cubicBezTo>
                  <a:cubicBezTo>
                    <a:pt x="104955" y="12407"/>
                    <a:pt x="104955" y="12407"/>
                    <a:pt x="104955" y="12407"/>
                  </a:cubicBezTo>
                  <a:cubicBezTo>
                    <a:pt x="104955" y="13008"/>
                    <a:pt x="104955" y="13008"/>
                    <a:pt x="104955" y="13008"/>
                  </a:cubicBezTo>
                  <a:cubicBezTo>
                    <a:pt x="104992" y="13008"/>
                    <a:pt x="104955" y="13084"/>
                    <a:pt x="104992" y="13084"/>
                  </a:cubicBezTo>
                  <a:close/>
                  <a:moveTo>
                    <a:pt x="102885" y="15377"/>
                  </a:moveTo>
                  <a:lnTo>
                    <a:pt x="102885" y="15377"/>
                  </a:lnTo>
                  <a:cubicBezTo>
                    <a:pt x="102958" y="15377"/>
                    <a:pt x="102995" y="15452"/>
                    <a:pt x="103032" y="15452"/>
                  </a:cubicBezTo>
                  <a:cubicBezTo>
                    <a:pt x="103068" y="15452"/>
                    <a:pt x="103105" y="15452"/>
                    <a:pt x="103179" y="15452"/>
                  </a:cubicBezTo>
                  <a:cubicBezTo>
                    <a:pt x="103246" y="15452"/>
                    <a:pt x="103246" y="15452"/>
                    <a:pt x="103246" y="15452"/>
                  </a:cubicBezTo>
                  <a:cubicBezTo>
                    <a:pt x="103283" y="15452"/>
                    <a:pt x="103283" y="15452"/>
                    <a:pt x="103320" y="15452"/>
                  </a:cubicBezTo>
                  <a:cubicBezTo>
                    <a:pt x="103393" y="15452"/>
                    <a:pt x="103467" y="15452"/>
                    <a:pt x="103540" y="15452"/>
                  </a:cubicBezTo>
                  <a:cubicBezTo>
                    <a:pt x="103577" y="15452"/>
                    <a:pt x="103614" y="15377"/>
                    <a:pt x="103650" y="15377"/>
                  </a:cubicBezTo>
                  <a:cubicBezTo>
                    <a:pt x="103681" y="15377"/>
                    <a:pt x="103681" y="15377"/>
                    <a:pt x="103681" y="15377"/>
                  </a:cubicBezTo>
                  <a:cubicBezTo>
                    <a:pt x="103724" y="15377"/>
                    <a:pt x="103724" y="15452"/>
                    <a:pt x="103754" y="15527"/>
                  </a:cubicBezTo>
                  <a:cubicBezTo>
                    <a:pt x="103791" y="15527"/>
                    <a:pt x="103828" y="15603"/>
                    <a:pt x="103901" y="15603"/>
                  </a:cubicBezTo>
                  <a:cubicBezTo>
                    <a:pt x="103901" y="15603"/>
                    <a:pt x="103938" y="15678"/>
                    <a:pt x="103975" y="15678"/>
                  </a:cubicBezTo>
                  <a:cubicBezTo>
                    <a:pt x="104085" y="15678"/>
                    <a:pt x="104085" y="15678"/>
                    <a:pt x="104085" y="15678"/>
                  </a:cubicBezTo>
                  <a:cubicBezTo>
                    <a:pt x="104122" y="15377"/>
                    <a:pt x="104122" y="15377"/>
                    <a:pt x="104122" y="15377"/>
                  </a:cubicBezTo>
                  <a:cubicBezTo>
                    <a:pt x="104085" y="15302"/>
                    <a:pt x="104085" y="15227"/>
                    <a:pt x="104085" y="15227"/>
                  </a:cubicBezTo>
                  <a:cubicBezTo>
                    <a:pt x="104049" y="15164"/>
                    <a:pt x="104049" y="15164"/>
                    <a:pt x="104012" y="15164"/>
                  </a:cubicBezTo>
                  <a:cubicBezTo>
                    <a:pt x="103975" y="15089"/>
                    <a:pt x="103975" y="15089"/>
                    <a:pt x="103938" y="15014"/>
                  </a:cubicBezTo>
                  <a:cubicBezTo>
                    <a:pt x="103901" y="15014"/>
                    <a:pt x="103901" y="15089"/>
                    <a:pt x="103865" y="15014"/>
                  </a:cubicBezTo>
                  <a:cubicBezTo>
                    <a:pt x="103828" y="15014"/>
                    <a:pt x="103828" y="15014"/>
                    <a:pt x="103791" y="15014"/>
                  </a:cubicBezTo>
                  <a:cubicBezTo>
                    <a:pt x="103754" y="14938"/>
                    <a:pt x="103754" y="14938"/>
                    <a:pt x="103724" y="14863"/>
                  </a:cubicBezTo>
                  <a:lnTo>
                    <a:pt x="103724" y="14788"/>
                  </a:lnTo>
                  <a:cubicBezTo>
                    <a:pt x="103681" y="14713"/>
                    <a:pt x="103650" y="14788"/>
                    <a:pt x="103650" y="14788"/>
                  </a:cubicBezTo>
                  <a:cubicBezTo>
                    <a:pt x="103577" y="14788"/>
                    <a:pt x="103577" y="14788"/>
                    <a:pt x="103577" y="14788"/>
                  </a:cubicBezTo>
                  <a:cubicBezTo>
                    <a:pt x="103503" y="14788"/>
                    <a:pt x="103430" y="14713"/>
                    <a:pt x="103356" y="14788"/>
                  </a:cubicBezTo>
                  <a:cubicBezTo>
                    <a:pt x="103320" y="14788"/>
                    <a:pt x="103320" y="14863"/>
                    <a:pt x="103283" y="14863"/>
                  </a:cubicBezTo>
                  <a:cubicBezTo>
                    <a:pt x="103283" y="14938"/>
                    <a:pt x="103283" y="15014"/>
                    <a:pt x="103246" y="15014"/>
                  </a:cubicBezTo>
                  <a:cubicBezTo>
                    <a:pt x="103246" y="15089"/>
                    <a:pt x="103209" y="15014"/>
                    <a:pt x="103179" y="15014"/>
                  </a:cubicBezTo>
                  <a:cubicBezTo>
                    <a:pt x="103068" y="15089"/>
                    <a:pt x="103032" y="15227"/>
                    <a:pt x="102958" y="15377"/>
                  </a:cubicBezTo>
                  <a:lnTo>
                    <a:pt x="102885" y="15377"/>
                  </a:lnTo>
                  <a:close/>
                  <a:moveTo>
                    <a:pt x="103246" y="14487"/>
                  </a:moveTo>
                  <a:lnTo>
                    <a:pt x="103246" y="14487"/>
                  </a:lnTo>
                  <a:cubicBezTo>
                    <a:pt x="103283" y="14487"/>
                    <a:pt x="103283" y="14487"/>
                    <a:pt x="103320" y="14412"/>
                  </a:cubicBezTo>
                  <a:cubicBezTo>
                    <a:pt x="103320" y="14412"/>
                    <a:pt x="103320" y="14337"/>
                    <a:pt x="103320" y="14262"/>
                  </a:cubicBezTo>
                  <a:cubicBezTo>
                    <a:pt x="103283" y="14262"/>
                    <a:pt x="103283" y="14186"/>
                    <a:pt x="103246" y="14186"/>
                  </a:cubicBezTo>
                  <a:cubicBezTo>
                    <a:pt x="103246" y="14186"/>
                    <a:pt x="103209" y="14186"/>
                    <a:pt x="103179" y="14186"/>
                  </a:cubicBezTo>
                  <a:cubicBezTo>
                    <a:pt x="103142" y="14186"/>
                    <a:pt x="103105" y="14124"/>
                    <a:pt x="103032" y="14124"/>
                  </a:cubicBezTo>
                  <a:cubicBezTo>
                    <a:pt x="102921" y="14124"/>
                    <a:pt x="102921" y="14124"/>
                    <a:pt x="102921" y="14124"/>
                  </a:cubicBezTo>
                  <a:cubicBezTo>
                    <a:pt x="102921" y="14186"/>
                    <a:pt x="102885" y="14186"/>
                    <a:pt x="102885" y="14262"/>
                  </a:cubicBezTo>
                  <a:cubicBezTo>
                    <a:pt x="102885" y="14337"/>
                    <a:pt x="102921" y="14412"/>
                    <a:pt x="102958" y="14412"/>
                  </a:cubicBezTo>
                  <a:cubicBezTo>
                    <a:pt x="102958" y="14487"/>
                    <a:pt x="102995" y="14487"/>
                    <a:pt x="102995" y="14487"/>
                  </a:cubicBezTo>
                  <a:cubicBezTo>
                    <a:pt x="103068" y="14487"/>
                    <a:pt x="103105" y="14562"/>
                    <a:pt x="103142" y="14562"/>
                  </a:cubicBezTo>
                  <a:cubicBezTo>
                    <a:pt x="103179" y="14562"/>
                    <a:pt x="103209" y="14487"/>
                    <a:pt x="103246" y="14487"/>
                  </a:cubicBezTo>
                  <a:close/>
                  <a:moveTo>
                    <a:pt x="101941" y="12933"/>
                  </a:moveTo>
                  <a:lnTo>
                    <a:pt x="101941" y="12933"/>
                  </a:lnTo>
                  <a:cubicBezTo>
                    <a:pt x="101941" y="12933"/>
                    <a:pt x="101941" y="13008"/>
                    <a:pt x="101978" y="13008"/>
                  </a:cubicBezTo>
                  <a:cubicBezTo>
                    <a:pt x="102015" y="13084"/>
                    <a:pt x="101978" y="13159"/>
                    <a:pt x="102015" y="13159"/>
                  </a:cubicBezTo>
                  <a:cubicBezTo>
                    <a:pt x="102052" y="13221"/>
                    <a:pt x="102052" y="13221"/>
                    <a:pt x="102088" y="13221"/>
                  </a:cubicBezTo>
                  <a:cubicBezTo>
                    <a:pt x="102125" y="13221"/>
                    <a:pt x="102125" y="13297"/>
                    <a:pt x="102162" y="13297"/>
                  </a:cubicBezTo>
                  <a:cubicBezTo>
                    <a:pt x="102192" y="13372"/>
                    <a:pt x="102192" y="13372"/>
                    <a:pt x="102229" y="13372"/>
                  </a:cubicBezTo>
                  <a:cubicBezTo>
                    <a:pt x="102266" y="13372"/>
                    <a:pt x="102303" y="13447"/>
                    <a:pt x="102303" y="13522"/>
                  </a:cubicBezTo>
                  <a:cubicBezTo>
                    <a:pt x="102339" y="13522"/>
                    <a:pt x="102339" y="13597"/>
                    <a:pt x="102339" y="13673"/>
                  </a:cubicBezTo>
                  <a:cubicBezTo>
                    <a:pt x="102376" y="13673"/>
                    <a:pt x="102376" y="13748"/>
                    <a:pt x="102376" y="13823"/>
                  </a:cubicBezTo>
                  <a:cubicBezTo>
                    <a:pt x="102413" y="13823"/>
                    <a:pt x="102450" y="13823"/>
                    <a:pt x="102486" y="13823"/>
                  </a:cubicBezTo>
                  <a:cubicBezTo>
                    <a:pt x="102560" y="13823"/>
                    <a:pt x="102597" y="13823"/>
                    <a:pt x="102664" y="13823"/>
                  </a:cubicBezTo>
                  <a:cubicBezTo>
                    <a:pt x="102664" y="13673"/>
                    <a:pt x="102707" y="13673"/>
                    <a:pt x="102707" y="13597"/>
                  </a:cubicBezTo>
                  <a:cubicBezTo>
                    <a:pt x="102707" y="13522"/>
                    <a:pt x="102707" y="13447"/>
                    <a:pt x="102707" y="13447"/>
                  </a:cubicBezTo>
                  <a:cubicBezTo>
                    <a:pt x="102707" y="13372"/>
                    <a:pt x="102738" y="13372"/>
                    <a:pt x="102738" y="13297"/>
                  </a:cubicBezTo>
                  <a:cubicBezTo>
                    <a:pt x="102811" y="13372"/>
                    <a:pt x="102885" y="13447"/>
                    <a:pt x="102958" y="13447"/>
                  </a:cubicBezTo>
                  <a:cubicBezTo>
                    <a:pt x="103032" y="13447"/>
                    <a:pt x="103105" y="13447"/>
                    <a:pt x="103179" y="13447"/>
                  </a:cubicBezTo>
                  <a:cubicBezTo>
                    <a:pt x="103246" y="13447"/>
                    <a:pt x="103283" y="13447"/>
                    <a:pt x="103320" y="13372"/>
                  </a:cubicBezTo>
                  <a:cubicBezTo>
                    <a:pt x="103356" y="13372"/>
                    <a:pt x="103320" y="13297"/>
                    <a:pt x="103356" y="13221"/>
                  </a:cubicBezTo>
                  <a:cubicBezTo>
                    <a:pt x="103356" y="13221"/>
                    <a:pt x="103393" y="13221"/>
                    <a:pt x="103430" y="13221"/>
                  </a:cubicBezTo>
                  <a:lnTo>
                    <a:pt x="103467" y="13221"/>
                  </a:lnTo>
                  <a:cubicBezTo>
                    <a:pt x="103503" y="13297"/>
                    <a:pt x="103503" y="13372"/>
                    <a:pt x="103540" y="13372"/>
                  </a:cubicBezTo>
                  <a:cubicBezTo>
                    <a:pt x="103577" y="13372"/>
                    <a:pt x="103577" y="13447"/>
                    <a:pt x="103614" y="13447"/>
                  </a:cubicBezTo>
                  <a:cubicBezTo>
                    <a:pt x="103681" y="13447"/>
                    <a:pt x="103681" y="13297"/>
                    <a:pt x="103754" y="13221"/>
                  </a:cubicBezTo>
                  <a:cubicBezTo>
                    <a:pt x="103754" y="13221"/>
                    <a:pt x="103754" y="13159"/>
                    <a:pt x="103791" y="13084"/>
                  </a:cubicBezTo>
                  <a:cubicBezTo>
                    <a:pt x="103828" y="13084"/>
                    <a:pt x="103865" y="13084"/>
                    <a:pt x="103901" y="13084"/>
                  </a:cubicBezTo>
                  <a:cubicBezTo>
                    <a:pt x="103938" y="13084"/>
                    <a:pt x="103938" y="13084"/>
                    <a:pt x="103938" y="13084"/>
                  </a:cubicBezTo>
                  <a:cubicBezTo>
                    <a:pt x="103975" y="13084"/>
                    <a:pt x="103975" y="13159"/>
                    <a:pt x="104012" y="13159"/>
                  </a:cubicBezTo>
                  <a:cubicBezTo>
                    <a:pt x="104049" y="13221"/>
                    <a:pt x="104049" y="13221"/>
                    <a:pt x="104085" y="13221"/>
                  </a:cubicBezTo>
                  <a:cubicBezTo>
                    <a:pt x="104122" y="13221"/>
                    <a:pt x="104122" y="13221"/>
                    <a:pt x="104159" y="13221"/>
                  </a:cubicBezTo>
                  <a:cubicBezTo>
                    <a:pt x="104410" y="13221"/>
                    <a:pt x="104410" y="13221"/>
                    <a:pt x="104410" y="13221"/>
                  </a:cubicBezTo>
                  <a:cubicBezTo>
                    <a:pt x="104410" y="13084"/>
                    <a:pt x="104410" y="13008"/>
                    <a:pt x="104410" y="12858"/>
                  </a:cubicBezTo>
                  <a:cubicBezTo>
                    <a:pt x="104447" y="12783"/>
                    <a:pt x="104447" y="12783"/>
                    <a:pt x="104447" y="12708"/>
                  </a:cubicBezTo>
                  <a:cubicBezTo>
                    <a:pt x="104483" y="12632"/>
                    <a:pt x="104520" y="12632"/>
                    <a:pt x="104520" y="12557"/>
                  </a:cubicBezTo>
                  <a:cubicBezTo>
                    <a:pt x="104557" y="12482"/>
                    <a:pt x="104594" y="12482"/>
                    <a:pt x="104594" y="12407"/>
                  </a:cubicBezTo>
                  <a:cubicBezTo>
                    <a:pt x="104594" y="12407"/>
                    <a:pt x="104594" y="12332"/>
                    <a:pt x="104594" y="12256"/>
                  </a:cubicBezTo>
                  <a:cubicBezTo>
                    <a:pt x="104557" y="12256"/>
                    <a:pt x="104520" y="12256"/>
                    <a:pt x="104520" y="12256"/>
                  </a:cubicBezTo>
                  <a:cubicBezTo>
                    <a:pt x="104483" y="12256"/>
                    <a:pt x="104483" y="12256"/>
                    <a:pt x="104447" y="12256"/>
                  </a:cubicBezTo>
                  <a:cubicBezTo>
                    <a:pt x="104410" y="12256"/>
                    <a:pt x="104447" y="12106"/>
                    <a:pt x="104410" y="12106"/>
                  </a:cubicBezTo>
                  <a:cubicBezTo>
                    <a:pt x="104373" y="12106"/>
                    <a:pt x="104373" y="12106"/>
                    <a:pt x="104336" y="12106"/>
                  </a:cubicBezTo>
                  <a:cubicBezTo>
                    <a:pt x="104263" y="12106"/>
                    <a:pt x="104226" y="12106"/>
                    <a:pt x="104122" y="12106"/>
                  </a:cubicBezTo>
                  <a:cubicBezTo>
                    <a:pt x="104085" y="12106"/>
                    <a:pt x="104085" y="12043"/>
                    <a:pt x="104012" y="12043"/>
                  </a:cubicBezTo>
                  <a:cubicBezTo>
                    <a:pt x="103975" y="12043"/>
                    <a:pt x="103975" y="12043"/>
                    <a:pt x="103975" y="12043"/>
                  </a:cubicBezTo>
                  <a:cubicBezTo>
                    <a:pt x="103975" y="12106"/>
                    <a:pt x="103938" y="12106"/>
                    <a:pt x="103938" y="12106"/>
                  </a:cubicBezTo>
                  <a:cubicBezTo>
                    <a:pt x="103901" y="12181"/>
                    <a:pt x="103901" y="12256"/>
                    <a:pt x="103901" y="12256"/>
                  </a:cubicBezTo>
                  <a:cubicBezTo>
                    <a:pt x="103865" y="12332"/>
                    <a:pt x="103828" y="12332"/>
                    <a:pt x="103828" y="12407"/>
                  </a:cubicBezTo>
                  <a:cubicBezTo>
                    <a:pt x="103828" y="12482"/>
                    <a:pt x="103828" y="12557"/>
                    <a:pt x="103828" y="12557"/>
                  </a:cubicBezTo>
                  <a:cubicBezTo>
                    <a:pt x="103791" y="12708"/>
                    <a:pt x="103828" y="12783"/>
                    <a:pt x="103828" y="12858"/>
                  </a:cubicBezTo>
                  <a:cubicBezTo>
                    <a:pt x="103754" y="12858"/>
                    <a:pt x="103724" y="12858"/>
                    <a:pt x="103681" y="12858"/>
                  </a:cubicBezTo>
                  <a:cubicBezTo>
                    <a:pt x="103650" y="12858"/>
                    <a:pt x="103650" y="12858"/>
                    <a:pt x="103614" y="12858"/>
                  </a:cubicBezTo>
                  <a:cubicBezTo>
                    <a:pt x="103614" y="12482"/>
                    <a:pt x="103614" y="12482"/>
                    <a:pt x="103614" y="12482"/>
                  </a:cubicBezTo>
                  <a:cubicBezTo>
                    <a:pt x="103614" y="12407"/>
                    <a:pt x="103650" y="12332"/>
                    <a:pt x="103650" y="12332"/>
                  </a:cubicBezTo>
                  <a:cubicBezTo>
                    <a:pt x="103681" y="12181"/>
                    <a:pt x="103724" y="12181"/>
                    <a:pt x="103724" y="12043"/>
                  </a:cubicBezTo>
                  <a:cubicBezTo>
                    <a:pt x="103724" y="11968"/>
                    <a:pt x="103681" y="11968"/>
                    <a:pt x="103681" y="11893"/>
                  </a:cubicBezTo>
                  <a:cubicBezTo>
                    <a:pt x="103650" y="11893"/>
                    <a:pt x="103614" y="11893"/>
                    <a:pt x="103540" y="11893"/>
                  </a:cubicBezTo>
                  <a:cubicBezTo>
                    <a:pt x="103540" y="11893"/>
                    <a:pt x="103503" y="11893"/>
                    <a:pt x="103467" y="11893"/>
                  </a:cubicBezTo>
                  <a:cubicBezTo>
                    <a:pt x="103430" y="11818"/>
                    <a:pt x="103393" y="11893"/>
                    <a:pt x="103356" y="11893"/>
                  </a:cubicBezTo>
                  <a:cubicBezTo>
                    <a:pt x="103320" y="11893"/>
                    <a:pt x="103283" y="11893"/>
                    <a:pt x="103283" y="11893"/>
                  </a:cubicBezTo>
                  <a:cubicBezTo>
                    <a:pt x="103283" y="12256"/>
                    <a:pt x="103283" y="12256"/>
                    <a:pt x="103283" y="12256"/>
                  </a:cubicBezTo>
                  <a:cubicBezTo>
                    <a:pt x="103209" y="12256"/>
                    <a:pt x="103179" y="12256"/>
                    <a:pt x="103142" y="12256"/>
                  </a:cubicBezTo>
                  <a:cubicBezTo>
                    <a:pt x="103068" y="12256"/>
                    <a:pt x="103032" y="12256"/>
                    <a:pt x="102995" y="12256"/>
                  </a:cubicBezTo>
                  <a:cubicBezTo>
                    <a:pt x="102958" y="12256"/>
                    <a:pt x="102958" y="12256"/>
                    <a:pt x="102921" y="12256"/>
                  </a:cubicBezTo>
                  <a:cubicBezTo>
                    <a:pt x="102885" y="12256"/>
                    <a:pt x="102885" y="12106"/>
                    <a:pt x="102885" y="12106"/>
                  </a:cubicBezTo>
                  <a:cubicBezTo>
                    <a:pt x="102848" y="12043"/>
                    <a:pt x="102848" y="12043"/>
                    <a:pt x="102811" y="11968"/>
                  </a:cubicBezTo>
                  <a:cubicBezTo>
                    <a:pt x="102811" y="11893"/>
                    <a:pt x="102774" y="11968"/>
                    <a:pt x="102738" y="11893"/>
                  </a:cubicBezTo>
                  <a:cubicBezTo>
                    <a:pt x="102738" y="11893"/>
                    <a:pt x="102774" y="11743"/>
                    <a:pt x="102738" y="11743"/>
                  </a:cubicBezTo>
                  <a:cubicBezTo>
                    <a:pt x="102707" y="11667"/>
                    <a:pt x="102664" y="11743"/>
                    <a:pt x="102633" y="11743"/>
                  </a:cubicBezTo>
                  <a:cubicBezTo>
                    <a:pt x="102523" y="11743"/>
                    <a:pt x="102523" y="11743"/>
                    <a:pt x="102523" y="11743"/>
                  </a:cubicBezTo>
                  <a:lnTo>
                    <a:pt x="102486" y="11818"/>
                  </a:lnTo>
                  <a:cubicBezTo>
                    <a:pt x="102339" y="11818"/>
                    <a:pt x="102266" y="11818"/>
                    <a:pt x="102125" y="11818"/>
                  </a:cubicBezTo>
                  <a:cubicBezTo>
                    <a:pt x="102125" y="11893"/>
                    <a:pt x="102162" y="11968"/>
                    <a:pt x="102125" y="12106"/>
                  </a:cubicBezTo>
                  <a:cubicBezTo>
                    <a:pt x="102125" y="12181"/>
                    <a:pt x="102088" y="12256"/>
                    <a:pt x="102052" y="12407"/>
                  </a:cubicBezTo>
                  <a:cubicBezTo>
                    <a:pt x="102052" y="12407"/>
                    <a:pt x="102052" y="12482"/>
                    <a:pt x="102052" y="12557"/>
                  </a:cubicBezTo>
                  <a:cubicBezTo>
                    <a:pt x="102052" y="12632"/>
                    <a:pt x="102015" y="12632"/>
                    <a:pt x="102015" y="12708"/>
                  </a:cubicBezTo>
                  <a:cubicBezTo>
                    <a:pt x="101978" y="12783"/>
                    <a:pt x="102015" y="12783"/>
                    <a:pt x="102015" y="12858"/>
                  </a:cubicBezTo>
                  <a:cubicBezTo>
                    <a:pt x="101978" y="12933"/>
                    <a:pt x="101978" y="12933"/>
                    <a:pt x="101978" y="13008"/>
                  </a:cubicBezTo>
                  <a:lnTo>
                    <a:pt x="101941" y="12933"/>
                  </a:lnTo>
                  <a:close/>
                  <a:moveTo>
                    <a:pt x="101580" y="12632"/>
                  </a:moveTo>
                  <a:lnTo>
                    <a:pt x="101580" y="12632"/>
                  </a:lnTo>
                  <a:cubicBezTo>
                    <a:pt x="101543" y="12557"/>
                    <a:pt x="101543" y="12482"/>
                    <a:pt x="101543" y="12482"/>
                  </a:cubicBezTo>
                  <a:cubicBezTo>
                    <a:pt x="101543" y="12332"/>
                    <a:pt x="101543" y="12256"/>
                    <a:pt x="101580" y="12181"/>
                  </a:cubicBezTo>
                  <a:cubicBezTo>
                    <a:pt x="101543" y="12181"/>
                    <a:pt x="101506" y="12181"/>
                    <a:pt x="101470" y="12181"/>
                  </a:cubicBezTo>
                  <a:cubicBezTo>
                    <a:pt x="101433" y="12181"/>
                    <a:pt x="101433" y="12106"/>
                    <a:pt x="101396" y="12106"/>
                  </a:cubicBezTo>
                  <a:cubicBezTo>
                    <a:pt x="101359" y="12106"/>
                    <a:pt x="101359" y="12181"/>
                    <a:pt x="101323" y="12256"/>
                  </a:cubicBezTo>
                  <a:cubicBezTo>
                    <a:pt x="101323" y="12256"/>
                    <a:pt x="101323" y="12332"/>
                    <a:pt x="101323" y="12407"/>
                  </a:cubicBezTo>
                  <a:cubicBezTo>
                    <a:pt x="101323" y="12482"/>
                    <a:pt x="101323" y="12482"/>
                    <a:pt x="101323" y="12557"/>
                  </a:cubicBezTo>
                  <a:cubicBezTo>
                    <a:pt x="101323" y="12632"/>
                    <a:pt x="101359" y="12632"/>
                    <a:pt x="101396" y="12632"/>
                  </a:cubicBezTo>
                  <a:cubicBezTo>
                    <a:pt x="101433" y="12708"/>
                    <a:pt x="101433" y="12783"/>
                    <a:pt x="101470" y="12783"/>
                  </a:cubicBezTo>
                  <a:cubicBezTo>
                    <a:pt x="101506" y="12783"/>
                    <a:pt x="101543" y="12632"/>
                    <a:pt x="101580" y="12632"/>
                  </a:cubicBezTo>
                  <a:close/>
                  <a:moveTo>
                    <a:pt x="101359" y="14124"/>
                  </a:moveTo>
                  <a:lnTo>
                    <a:pt x="101359" y="14124"/>
                  </a:lnTo>
                  <a:cubicBezTo>
                    <a:pt x="101359" y="14186"/>
                    <a:pt x="101359" y="14262"/>
                    <a:pt x="101396" y="14262"/>
                  </a:cubicBezTo>
                  <a:cubicBezTo>
                    <a:pt x="101396" y="14412"/>
                    <a:pt x="101470" y="14487"/>
                    <a:pt x="101470" y="14562"/>
                  </a:cubicBezTo>
                  <a:cubicBezTo>
                    <a:pt x="101470" y="14638"/>
                    <a:pt x="101506" y="14638"/>
                    <a:pt x="101506" y="14713"/>
                  </a:cubicBezTo>
                  <a:cubicBezTo>
                    <a:pt x="101506" y="14788"/>
                    <a:pt x="101506" y="14863"/>
                    <a:pt x="101506" y="15014"/>
                  </a:cubicBezTo>
                  <a:cubicBezTo>
                    <a:pt x="101831" y="15014"/>
                    <a:pt x="101831" y="15014"/>
                    <a:pt x="101831" y="15014"/>
                  </a:cubicBezTo>
                  <a:cubicBezTo>
                    <a:pt x="101794" y="14938"/>
                    <a:pt x="101831" y="14863"/>
                    <a:pt x="101794" y="14863"/>
                  </a:cubicBezTo>
                  <a:cubicBezTo>
                    <a:pt x="101758" y="14788"/>
                    <a:pt x="101721" y="14788"/>
                    <a:pt x="101690" y="14788"/>
                  </a:cubicBezTo>
                  <a:cubicBezTo>
                    <a:pt x="101690" y="14788"/>
                    <a:pt x="101647" y="14788"/>
                    <a:pt x="101617" y="14713"/>
                  </a:cubicBezTo>
                  <a:cubicBezTo>
                    <a:pt x="101580" y="14638"/>
                    <a:pt x="101580" y="14562"/>
                    <a:pt x="101543" y="14412"/>
                  </a:cubicBezTo>
                  <a:cubicBezTo>
                    <a:pt x="101506" y="14262"/>
                    <a:pt x="101506" y="14262"/>
                    <a:pt x="101506" y="14262"/>
                  </a:cubicBezTo>
                  <a:cubicBezTo>
                    <a:pt x="101506" y="14186"/>
                    <a:pt x="101470" y="14186"/>
                    <a:pt x="101470" y="14124"/>
                  </a:cubicBezTo>
                  <a:lnTo>
                    <a:pt x="101359" y="14124"/>
                  </a:lnTo>
                  <a:close/>
                  <a:moveTo>
                    <a:pt x="92061" y="8910"/>
                  </a:moveTo>
                  <a:lnTo>
                    <a:pt x="92061" y="8910"/>
                  </a:lnTo>
                  <a:cubicBezTo>
                    <a:pt x="92061" y="8848"/>
                    <a:pt x="92024" y="8848"/>
                    <a:pt x="91987" y="8772"/>
                  </a:cubicBezTo>
                  <a:cubicBezTo>
                    <a:pt x="91987" y="8772"/>
                    <a:pt x="92024" y="8697"/>
                    <a:pt x="91987" y="8622"/>
                  </a:cubicBezTo>
                  <a:cubicBezTo>
                    <a:pt x="91987" y="8622"/>
                    <a:pt x="91957" y="8622"/>
                    <a:pt x="91914" y="8622"/>
                  </a:cubicBezTo>
                  <a:cubicBezTo>
                    <a:pt x="91883" y="8622"/>
                    <a:pt x="91883" y="8547"/>
                    <a:pt x="91846" y="8547"/>
                  </a:cubicBezTo>
                  <a:cubicBezTo>
                    <a:pt x="91773" y="8547"/>
                    <a:pt x="91773" y="8547"/>
                    <a:pt x="91773" y="8547"/>
                  </a:cubicBezTo>
                  <a:cubicBezTo>
                    <a:pt x="91736" y="8547"/>
                    <a:pt x="91736" y="8472"/>
                    <a:pt x="91699" y="8472"/>
                  </a:cubicBezTo>
                  <a:cubicBezTo>
                    <a:pt x="91663" y="8472"/>
                    <a:pt x="91663" y="8472"/>
                    <a:pt x="91626" y="8472"/>
                  </a:cubicBezTo>
                  <a:cubicBezTo>
                    <a:pt x="91552" y="8472"/>
                    <a:pt x="91552" y="8472"/>
                    <a:pt x="91552" y="8472"/>
                  </a:cubicBezTo>
                  <a:cubicBezTo>
                    <a:pt x="91516" y="8472"/>
                    <a:pt x="91516" y="8547"/>
                    <a:pt x="91479" y="8622"/>
                  </a:cubicBezTo>
                  <a:cubicBezTo>
                    <a:pt x="91479" y="8772"/>
                    <a:pt x="91479" y="8772"/>
                    <a:pt x="91479" y="8772"/>
                  </a:cubicBezTo>
                  <a:cubicBezTo>
                    <a:pt x="91516" y="8772"/>
                    <a:pt x="91552" y="8772"/>
                    <a:pt x="91552" y="8772"/>
                  </a:cubicBezTo>
                  <a:cubicBezTo>
                    <a:pt x="91589" y="8772"/>
                    <a:pt x="91589" y="8772"/>
                    <a:pt x="91626" y="8772"/>
                  </a:cubicBezTo>
                  <a:cubicBezTo>
                    <a:pt x="91663" y="8848"/>
                    <a:pt x="91663" y="8848"/>
                    <a:pt x="91699" y="8910"/>
                  </a:cubicBezTo>
                  <a:cubicBezTo>
                    <a:pt x="91736" y="8910"/>
                    <a:pt x="91736" y="8998"/>
                    <a:pt x="91736" y="9061"/>
                  </a:cubicBezTo>
                  <a:cubicBezTo>
                    <a:pt x="91810" y="9061"/>
                    <a:pt x="91846" y="9061"/>
                    <a:pt x="91914" y="9061"/>
                  </a:cubicBezTo>
                  <a:cubicBezTo>
                    <a:pt x="91987" y="9061"/>
                    <a:pt x="91987" y="9061"/>
                    <a:pt x="91987" y="9061"/>
                  </a:cubicBezTo>
                  <a:cubicBezTo>
                    <a:pt x="92024" y="9061"/>
                    <a:pt x="92024" y="9061"/>
                    <a:pt x="92061" y="9061"/>
                  </a:cubicBezTo>
                  <a:cubicBezTo>
                    <a:pt x="92061" y="8998"/>
                    <a:pt x="92061" y="8910"/>
                    <a:pt x="92061" y="8910"/>
                  </a:cubicBezTo>
                  <a:close/>
                  <a:moveTo>
                    <a:pt x="87993" y="10552"/>
                  </a:moveTo>
                  <a:lnTo>
                    <a:pt x="87993" y="10552"/>
                  </a:lnTo>
                  <a:cubicBezTo>
                    <a:pt x="88030" y="10552"/>
                    <a:pt x="88030" y="10477"/>
                    <a:pt x="88067" y="10477"/>
                  </a:cubicBezTo>
                  <a:cubicBezTo>
                    <a:pt x="88104" y="10477"/>
                    <a:pt x="88140" y="10552"/>
                    <a:pt x="88214" y="10552"/>
                  </a:cubicBezTo>
                  <a:cubicBezTo>
                    <a:pt x="88214" y="10552"/>
                    <a:pt x="88251" y="10627"/>
                    <a:pt x="88287" y="10627"/>
                  </a:cubicBezTo>
                  <a:cubicBezTo>
                    <a:pt x="88355" y="10627"/>
                    <a:pt x="88355" y="10627"/>
                    <a:pt x="88355" y="10627"/>
                  </a:cubicBezTo>
                  <a:lnTo>
                    <a:pt x="88355" y="10552"/>
                  </a:lnTo>
                  <a:cubicBezTo>
                    <a:pt x="88355" y="10477"/>
                    <a:pt x="88355" y="10402"/>
                    <a:pt x="88355" y="10326"/>
                  </a:cubicBezTo>
                  <a:cubicBezTo>
                    <a:pt x="88324" y="10251"/>
                    <a:pt x="88355" y="10176"/>
                    <a:pt x="88355" y="10176"/>
                  </a:cubicBezTo>
                  <a:cubicBezTo>
                    <a:pt x="88324" y="10101"/>
                    <a:pt x="88287" y="10101"/>
                    <a:pt x="88251" y="10101"/>
                  </a:cubicBezTo>
                  <a:cubicBezTo>
                    <a:pt x="88214" y="10101"/>
                    <a:pt x="88214" y="10101"/>
                    <a:pt x="88214" y="10101"/>
                  </a:cubicBezTo>
                  <a:cubicBezTo>
                    <a:pt x="88177" y="10101"/>
                    <a:pt x="88177" y="10176"/>
                    <a:pt x="88140" y="10251"/>
                  </a:cubicBezTo>
                  <a:cubicBezTo>
                    <a:pt x="88104" y="10326"/>
                    <a:pt x="88067" y="10326"/>
                    <a:pt x="87993" y="10402"/>
                  </a:cubicBezTo>
                  <a:lnTo>
                    <a:pt x="87993" y="10552"/>
                  </a:lnTo>
                  <a:close/>
                  <a:moveTo>
                    <a:pt x="89519" y="9286"/>
                  </a:moveTo>
                  <a:lnTo>
                    <a:pt x="89519" y="9286"/>
                  </a:lnTo>
                  <a:cubicBezTo>
                    <a:pt x="89592" y="9286"/>
                    <a:pt x="89629" y="9136"/>
                    <a:pt x="89702" y="9061"/>
                  </a:cubicBezTo>
                  <a:cubicBezTo>
                    <a:pt x="89702" y="8998"/>
                    <a:pt x="89739" y="8998"/>
                    <a:pt x="89776" y="8910"/>
                  </a:cubicBezTo>
                  <a:cubicBezTo>
                    <a:pt x="89776" y="8848"/>
                    <a:pt x="89776" y="8848"/>
                    <a:pt x="89813" y="8772"/>
                  </a:cubicBezTo>
                  <a:cubicBezTo>
                    <a:pt x="89849" y="8772"/>
                    <a:pt x="89880" y="8772"/>
                    <a:pt x="89880" y="8772"/>
                  </a:cubicBezTo>
                  <a:cubicBezTo>
                    <a:pt x="89917" y="8772"/>
                    <a:pt x="89954" y="8697"/>
                    <a:pt x="89990" y="8697"/>
                  </a:cubicBezTo>
                  <a:cubicBezTo>
                    <a:pt x="90027" y="8697"/>
                    <a:pt x="90027" y="8772"/>
                    <a:pt x="90064" y="8772"/>
                  </a:cubicBezTo>
                  <a:cubicBezTo>
                    <a:pt x="90425" y="8772"/>
                    <a:pt x="90425" y="8772"/>
                    <a:pt x="90425" y="8772"/>
                  </a:cubicBezTo>
                  <a:cubicBezTo>
                    <a:pt x="90462" y="8772"/>
                    <a:pt x="90462" y="8697"/>
                    <a:pt x="90499" y="8697"/>
                  </a:cubicBezTo>
                  <a:cubicBezTo>
                    <a:pt x="90535" y="8622"/>
                    <a:pt x="90535" y="8622"/>
                    <a:pt x="90572" y="8622"/>
                  </a:cubicBezTo>
                  <a:cubicBezTo>
                    <a:pt x="90609" y="8622"/>
                    <a:pt x="90609" y="8622"/>
                    <a:pt x="90646" y="8622"/>
                  </a:cubicBezTo>
                  <a:cubicBezTo>
                    <a:pt x="90719" y="8622"/>
                    <a:pt x="90756" y="8622"/>
                    <a:pt x="90793" y="8622"/>
                  </a:cubicBezTo>
                  <a:cubicBezTo>
                    <a:pt x="90830" y="8622"/>
                    <a:pt x="90830" y="8622"/>
                    <a:pt x="90866" y="8622"/>
                  </a:cubicBezTo>
                  <a:cubicBezTo>
                    <a:pt x="90897" y="8622"/>
                    <a:pt x="90940" y="8472"/>
                    <a:pt x="90970" y="8472"/>
                  </a:cubicBezTo>
                  <a:cubicBezTo>
                    <a:pt x="91044" y="8472"/>
                    <a:pt x="91081" y="8547"/>
                    <a:pt x="91154" y="8547"/>
                  </a:cubicBezTo>
                  <a:cubicBezTo>
                    <a:pt x="91191" y="8547"/>
                    <a:pt x="91228" y="8547"/>
                    <a:pt x="91264" y="8472"/>
                  </a:cubicBezTo>
                  <a:cubicBezTo>
                    <a:pt x="91301" y="8396"/>
                    <a:pt x="91301" y="8396"/>
                    <a:pt x="91301" y="8321"/>
                  </a:cubicBezTo>
                  <a:cubicBezTo>
                    <a:pt x="91338" y="8246"/>
                    <a:pt x="91338" y="8246"/>
                    <a:pt x="91338" y="8171"/>
                  </a:cubicBezTo>
                  <a:cubicBezTo>
                    <a:pt x="91338" y="8096"/>
                    <a:pt x="91301" y="8096"/>
                    <a:pt x="91301" y="8020"/>
                  </a:cubicBezTo>
                  <a:cubicBezTo>
                    <a:pt x="91301" y="7883"/>
                    <a:pt x="91301" y="7883"/>
                    <a:pt x="91301" y="7883"/>
                  </a:cubicBezTo>
                  <a:cubicBezTo>
                    <a:pt x="91007" y="7883"/>
                    <a:pt x="91007" y="7883"/>
                    <a:pt x="91007" y="7883"/>
                  </a:cubicBezTo>
                  <a:cubicBezTo>
                    <a:pt x="91007" y="7732"/>
                    <a:pt x="91007" y="7657"/>
                    <a:pt x="91007" y="7507"/>
                  </a:cubicBezTo>
                  <a:cubicBezTo>
                    <a:pt x="91007" y="7507"/>
                    <a:pt x="91007" y="7431"/>
                    <a:pt x="91007" y="7356"/>
                  </a:cubicBezTo>
                  <a:cubicBezTo>
                    <a:pt x="91007" y="7356"/>
                    <a:pt x="90970" y="7356"/>
                    <a:pt x="90940" y="7281"/>
                  </a:cubicBezTo>
                  <a:cubicBezTo>
                    <a:pt x="90940" y="7281"/>
                    <a:pt x="90897" y="7281"/>
                    <a:pt x="90866" y="7281"/>
                  </a:cubicBezTo>
                  <a:cubicBezTo>
                    <a:pt x="90793" y="7206"/>
                    <a:pt x="90756" y="7206"/>
                    <a:pt x="90646" y="7206"/>
                  </a:cubicBezTo>
                  <a:cubicBezTo>
                    <a:pt x="90609" y="7206"/>
                    <a:pt x="90609" y="7206"/>
                    <a:pt x="90572" y="7206"/>
                  </a:cubicBezTo>
                  <a:cubicBezTo>
                    <a:pt x="90535" y="7206"/>
                    <a:pt x="90572" y="7281"/>
                    <a:pt x="90535" y="7356"/>
                  </a:cubicBezTo>
                  <a:cubicBezTo>
                    <a:pt x="90499" y="7431"/>
                    <a:pt x="90499" y="7507"/>
                    <a:pt x="90462" y="7507"/>
                  </a:cubicBezTo>
                  <a:cubicBezTo>
                    <a:pt x="90425" y="7507"/>
                    <a:pt x="90425" y="7507"/>
                    <a:pt x="90425" y="7507"/>
                  </a:cubicBezTo>
                  <a:cubicBezTo>
                    <a:pt x="90395" y="7507"/>
                    <a:pt x="90395" y="7431"/>
                    <a:pt x="90358" y="7356"/>
                  </a:cubicBezTo>
                  <a:cubicBezTo>
                    <a:pt x="90395" y="7356"/>
                    <a:pt x="90425" y="7281"/>
                    <a:pt x="90425" y="7206"/>
                  </a:cubicBezTo>
                  <a:cubicBezTo>
                    <a:pt x="90462" y="7206"/>
                    <a:pt x="90499" y="7206"/>
                    <a:pt x="90499" y="7131"/>
                  </a:cubicBezTo>
                  <a:cubicBezTo>
                    <a:pt x="90499" y="7055"/>
                    <a:pt x="90499" y="7055"/>
                    <a:pt x="90499" y="6980"/>
                  </a:cubicBezTo>
                  <a:cubicBezTo>
                    <a:pt x="90499" y="6980"/>
                    <a:pt x="90462" y="6980"/>
                    <a:pt x="90425" y="6980"/>
                  </a:cubicBezTo>
                  <a:cubicBezTo>
                    <a:pt x="90425" y="6918"/>
                    <a:pt x="90395" y="6918"/>
                    <a:pt x="90358" y="6918"/>
                  </a:cubicBezTo>
                  <a:cubicBezTo>
                    <a:pt x="90321" y="6918"/>
                    <a:pt x="90358" y="6767"/>
                    <a:pt x="90284" y="6767"/>
                  </a:cubicBezTo>
                  <a:cubicBezTo>
                    <a:pt x="90248" y="6767"/>
                    <a:pt x="90248" y="6767"/>
                    <a:pt x="90248" y="6767"/>
                  </a:cubicBezTo>
                  <a:cubicBezTo>
                    <a:pt x="90248" y="6767"/>
                    <a:pt x="90211" y="6830"/>
                    <a:pt x="90211" y="6918"/>
                  </a:cubicBezTo>
                  <a:cubicBezTo>
                    <a:pt x="90174" y="6918"/>
                    <a:pt x="90137" y="6918"/>
                    <a:pt x="90101" y="6918"/>
                  </a:cubicBezTo>
                  <a:cubicBezTo>
                    <a:pt x="90101" y="6918"/>
                    <a:pt x="90064" y="6918"/>
                    <a:pt x="90027" y="6980"/>
                  </a:cubicBezTo>
                  <a:cubicBezTo>
                    <a:pt x="90027" y="6980"/>
                    <a:pt x="89990" y="7055"/>
                    <a:pt x="89990" y="7131"/>
                  </a:cubicBezTo>
                  <a:cubicBezTo>
                    <a:pt x="89954" y="7131"/>
                    <a:pt x="89917" y="7131"/>
                    <a:pt x="89917" y="7206"/>
                  </a:cubicBezTo>
                  <a:cubicBezTo>
                    <a:pt x="89917" y="7281"/>
                    <a:pt x="89880" y="7281"/>
                    <a:pt x="89880" y="7356"/>
                  </a:cubicBezTo>
                  <a:cubicBezTo>
                    <a:pt x="89880" y="7431"/>
                    <a:pt x="89880" y="7431"/>
                    <a:pt x="89849" y="7507"/>
                  </a:cubicBezTo>
                  <a:cubicBezTo>
                    <a:pt x="89849" y="7582"/>
                    <a:pt x="89849" y="7582"/>
                    <a:pt x="89813" y="7657"/>
                  </a:cubicBezTo>
                  <a:cubicBezTo>
                    <a:pt x="89813" y="7657"/>
                    <a:pt x="89776" y="7582"/>
                    <a:pt x="89776" y="7657"/>
                  </a:cubicBezTo>
                  <a:cubicBezTo>
                    <a:pt x="89739" y="7657"/>
                    <a:pt x="89702" y="7657"/>
                    <a:pt x="89702" y="7732"/>
                  </a:cubicBezTo>
                  <a:cubicBezTo>
                    <a:pt x="89666" y="7807"/>
                    <a:pt x="89702" y="7807"/>
                    <a:pt x="89702" y="7883"/>
                  </a:cubicBezTo>
                  <a:cubicBezTo>
                    <a:pt x="89666" y="7945"/>
                    <a:pt x="89702" y="8096"/>
                    <a:pt x="89702" y="8171"/>
                  </a:cubicBezTo>
                  <a:cubicBezTo>
                    <a:pt x="89666" y="8246"/>
                    <a:pt x="89666" y="8246"/>
                    <a:pt x="89666" y="8321"/>
                  </a:cubicBezTo>
                  <a:cubicBezTo>
                    <a:pt x="89629" y="8396"/>
                    <a:pt x="89592" y="8321"/>
                    <a:pt x="89592" y="8396"/>
                  </a:cubicBezTo>
                  <a:cubicBezTo>
                    <a:pt x="89555" y="8396"/>
                    <a:pt x="89519" y="8396"/>
                    <a:pt x="89482" y="8472"/>
                  </a:cubicBezTo>
                  <a:cubicBezTo>
                    <a:pt x="89482" y="8472"/>
                    <a:pt x="89445" y="8472"/>
                    <a:pt x="89408" y="8547"/>
                  </a:cubicBezTo>
                  <a:cubicBezTo>
                    <a:pt x="89408" y="8622"/>
                    <a:pt x="89378" y="8622"/>
                    <a:pt x="89378" y="8697"/>
                  </a:cubicBezTo>
                  <a:cubicBezTo>
                    <a:pt x="89378" y="8772"/>
                    <a:pt x="89378" y="8772"/>
                    <a:pt x="89378" y="8848"/>
                  </a:cubicBezTo>
                  <a:cubicBezTo>
                    <a:pt x="89378" y="8910"/>
                    <a:pt x="89378" y="8998"/>
                    <a:pt x="89378" y="9061"/>
                  </a:cubicBezTo>
                  <a:cubicBezTo>
                    <a:pt x="89408" y="9061"/>
                    <a:pt x="89482" y="9286"/>
                    <a:pt x="89519" y="9286"/>
                  </a:cubicBezTo>
                  <a:close/>
                  <a:moveTo>
                    <a:pt x="88392" y="5727"/>
                  </a:moveTo>
                  <a:lnTo>
                    <a:pt x="88392" y="5727"/>
                  </a:lnTo>
                  <a:cubicBezTo>
                    <a:pt x="88355" y="5727"/>
                    <a:pt x="88355" y="5802"/>
                    <a:pt x="88324" y="5802"/>
                  </a:cubicBezTo>
                  <a:cubicBezTo>
                    <a:pt x="88287" y="5865"/>
                    <a:pt x="88287" y="5865"/>
                    <a:pt x="88251" y="5865"/>
                  </a:cubicBezTo>
                  <a:cubicBezTo>
                    <a:pt x="88214" y="5940"/>
                    <a:pt x="88251" y="6015"/>
                    <a:pt x="88214" y="6015"/>
                  </a:cubicBezTo>
                  <a:cubicBezTo>
                    <a:pt x="88177" y="6015"/>
                    <a:pt x="88140" y="6015"/>
                    <a:pt x="88140" y="6090"/>
                  </a:cubicBezTo>
                  <a:cubicBezTo>
                    <a:pt x="88067" y="6090"/>
                    <a:pt x="87993" y="6015"/>
                    <a:pt x="87920" y="6090"/>
                  </a:cubicBezTo>
                  <a:cubicBezTo>
                    <a:pt x="87883" y="6090"/>
                    <a:pt x="87883" y="6090"/>
                    <a:pt x="87846" y="6090"/>
                  </a:cubicBezTo>
                  <a:cubicBezTo>
                    <a:pt x="87816" y="6090"/>
                    <a:pt x="87816" y="6090"/>
                    <a:pt x="87779" y="6090"/>
                  </a:cubicBezTo>
                  <a:cubicBezTo>
                    <a:pt x="87742" y="6090"/>
                    <a:pt x="87742" y="6166"/>
                    <a:pt x="87705" y="6166"/>
                  </a:cubicBezTo>
                  <a:cubicBezTo>
                    <a:pt x="87669" y="6241"/>
                    <a:pt x="87705" y="6316"/>
                    <a:pt x="87669" y="6316"/>
                  </a:cubicBezTo>
                  <a:cubicBezTo>
                    <a:pt x="87632" y="6391"/>
                    <a:pt x="87595" y="6316"/>
                    <a:pt x="87595" y="6316"/>
                  </a:cubicBezTo>
                  <a:cubicBezTo>
                    <a:pt x="87558" y="6391"/>
                    <a:pt x="87558" y="6391"/>
                    <a:pt x="87522" y="6391"/>
                  </a:cubicBezTo>
                  <a:cubicBezTo>
                    <a:pt x="87485" y="6391"/>
                    <a:pt x="87448" y="6466"/>
                    <a:pt x="87448" y="6542"/>
                  </a:cubicBezTo>
                  <a:cubicBezTo>
                    <a:pt x="87411" y="6617"/>
                    <a:pt x="87411" y="6617"/>
                    <a:pt x="87411" y="6692"/>
                  </a:cubicBezTo>
                  <a:cubicBezTo>
                    <a:pt x="87375" y="6692"/>
                    <a:pt x="87411" y="6767"/>
                    <a:pt x="87411" y="6767"/>
                  </a:cubicBezTo>
                  <a:cubicBezTo>
                    <a:pt x="87448" y="6830"/>
                    <a:pt x="87485" y="6830"/>
                    <a:pt x="87522" y="6918"/>
                  </a:cubicBezTo>
                  <a:cubicBezTo>
                    <a:pt x="87558" y="6918"/>
                    <a:pt x="87595" y="6918"/>
                    <a:pt x="87595" y="6980"/>
                  </a:cubicBezTo>
                  <a:cubicBezTo>
                    <a:pt x="87632" y="6980"/>
                    <a:pt x="87595" y="7055"/>
                    <a:pt x="87595" y="7131"/>
                  </a:cubicBezTo>
                  <a:lnTo>
                    <a:pt x="87595" y="7206"/>
                  </a:lnTo>
                  <a:cubicBezTo>
                    <a:pt x="87595" y="7356"/>
                    <a:pt x="87632" y="7356"/>
                    <a:pt x="87632" y="7431"/>
                  </a:cubicBezTo>
                  <a:cubicBezTo>
                    <a:pt x="88251" y="7431"/>
                    <a:pt x="88251" y="7431"/>
                    <a:pt x="88251" y="7431"/>
                  </a:cubicBezTo>
                  <a:cubicBezTo>
                    <a:pt x="88287" y="7431"/>
                    <a:pt x="88287" y="7507"/>
                    <a:pt x="88324" y="7507"/>
                  </a:cubicBezTo>
                  <a:cubicBezTo>
                    <a:pt x="88355" y="7507"/>
                    <a:pt x="88355" y="7507"/>
                    <a:pt x="88392" y="7507"/>
                  </a:cubicBezTo>
                  <a:cubicBezTo>
                    <a:pt x="88428" y="7507"/>
                    <a:pt x="88428" y="7582"/>
                    <a:pt x="88428" y="7657"/>
                  </a:cubicBezTo>
                  <a:cubicBezTo>
                    <a:pt x="88465" y="7657"/>
                    <a:pt x="88465" y="7732"/>
                    <a:pt x="88502" y="7807"/>
                  </a:cubicBezTo>
                  <a:cubicBezTo>
                    <a:pt x="88686" y="7807"/>
                    <a:pt x="88759" y="7807"/>
                    <a:pt x="88937" y="7807"/>
                  </a:cubicBezTo>
                  <a:cubicBezTo>
                    <a:pt x="88973" y="7807"/>
                    <a:pt x="89010" y="7807"/>
                    <a:pt x="89010" y="7807"/>
                  </a:cubicBezTo>
                  <a:cubicBezTo>
                    <a:pt x="89120" y="7807"/>
                    <a:pt x="89120" y="7807"/>
                    <a:pt x="89120" y="7807"/>
                  </a:cubicBezTo>
                  <a:cubicBezTo>
                    <a:pt x="89194" y="7807"/>
                    <a:pt x="89194" y="7807"/>
                    <a:pt x="89267" y="7807"/>
                  </a:cubicBezTo>
                  <a:cubicBezTo>
                    <a:pt x="89267" y="7807"/>
                    <a:pt x="89304" y="7807"/>
                    <a:pt x="89341" y="7807"/>
                  </a:cubicBezTo>
                  <a:cubicBezTo>
                    <a:pt x="89378" y="7732"/>
                    <a:pt x="89408" y="7732"/>
                    <a:pt x="89445" y="7657"/>
                  </a:cubicBezTo>
                  <a:cubicBezTo>
                    <a:pt x="89482" y="7657"/>
                    <a:pt x="89482" y="7582"/>
                    <a:pt x="89482" y="7507"/>
                  </a:cubicBezTo>
                  <a:cubicBezTo>
                    <a:pt x="89482" y="7206"/>
                    <a:pt x="89482" y="7206"/>
                    <a:pt x="89482" y="7206"/>
                  </a:cubicBezTo>
                  <a:cubicBezTo>
                    <a:pt x="89445" y="7206"/>
                    <a:pt x="89445" y="7281"/>
                    <a:pt x="89378" y="7206"/>
                  </a:cubicBezTo>
                  <a:cubicBezTo>
                    <a:pt x="89378" y="7206"/>
                    <a:pt x="89341" y="7206"/>
                    <a:pt x="89341" y="7131"/>
                  </a:cubicBezTo>
                  <a:cubicBezTo>
                    <a:pt x="89341" y="7055"/>
                    <a:pt x="89341" y="6980"/>
                    <a:pt x="89341" y="6918"/>
                  </a:cubicBezTo>
                  <a:cubicBezTo>
                    <a:pt x="89341" y="6830"/>
                    <a:pt x="89378" y="6767"/>
                    <a:pt x="89378" y="6767"/>
                  </a:cubicBezTo>
                  <a:cubicBezTo>
                    <a:pt x="89378" y="6692"/>
                    <a:pt x="89408" y="6692"/>
                    <a:pt x="89408" y="6617"/>
                  </a:cubicBezTo>
                  <a:cubicBezTo>
                    <a:pt x="89445" y="6542"/>
                    <a:pt x="89482" y="6542"/>
                    <a:pt x="89482" y="6391"/>
                  </a:cubicBezTo>
                  <a:cubicBezTo>
                    <a:pt x="89482" y="6316"/>
                    <a:pt x="89445" y="6241"/>
                    <a:pt x="89445" y="6166"/>
                  </a:cubicBezTo>
                  <a:cubicBezTo>
                    <a:pt x="89445" y="6090"/>
                    <a:pt x="89408" y="6090"/>
                    <a:pt x="89408" y="6015"/>
                  </a:cubicBezTo>
                  <a:cubicBezTo>
                    <a:pt x="89378" y="5940"/>
                    <a:pt x="89378" y="5940"/>
                    <a:pt x="89341" y="5865"/>
                  </a:cubicBezTo>
                  <a:cubicBezTo>
                    <a:pt x="89304" y="5802"/>
                    <a:pt x="89267" y="5865"/>
                    <a:pt x="89194" y="5865"/>
                  </a:cubicBezTo>
                  <a:cubicBezTo>
                    <a:pt x="89157" y="5865"/>
                    <a:pt x="89120" y="5802"/>
                    <a:pt x="89084" y="5865"/>
                  </a:cubicBezTo>
                  <a:cubicBezTo>
                    <a:pt x="89047" y="5865"/>
                    <a:pt x="89010" y="5865"/>
                    <a:pt x="89010" y="5940"/>
                  </a:cubicBezTo>
                  <a:cubicBezTo>
                    <a:pt x="88973" y="5940"/>
                    <a:pt x="88973" y="6015"/>
                    <a:pt x="88973" y="6090"/>
                  </a:cubicBezTo>
                  <a:cubicBezTo>
                    <a:pt x="88937" y="6090"/>
                    <a:pt x="88937" y="6166"/>
                    <a:pt x="88900" y="6166"/>
                  </a:cubicBezTo>
                  <a:cubicBezTo>
                    <a:pt x="88863" y="6166"/>
                    <a:pt x="88863" y="6166"/>
                    <a:pt x="88833" y="6166"/>
                  </a:cubicBezTo>
                  <a:cubicBezTo>
                    <a:pt x="88796" y="6166"/>
                    <a:pt x="88759" y="6166"/>
                    <a:pt x="88686" y="6166"/>
                  </a:cubicBezTo>
                  <a:cubicBezTo>
                    <a:pt x="88722" y="6090"/>
                    <a:pt x="88722" y="6090"/>
                    <a:pt x="88722" y="6015"/>
                  </a:cubicBezTo>
                  <a:cubicBezTo>
                    <a:pt x="88759" y="5940"/>
                    <a:pt x="88759" y="5940"/>
                    <a:pt x="88796" y="5940"/>
                  </a:cubicBezTo>
                  <a:cubicBezTo>
                    <a:pt x="88796" y="5727"/>
                    <a:pt x="88796" y="5727"/>
                    <a:pt x="88796" y="5727"/>
                  </a:cubicBezTo>
                  <a:cubicBezTo>
                    <a:pt x="88686" y="5727"/>
                    <a:pt x="88649" y="5727"/>
                    <a:pt x="88539" y="5727"/>
                  </a:cubicBezTo>
                  <a:cubicBezTo>
                    <a:pt x="88502" y="5727"/>
                    <a:pt x="88465" y="5727"/>
                    <a:pt x="88392" y="5727"/>
                  </a:cubicBezTo>
                  <a:close/>
                  <a:moveTo>
                    <a:pt x="87338" y="5865"/>
                  </a:moveTo>
                  <a:lnTo>
                    <a:pt x="87338" y="5865"/>
                  </a:lnTo>
                  <a:cubicBezTo>
                    <a:pt x="87375" y="5940"/>
                    <a:pt x="87375" y="5940"/>
                    <a:pt x="87411" y="5940"/>
                  </a:cubicBezTo>
                  <a:cubicBezTo>
                    <a:pt x="87448" y="5940"/>
                    <a:pt x="87485" y="5940"/>
                    <a:pt x="87522" y="5940"/>
                  </a:cubicBezTo>
                  <a:cubicBezTo>
                    <a:pt x="87558" y="5940"/>
                    <a:pt x="87595" y="5940"/>
                    <a:pt x="87632" y="5940"/>
                  </a:cubicBezTo>
                  <a:cubicBezTo>
                    <a:pt x="87669" y="5940"/>
                    <a:pt x="87669" y="5865"/>
                    <a:pt x="87705" y="5865"/>
                  </a:cubicBezTo>
                  <a:cubicBezTo>
                    <a:pt x="87742" y="5802"/>
                    <a:pt x="87742" y="5727"/>
                    <a:pt x="87779" y="5727"/>
                  </a:cubicBezTo>
                  <a:cubicBezTo>
                    <a:pt x="87779" y="5727"/>
                    <a:pt x="87816" y="5727"/>
                    <a:pt x="87846" y="5727"/>
                  </a:cubicBezTo>
                  <a:cubicBezTo>
                    <a:pt x="87883" y="5727"/>
                    <a:pt x="87920" y="5727"/>
                    <a:pt x="87957" y="5727"/>
                  </a:cubicBezTo>
                  <a:cubicBezTo>
                    <a:pt x="87993" y="5727"/>
                    <a:pt x="88030" y="5727"/>
                    <a:pt x="88030" y="5652"/>
                  </a:cubicBezTo>
                  <a:cubicBezTo>
                    <a:pt x="88067" y="5652"/>
                    <a:pt x="88067" y="5577"/>
                    <a:pt x="88104" y="5501"/>
                  </a:cubicBezTo>
                  <a:cubicBezTo>
                    <a:pt x="88140" y="5501"/>
                    <a:pt x="88177" y="5501"/>
                    <a:pt x="88251" y="5501"/>
                  </a:cubicBezTo>
                  <a:cubicBezTo>
                    <a:pt x="88355" y="5501"/>
                    <a:pt x="88392" y="5501"/>
                    <a:pt x="88502" y="5501"/>
                  </a:cubicBezTo>
                  <a:cubicBezTo>
                    <a:pt x="88502" y="5426"/>
                    <a:pt x="88539" y="5351"/>
                    <a:pt x="88539" y="5276"/>
                  </a:cubicBezTo>
                  <a:cubicBezTo>
                    <a:pt x="88539" y="5201"/>
                    <a:pt x="88539" y="5125"/>
                    <a:pt x="88539" y="5050"/>
                  </a:cubicBezTo>
                  <a:cubicBezTo>
                    <a:pt x="88575" y="4975"/>
                    <a:pt x="88575" y="4900"/>
                    <a:pt x="88612" y="4900"/>
                  </a:cubicBezTo>
                  <a:cubicBezTo>
                    <a:pt x="88612" y="4837"/>
                    <a:pt x="88649" y="4900"/>
                    <a:pt x="88686" y="4900"/>
                  </a:cubicBezTo>
                  <a:cubicBezTo>
                    <a:pt x="88686" y="4837"/>
                    <a:pt x="88686" y="4749"/>
                    <a:pt x="88722" y="4749"/>
                  </a:cubicBezTo>
                  <a:cubicBezTo>
                    <a:pt x="88759" y="4687"/>
                    <a:pt x="88759" y="4687"/>
                    <a:pt x="88796" y="4687"/>
                  </a:cubicBezTo>
                  <a:cubicBezTo>
                    <a:pt x="88759" y="4612"/>
                    <a:pt x="88759" y="4612"/>
                    <a:pt x="88722" y="4612"/>
                  </a:cubicBezTo>
                  <a:lnTo>
                    <a:pt x="88722" y="4536"/>
                  </a:lnTo>
                  <a:cubicBezTo>
                    <a:pt x="88287" y="4536"/>
                    <a:pt x="88287" y="4536"/>
                    <a:pt x="88287" y="4536"/>
                  </a:cubicBezTo>
                  <a:cubicBezTo>
                    <a:pt x="88287" y="4386"/>
                    <a:pt x="88287" y="4311"/>
                    <a:pt x="88251" y="4236"/>
                  </a:cubicBezTo>
                  <a:cubicBezTo>
                    <a:pt x="88214" y="4160"/>
                    <a:pt x="88214" y="4085"/>
                    <a:pt x="88214" y="4085"/>
                  </a:cubicBezTo>
                  <a:cubicBezTo>
                    <a:pt x="88177" y="4010"/>
                    <a:pt x="88140" y="4085"/>
                    <a:pt x="88140" y="4085"/>
                  </a:cubicBezTo>
                  <a:cubicBezTo>
                    <a:pt x="88104" y="4010"/>
                    <a:pt x="88104" y="4010"/>
                    <a:pt x="88067" y="4010"/>
                  </a:cubicBezTo>
                  <a:cubicBezTo>
                    <a:pt x="87993" y="4010"/>
                    <a:pt x="87957" y="4010"/>
                    <a:pt x="87920" y="4085"/>
                  </a:cubicBezTo>
                  <a:cubicBezTo>
                    <a:pt x="87883" y="4085"/>
                    <a:pt x="87883" y="4085"/>
                    <a:pt x="87846" y="4160"/>
                  </a:cubicBezTo>
                  <a:cubicBezTo>
                    <a:pt x="87816" y="4160"/>
                    <a:pt x="87816" y="4236"/>
                    <a:pt x="87816" y="4236"/>
                  </a:cubicBezTo>
                  <a:cubicBezTo>
                    <a:pt x="87742" y="4311"/>
                    <a:pt x="87705" y="4311"/>
                    <a:pt x="87632" y="4311"/>
                  </a:cubicBezTo>
                  <a:cubicBezTo>
                    <a:pt x="87632" y="4311"/>
                    <a:pt x="87595" y="4386"/>
                    <a:pt x="87558" y="4386"/>
                  </a:cubicBezTo>
                  <a:cubicBezTo>
                    <a:pt x="87522" y="4386"/>
                    <a:pt x="87485" y="4461"/>
                    <a:pt x="87411" y="4461"/>
                  </a:cubicBezTo>
                  <a:cubicBezTo>
                    <a:pt x="87375" y="4536"/>
                    <a:pt x="87338" y="4461"/>
                    <a:pt x="87271" y="4461"/>
                  </a:cubicBezTo>
                  <a:cubicBezTo>
                    <a:pt x="87234" y="4461"/>
                    <a:pt x="87234" y="4536"/>
                    <a:pt x="87197" y="4536"/>
                  </a:cubicBezTo>
                  <a:cubicBezTo>
                    <a:pt x="87197" y="4612"/>
                    <a:pt x="87197" y="4687"/>
                    <a:pt x="87197" y="4837"/>
                  </a:cubicBezTo>
                  <a:cubicBezTo>
                    <a:pt x="87197" y="4900"/>
                    <a:pt x="87197" y="4900"/>
                    <a:pt x="87160" y="4975"/>
                  </a:cubicBezTo>
                  <a:cubicBezTo>
                    <a:pt x="87160" y="5050"/>
                    <a:pt x="87124" y="5050"/>
                    <a:pt x="87087" y="5125"/>
                  </a:cubicBezTo>
                  <a:cubicBezTo>
                    <a:pt x="87050" y="5125"/>
                    <a:pt x="87013" y="5050"/>
                    <a:pt x="86977" y="5125"/>
                  </a:cubicBezTo>
                  <a:cubicBezTo>
                    <a:pt x="86940" y="5125"/>
                    <a:pt x="86903" y="5125"/>
                    <a:pt x="86903" y="5201"/>
                  </a:cubicBezTo>
                  <a:cubicBezTo>
                    <a:pt x="86866" y="5201"/>
                    <a:pt x="86830" y="5201"/>
                    <a:pt x="86799" y="5201"/>
                  </a:cubicBezTo>
                  <a:cubicBezTo>
                    <a:pt x="86799" y="5201"/>
                    <a:pt x="86799" y="5276"/>
                    <a:pt x="86799" y="5351"/>
                  </a:cubicBezTo>
                  <a:cubicBezTo>
                    <a:pt x="86799" y="5426"/>
                    <a:pt x="86799" y="5426"/>
                    <a:pt x="86830" y="5501"/>
                  </a:cubicBezTo>
                  <a:cubicBezTo>
                    <a:pt x="86866" y="5577"/>
                    <a:pt x="86866" y="5577"/>
                    <a:pt x="86940" y="5577"/>
                  </a:cubicBezTo>
                  <a:cubicBezTo>
                    <a:pt x="86977" y="5577"/>
                    <a:pt x="87013" y="5501"/>
                    <a:pt x="87050" y="5501"/>
                  </a:cubicBezTo>
                  <a:cubicBezTo>
                    <a:pt x="87087" y="5501"/>
                    <a:pt x="87087" y="5501"/>
                    <a:pt x="87087" y="5501"/>
                  </a:cubicBezTo>
                  <a:cubicBezTo>
                    <a:pt x="87124" y="5501"/>
                    <a:pt x="87160" y="5577"/>
                    <a:pt x="87160" y="5652"/>
                  </a:cubicBezTo>
                  <a:cubicBezTo>
                    <a:pt x="87197" y="5652"/>
                    <a:pt x="87197" y="5727"/>
                    <a:pt x="87234" y="5802"/>
                  </a:cubicBezTo>
                  <a:cubicBezTo>
                    <a:pt x="87234" y="5802"/>
                    <a:pt x="87271" y="5802"/>
                    <a:pt x="87307" y="5802"/>
                  </a:cubicBezTo>
                  <a:lnTo>
                    <a:pt x="87338" y="5865"/>
                  </a:lnTo>
                  <a:close/>
                  <a:moveTo>
                    <a:pt x="87197" y="6166"/>
                  </a:moveTo>
                  <a:lnTo>
                    <a:pt x="87197" y="6166"/>
                  </a:lnTo>
                  <a:cubicBezTo>
                    <a:pt x="87197" y="6166"/>
                    <a:pt x="87160" y="6166"/>
                    <a:pt x="87124" y="6166"/>
                  </a:cubicBezTo>
                  <a:cubicBezTo>
                    <a:pt x="87124" y="6166"/>
                    <a:pt x="87087" y="6090"/>
                    <a:pt x="87050" y="6090"/>
                  </a:cubicBezTo>
                  <a:cubicBezTo>
                    <a:pt x="87050" y="6090"/>
                    <a:pt x="87013" y="6090"/>
                    <a:pt x="86977" y="6090"/>
                  </a:cubicBezTo>
                  <a:cubicBezTo>
                    <a:pt x="86940" y="6015"/>
                    <a:pt x="86903" y="6015"/>
                    <a:pt x="86903" y="6015"/>
                  </a:cubicBezTo>
                  <a:cubicBezTo>
                    <a:pt x="86830" y="6015"/>
                    <a:pt x="86830" y="6015"/>
                    <a:pt x="86830" y="6015"/>
                  </a:cubicBezTo>
                  <a:cubicBezTo>
                    <a:pt x="86799" y="6015"/>
                    <a:pt x="86762" y="5940"/>
                    <a:pt x="86762" y="5940"/>
                  </a:cubicBezTo>
                  <a:cubicBezTo>
                    <a:pt x="86725" y="5940"/>
                    <a:pt x="86725" y="6015"/>
                    <a:pt x="86689" y="6015"/>
                  </a:cubicBezTo>
                  <a:cubicBezTo>
                    <a:pt x="86615" y="6015"/>
                    <a:pt x="86615" y="6015"/>
                    <a:pt x="86615" y="6015"/>
                  </a:cubicBezTo>
                  <a:cubicBezTo>
                    <a:pt x="86578" y="6015"/>
                    <a:pt x="86578" y="6015"/>
                    <a:pt x="86578" y="6015"/>
                  </a:cubicBezTo>
                  <a:cubicBezTo>
                    <a:pt x="86578" y="6166"/>
                    <a:pt x="86578" y="6316"/>
                    <a:pt x="86578" y="6466"/>
                  </a:cubicBezTo>
                  <a:cubicBezTo>
                    <a:pt x="86689" y="6466"/>
                    <a:pt x="86725" y="6466"/>
                    <a:pt x="86866" y="6466"/>
                  </a:cubicBezTo>
                  <a:cubicBezTo>
                    <a:pt x="86940" y="6466"/>
                    <a:pt x="86940" y="6466"/>
                    <a:pt x="86940" y="6466"/>
                  </a:cubicBezTo>
                  <a:cubicBezTo>
                    <a:pt x="86940" y="6466"/>
                    <a:pt x="86977" y="6542"/>
                    <a:pt x="86977" y="6617"/>
                  </a:cubicBezTo>
                  <a:cubicBezTo>
                    <a:pt x="87013" y="6617"/>
                    <a:pt x="87013" y="6767"/>
                    <a:pt x="87013" y="6767"/>
                  </a:cubicBezTo>
                  <a:cubicBezTo>
                    <a:pt x="87050" y="6767"/>
                    <a:pt x="87087" y="6767"/>
                    <a:pt x="87087" y="6767"/>
                  </a:cubicBezTo>
                  <a:cubicBezTo>
                    <a:pt x="87124" y="6767"/>
                    <a:pt x="87160" y="6767"/>
                    <a:pt x="87160" y="6767"/>
                  </a:cubicBezTo>
                  <a:cubicBezTo>
                    <a:pt x="87197" y="6767"/>
                    <a:pt x="87197" y="6692"/>
                    <a:pt x="87234" y="6692"/>
                  </a:cubicBezTo>
                  <a:cubicBezTo>
                    <a:pt x="87271" y="6617"/>
                    <a:pt x="87307" y="6617"/>
                    <a:pt x="87307" y="6617"/>
                  </a:cubicBezTo>
                  <a:cubicBezTo>
                    <a:pt x="87307" y="6542"/>
                    <a:pt x="87307" y="6542"/>
                    <a:pt x="87307" y="6466"/>
                  </a:cubicBezTo>
                  <a:cubicBezTo>
                    <a:pt x="87307" y="6316"/>
                    <a:pt x="87307" y="6316"/>
                    <a:pt x="87307" y="6316"/>
                  </a:cubicBezTo>
                  <a:cubicBezTo>
                    <a:pt x="87307" y="6241"/>
                    <a:pt x="87271" y="6241"/>
                    <a:pt x="87271" y="6166"/>
                  </a:cubicBezTo>
                  <a:cubicBezTo>
                    <a:pt x="87234" y="6166"/>
                    <a:pt x="87234" y="6166"/>
                    <a:pt x="87197" y="6166"/>
                  </a:cubicBezTo>
                  <a:close/>
                  <a:moveTo>
                    <a:pt x="86505" y="3860"/>
                  </a:moveTo>
                  <a:lnTo>
                    <a:pt x="86505" y="3860"/>
                  </a:lnTo>
                  <a:cubicBezTo>
                    <a:pt x="86431" y="3860"/>
                    <a:pt x="86431" y="4010"/>
                    <a:pt x="86395" y="4010"/>
                  </a:cubicBezTo>
                  <a:cubicBezTo>
                    <a:pt x="86358" y="4010"/>
                    <a:pt x="86321" y="3935"/>
                    <a:pt x="86290" y="3935"/>
                  </a:cubicBezTo>
                  <a:cubicBezTo>
                    <a:pt x="86290" y="3935"/>
                    <a:pt x="86254" y="3860"/>
                    <a:pt x="86217" y="3860"/>
                  </a:cubicBezTo>
                  <a:cubicBezTo>
                    <a:pt x="86180" y="4010"/>
                    <a:pt x="86180" y="4010"/>
                    <a:pt x="86180" y="4010"/>
                  </a:cubicBezTo>
                  <a:cubicBezTo>
                    <a:pt x="86180" y="4311"/>
                    <a:pt x="86180" y="4311"/>
                    <a:pt x="86180" y="4311"/>
                  </a:cubicBezTo>
                  <a:cubicBezTo>
                    <a:pt x="86217" y="4311"/>
                    <a:pt x="86217" y="4311"/>
                    <a:pt x="86254" y="4311"/>
                  </a:cubicBezTo>
                  <a:cubicBezTo>
                    <a:pt x="86290" y="4386"/>
                    <a:pt x="86290" y="4461"/>
                    <a:pt x="86321" y="4461"/>
                  </a:cubicBezTo>
                  <a:cubicBezTo>
                    <a:pt x="86358" y="4461"/>
                    <a:pt x="86358" y="4536"/>
                    <a:pt x="86395" y="4536"/>
                  </a:cubicBezTo>
                  <a:cubicBezTo>
                    <a:pt x="86431" y="4536"/>
                    <a:pt x="86431" y="4536"/>
                    <a:pt x="86431" y="4536"/>
                  </a:cubicBezTo>
                  <a:cubicBezTo>
                    <a:pt x="86468" y="4536"/>
                    <a:pt x="86505" y="4536"/>
                    <a:pt x="86542" y="4461"/>
                  </a:cubicBezTo>
                  <a:cubicBezTo>
                    <a:pt x="86578" y="4461"/>
                    <a:pt x="86615" y="4461"/>
                    <a:pt x="86615" y="4386"/>
                  </a:cubicBezTo>
                  <a:cubicBezTo>
                    <a:pt x="86615" y="4386"/>
                    <a:pt x="86615" y="4311"/>
                    <a:pt x="86615" y="4236"/>
                  </a:cubicBezTo>
                  <a:cubicBezTo>
                    <a:pt x="86615" y="4236"/>
                    <a:pt x="86615" y="4160"/>
                    <a:pt x="86578" y="4160"/>
                  </a:cubicBezTo>
                  <a:cubicBezTo>
                    <a:pt x="86578" y="4085"/>
                    <a:pt x="86615" y="4010"/>
                    <a:pt x="86578" y="4010"/>
                  </a:cubicBezTo>
                  <a:cubicBezTo>
                    <a:pt x="86578" y="3935"/>
                    <a:pt x="86542" y="3860"/>
                    <a:pt x="86505" y="3860"/>
                  </a:cubicBezTo>
                  <a:close/>
                  <a:moveTo>
                    <a:pt x="72851" y="20653"/>
                  </a:moveTo>
                  <a:lnTo>
                    <a:pt x="72851" y="20653"/>
                  </a:lnTo>
                  <a:cubicBezTo>
                    <a:pt x="72814" y="20653"/>
                    <a:pt x="72814" y="20653"/>
                    <a:pt x="72777" y="20653"/>
                  </a:cubicBezTo>
                  <a:cubicBezTo>
                    <a:pt x="72741" y="20578"/>
                    <a:pt x="72741" y="20578"/>
                    <a:pt x="72704" y="20578"/>
                  </a:cubicBezTo>
                  <a:cubicBezTo>
                    <a:pt x="72667" y="20578"/>
                    <a:pt x="72667" y="20503"/>
                    <a:pt x="72667" y="20440"/>
                  </a:cubicBezTo>
                  <a:cubicBezTo>
                    <a:pt x="72667" y="20440"/>
                    <a:pt x="72667" y="20365"/>
                    <a:pt x="72667" y="20290"/>
                  </a:cubicBezTo>
                  <a:cubicBezTo>
                    <a:pt x="72232" y="20290"/>
                    <a:pt x="72232" y="20290"/>
                    <a:pt x="72232" y="20290"/>
                  </a:cubicBezTo>
                  <a:cubicBezTo>
                    <a:pt x="72232" y="20365"/>
                    <a:pt x="72232" y="20440"/>
                    <a:pt x="72232" y="20503"/>
                  </a:cubicBezTo>
                  <a:cubicBezTo>
                    <a:pt x="72232" y="20503"/>
                    <a:pt x="72232" y="20578"/>
                    <a:pt x="72269" y="20653"/>
                  </a:cubicBezTo>
                  <a:cubicBezTo>
                    <a:pt x="72269" y="21330"/>
                    <a:pt x="72269" y="21330"/>
                    <a:pt x="72269" y="21330"/>
                  </a:cubicBezTo>
                  <a:cubicBezTo>
                    <a:pt x="72447" y="21330"/>
                    <a:pt x="72447" y="21330"/>
                    <a:pt x="72447" y="21330"/>
                  </a:cubicBezTo>
                  <a:cubicBezTo>
                    <a:pt x="72490" y="21330"/>
                    <a:pt x="72520" y="21330"/>
                    <a:pt x="72520" y="21255"/>
                  </a:cubicBezTo>
                  <a:cubicBezTo>
                    <a:pt x="72557" y="21180"/>
                    <a:pt x="72557" y="21104"/>
                    <a:pt x="72594" y="21029"/>
                  </a:cubicBezTo>
                  <a:cubicBezTo>
                    <a:pt x="72594" y="21029"/>
                    <a:pt x="72594" y="21029"/>
                    <a:pt x="72630" y="21029"/>
                  </a:cubicBezTo>
                  <a:cubicBezTo>
                    <a:pt x="72667" y="21029"/>
                    <a:pt x="72667" y="21029"/>
                    <a:pt x="72741" y="20954"/>
                  </a:cubicBezTo>
                  <a:cubicBezTo>
                    <a:pt x="72741" y="20954"/>
                    <a:pt x="72777" y="20954"/>
                    <a:pt x="72814" y="20954"/>
                  </a:cubicBezTo>
                  <a:cubicBezTo>
                    <a:pt x="72814" y="20879"/>
                    <a:pt x="72814" y="20879"/>
                    <a:pt x="72851" y="20804"/>
                  </a:cubicBezTo>
                  <a:cubicBezTo>
                    <a:pt x="72851" y="20728"/>
                    <a:pt x="72851" y="20728"/>
                    <a:pt x="72851" y="20653"/>
                  </a:cubicBezTo>
                  <a:close/>
                  <a:moveTo>
                    <a:pt x="74192" y="15452"/>
                  </a:moveTo>
                  <a:lnTo>
                    <a:pt x="74192" y="15452"/>
                  </a:lnTo>
                  <a:cubicBezTo>
                    <a:pt x="74156" y="15452"/>
                    <a:pt x="74119" y="15452"/>
                    <a:pt x="74045" y="15452"/>
                  </a:cubicBezTo>
                  <a:cubicBezTo>
                    <a:pt x="74009" y="15452"/>
                    <a:pt x="74009" y="15452"/>
                    <a:pt x="73978" y="15452"/>
                  </a:cubicBezTo>
                  <a:cubicBezTo>
                    <a:pt x="73978" y="15903"/>
                    <a:pt x="73978" y="15903"/>
                    <a:pt x="73978" y="15903"/>
                  </a:cubicBezTo>
                  <a:cubicBezTo>
                    <a:pt x="73905" y="15903"/>
                    <a:pt x="73868" y="15903"/>
                    <a:pt x="73794" y="15903"/>
                  </a:cubicBezTo>
                  <a:cubicBezTo>
                    <a:pt x="73758" y="15979"/>
                    <a:pt x="73721" y="15979"/>
                    <a:pt x="73647" y="16054"/>
                  </a:cubicBezTo>
                  <a:cubicBezTo>
                    <a:pt x="73647" y="16129"/>
                    <a:pt x="73647" y="16129"/>
                    <a:pt x="73647" y="16204"/>
                  </a:cubicBezTo>
                  <a:cubicBezTo>
                    <a:pt x="73647" y="16279"/>
                    <a:pt x="73684" y="16279"/>
                    <a:pt x="73684" y="16342"/>
                  </a:cubicBezTo>
                  <a:cubicBezTo>
                    <a:pt x="73684" y="16342"/>
                    <a:pt x="73684" y="16417"/>
                    <a:pt x="73684" y="16492"/>
                  </a:cubicBezTo>
                  <a:cubicBezTo>
                    <a:pt x="73647" y="16568"/>
                    <a:pt x="73611" y="16492"/>
                    <a:pt x="73611" y="16568"/>
                  </a:cubicBezTo>
                  <a:cubicBezTo>
                    <a:pt x="73574" y="16643"/>
                    <a:pt x="73611" y="16643"/>
                    <a:pt x="73611" y="16718"/>
                  </a:cubicBezTo>
                  <a:cubicBezTo>
                    <a:pt x="73611" y="16793"/>
                    <a:pt x="73574" y="16793"/>
                    <a:pt x="73574" y="16868"/>
                  </a:cubicBezTo>
                  <a:cubicBezTo>
                    <a:pt x="73537" y="16868"/>
                    <a:pt x="73506" y="16868"/>
                    <a:pt x="73433" y="16868"/>
                  </a:cubicBezTo>
                  <a:cubicBezTo>
                    <a:pt x="73433" y="16868"/>
                    <a:pt x="73396" y="16868"/>
                    <a:pt x="73359" y="16868"/>
                  </a:cubicBezTo>
                  <a:cubicBezTo>
                    <a:pt x="73359" y="16868"/>
                    <a:pt x="73323" y="16944"/>
                    <a:pt x="73323" y="17019"/>
                  </a:cubicBezTo>
                  <a:cubicBezTo>
                    <a:pt x="73323" y="17019"/>
                    <a:pt x="73323" y="17094"/>
                    <a:pt x="73323" y="17169"/>
                  </a:cubicBezTo>
                  <a:cubicBezTo>
                    <a:pt x="73323" y="17244"/>
                    <a:pt x="73249" y="17169"/>
                    <a:pt x="73249" y="17244"/>
                  </a:cubicBezTo>
                  <a:cubicBezTo>
                    <a:pt x="73212" y="17320"/>
                    <a:pt x="73249" y="17382"/>
                    <a:pt x="73249" y="17533"/>
                  </a:cubicBezTo>
                  <a:cubicBezTo>
                    <a:pt x="73249" y="17533"/>
                    <a:pt x="73249" y="17608"/>
                    <a:pt x="73249" y="17683"/>
                  </a:cubicBezTo>
                  <a:lnTo>
                    <a:pt x="73249" y="17758"/>
                  </a:lnTo>
                  <a:cubicBezTo>
                    <a:pt x="73249" y="17833"/>
                    <a:pt x="73249" y="17909"/>
                    <a:pt x="73249" y="17909"/>
                  </a:cubicBezTo>
                  <a:cubicBezTo>
                    <a:pt x="73433" y="17984"/>
                    <a:pt x="73433" y="17984"/>
                    <a:pt x="73433" y="17984"/>
                  </a:cubicBezTo>
                  <a:cubicBezTo>
                    <a:pt x="73433" y="17909"/>
                    <a:pt x="73433" y="17833"/>
                    <a:pt x="73433" y="17833"/>
                  </a:cubicBezTo>
                  <a:cubicBezTo>
                    <a:pt x="73464" y="17758"/>
                    <a:pt x="73506" y="17758"/>
                    <a:pt x="73506" y="17758"/>
                  </a:cubicBezTo>
                  <a:cubicBezTo>
                    <a:pt x="73537" y="17758"/>
                    <a:pt x="73574" y="17758"/>
                    <a:pt x="73574" y="17758"/>
                  </a:cubicBezTo>
                  <a:cubicBezTo>
                    <a:pt x="73574" y="17833"/>
                    <a:pt x="73574" y="17909"/>
                    <a:pt x="73611" y="17909"/>
                  </a:cubicBezTo>
                  <a:cubicBezTo>
                    <a:pt x="73611" y="17984"/>
                    <a:pt x="73647" y="18059"/>
                    <a:pt x="73647" y="18059"/>
                  </a:cubicBezTo>
                  <a:cubicBezTo>
                    <a:pt x="73684" y="18059"/>
                    <a:pt x="73721" y="17984"/>
                    <a:pt x="73721" y="17909"/>
                  </a:cubicBezTo>
                  <a:cubicBezTo>
                    <a:pt x="73721" y="17909"/>
                    <a:pt x="73721" y="17833"/>
                    <a:pt x="73721" y="17758"/>
                  </a:cubicBezTo>
                  <a:cubicBezTo>
                    <a:pt x="73758" y="17833"/>
                    <a:pt x="73758" y="17833"/>
                    <a:pt x="73794" y="17833"/>
                  </a:cubicBezTo>
                  <a:cubicBezTo>
                    <a:pt x="73831" y="17909"/>
                    <a:pt x="73831" y="17984"/>
                    <a:pt x="73868" y="17984"/>
                  </a:cubicBezTo>
                  <a:cubicBezTo>
                    <a:pt x="73905" y="18059"/>
                    <a:pt x="73978" y="18059"/>
                    <a:pt x="74009" y="18209"/>
                  </a:cubicBezTo>
                  <a:cubicBezTo>
                    <a:pt x="74045" y="18209"/>
                    <a:pt x="74045" y="18285"/>
                    <a:pt x="74045" y="18360"/>
                  </a:cubicBezTo>
                  <a:cubicBezTo>
                    <a:pt x="73941" y="18648"/>
                    <a:pt x="73941" y="18648"/>
                    <a:pt x="73941" y="18648"/>
                  </a:cubicBezTo>
                  <a:cubicBezTo>
                    <a:pt x="73941" y="18723"/>
                    <a:pt x="73941" y="18723"/>
                    <a:pt x="73941" y="18723"/>
                  </a:cubicBezTo>
                  <a:cubicBezTo>
                    <a:pt x="73941" y="18798"/>
                    <a:pt x="73978" y="18798"/>
                    <a:pt x="73978" y="18874"/>
                  </a:cubicBezTo>
                  <a:cubicBezTo>
                    <a:pt x="74339" y="18874"/>
                    <a:pt x="74339" y="18874"/>
                    <a:pt x="74339" y="18874"/>
                  </a:cubicBezTo>
                  <a:cubicBezTo>
                    <a:pt x="74450" y="18874"/>
                    <a:pt x="74480" y="18949"/>
                    <a:pt x="74591" y="18949"/>
                  </a:cubicBezTo>
                  <a:cubicBezTo>
                    <a:pt x="74627" y="18949"/>
                    <a:pt x="74664" y="18949"/>
                    <a:pt x="74701" y="18949"/>
                  </a:cubicBezTo>
                  <a:cubicBezTo>
                    <a:pt x="74738" y="18949"/>
                    <a:pt x="74774" y="19024"/>
                    <a:pt x="74848" y="19024"/>
                  </a:cubicBezTo>
                  <a:cubicBezTo>
                    <a:pt x="74885" y="19024"/>
                    <a:pt x="74921" y="19024"/>
                    <a:pt x="74958" y="19024"/>
                  </a:cubicBezTo>
                  <a:cubicBezTo>
                    <a:pt x="75062" y="19024"/>
                    <a:pt x="75062" y="19024"/>
                    <a:pt x="75062" y="19024"/>
                  </a:cubicBezTo>
                  <a:cubicBezTo>
                    <a:pt x="75099" y="19024"/>
                    <a:pt x="75099" y="19024"/>
                    <a:pt x="75136" y="19024"/>
                  </a:cubicBezTo>
                  <a:cubicBezTo>
                    <a:pt x="75173" y="19024"/>
                    <a:pt x="75173" y="19024"/>
                    <a:pt x="75173" y="19024"/>
                  </a:cubicBezTo>
                  <a:cubicBezTo>
                    <a:pt x="75173" y="18723"/>
                    <a:pt x="75173" y="18723"/>
                    <a:pt x="75173" y="18723"/>
                  </a:cubicBezTo>
                  <a:cubicBezTo>
                    <a:pt x="75173" y="18648"/>
                    <a:pt x="75173" y="18648"/>
                    <a:pt x="75173" y="18573"/>
                  </a:cubicBezTo>
                  <a:cubicBezTo>
                    <a:pt x="75173" y="18498"/>
                    <a:pt x="75099" y="18573"/>
                    <a:pt x="75099" y="18498"/>
                  </a:cubicBezTo>
                  <a:cubicBezTo>
                    <a:pt x="75099" y="18422"/>
                    <a:pt x="75099" y="18360"/>
                    <a:pt x="75099" y="18209"/>
                  </a:cubicBezTo>
                  <a:cubicBezTo>
                    <a:pt x="75062" y="18209"/>
                    <a:pt x="75062" y="18285"/>
                    <a:pt x="75026" y="18209"/>
                  </a:cubicBezTo>
                  <a:cubicBezTo>
                    <a:pt x="74995" y="18209"/>
                    <a:pt x="74995" y="18134"/>
                    <a:pt x="74958" y="18134"/>
                  </a:cubicBezTo>
                  <a:cubicBezTo>
                    <a:pt x="74958" y="18059"/>
                    <a:pt x="74958" y="17984"/>
                    <a:pt x="74958" y="17984"/>
                  </a:cubicBezTo>
                  <a:cubicBezTo>
                    <a:pt x="74958" y="17909"/>
                    <a:pt x="74921" y="17909"/>
                    <a:pt x="74885" y="17833"/>
                  </a:cubicBezTo>
                  <a:cubicBezTo>
                    <a:pt x="74885" y="17833"/>
                    <a:pt x="74848" y="17758"/>
                    <a:pt x="74811" y="17758"/>
                  </a:cubicBezTo>
                  <a:cubicBezTo>
                    <a:pt x="74811" y="17683"/>
                    <a:pt x="74774" y="17608"/>
                    <a:pt x="74738" y="17533"/>
                  </a:cubicBezTo>
                  <a:cubicBezTo>
                    <a:pt x="74738" y="17533"/>
                    <a:pt x="74738" y="17457"/>
                    <a:pt x="74701" y="17382"/>
                  </a:cubicBezTo>
                  <a:lnTo>
                    <a:pt x="74664" y="17382"/>
                  </a:lnTo>
                  <a:cubicBezTo>
                    <a:pt x="74627" y="17320"/>
                    <a:pt x="74664" y="17244"/>
                    <a:pt x="74664" y="17244"/>
                  </a:cubicBezTo>
                  <a:cubicBezTo>
                    <a:pt x="74627" y="17169"/>
                    <a:pt x="74664" y="17169"/>
                    <a:pt x="74664" y="17094"/>
                  </a:cubicBezTo>
                  <a:cubicBezTo>
                    <a:pt x="74627" y="17019"/>
                    <a:pt x="74627" y="16944"/>
                    <a:pt x="74627" y="16868"/>
                  </a:cubicBezTo>
                  <a:cubicBezTo>
                    <a:pt x="74627" y="16793"/>
                    <a:pt x="74627" y="16793"/>
                    <a:pt x="74627" y="16793"/>
                  </a:cubicBezTo>
                  <a:cubicBezTo>
                    <a:pt x="74627" y="16718"/>
                    <a:pt x="74664" y="16718"/>
                    <a:pt x="74701" y="16718"/>
                  </a:cubicBezTo>
                  <a:cubicBezTo>
                    <a:pt x="74701" y="16643"/>
                    <a:pt x="74701" y="16568"/>
                    <a:pt x="74701" y="16568"/>
                  </a:cubicBezTo>
                  <a:cubicBezTo>
                    <a:pt x="74701" y="16342"/>
                    <a:pt x="74664" y="16279"/>
                    <a:pt x="74701" y="16129"/>
                  </a:cubicBezTo>
                  <a:cubicBezTo>
                    <a:pt x="74701" y="16054"/>
                    <a:pt x="74738" y="16054"/>
                    <a:pt x="74774" y="16054"/>
                  </a:cubicBezTo>
                  <a:cubicBezTo>
                    <a:pt x="74811" y="15979"/>
                    <a:pt x="74848" y="15903"/>
                    <a:pt x="74885" y="15753"/>
                  </a:cubicBezTo>
                  <a:cubicBezTo>
                    <a:pt x="74921" y="15753"/>
                    <a:pt x="74885" y="15603"/>
                    <a:pt x="74921" y="15603"/>
                  </a:cubicBezTo>
                  <a:cubicBezTo>
                    <a:pt x="74921" y="15603"/>
                    <a:pt x="74958" y="15603"/>
                    <a:pt x="74995" y="15603"/>
                  </a:cubicBezTo>
                  <a:cubicBezTo>
                    <a:pt x="74995" y="15527"/>
                    <a:pt x="75026" y="15603"/>
                    <a:pt x="75062" y="15527"/>
                  </a:cubicBezTo>
                  <a:cubicBezTo>
                    <a:pt x="75062" y="15527"/>
                    <a:pt x="75026" y="15452"/>
                    <a:pt x="75062" y="15377"/>
                  </a:cubicBezTo>
                  <a:cubicBezTo>
                    <a:pt x="75062" y="15377"/>
                    <a:pt x="75099" y="15377"/>
                    <a:pt x="75136" y="15377"/>
                  </a:cubicBezTo>
                  <a:cubicBezTo>
                    <a:pt x="75173" y="15302"/>
                    <a:pt x="75209" y="15227"/>
                    <a:pt x="75246" y="15089"/>
                  </a:cubicBezTo>
                  <a:cubicBezTo>
                    <a:pt x="75246" y="15089"/>
                    <a:pt x="75246" y="15014"/>
                    <a:pt x="75246" y="14938"/>
                  </a:cubicBezTo>
                  <a:cubicBezTo>
                    <a:pt x="75246" y="14938"/>
                    <a:pt x="75283" y="14938"/>
                    <a:pt x="75320" y="14863"/>
                  </a:cubicBezTo>
                  <a:cubicBezTo>
                    <a:pt x="75320" y="14863"/>
                    <a:pt x="75320" y="14788"/>
                    <a:pt x="75356" y="14788"/>
                  </a:cubicBezTo>
                  <a:cubicBezTo>
                    <a:pt x="75356" y="14713"/>
                    <a:pt x="75393" y="14788"/>
                    <a:pt x="75430" y="14788"/>
                  </a:cubicBezTo>
                  <a:cubicBezTo>
                    <a:pt x="75467" y="14713"/>
                    <a:pt x="75497" y="14638"/>
                    <a:pt x="75540" y="14487"/>
                  </a:cubicBezTo>
                  <a:cubicBezTo>
                    <a:pt x="75540" y="14487"/>
                    <a:pt x="75540" y="14412"/>
                    <a:pt x="75540" y="14337"/>
                  </a:cubicBezTo>
                  <a:cubicBezTo>
                    <a:pt x="75540" y="14337"/>
                    <a:pt x="75571" y="14262"/>
                    <a:pt x="75571" y="14186"/>
                  </a:cubicBezTo>
                  <a:cubicBezTo>
                    <a:pt x="75607" y="14186"/>
                    <a:pt x="75644" y="14186"/>
                    <a:pt x="75644" y="14124"/>
                  </a:cubicBezTo>
                  <a:cubicBezTo>
                    <a:pt x="75644" y="14049"/>
                    <a:pt x="75681" y="14049"/>
                    <a:pt x="75681" y="13973"/>
                  </a:cubicBezTo>
                  <a:cubicBezTo>
                    <a:pt x="75718" y="13898"/>
                    <a:pt x="75681" y="13898"/>
                    <a:pt x="75681" y="13823"/>
                  </a:cubicBezTo>
                  <a:cubicBezTo>
                    <a:pt x="75754" y="13823"/>
                    <a:pt x="75791" y="13823"/>
                    <a:pt x="75865" y="13823"/>
                  </a:cubicBezTo>
                  <a:cubicBezTo>
                    <a:pt x="75901" y="13823"/>
                    <a:pt x="75901" y="13823"/>
                    <a:pt x="75938" y="13823"/>
                  </a:cubicBezTo>
                  <a:cubicBezTo>
                    <a:pt x="75975" y="13823"/>
                    <a:pt x="75975" y="13673"/>
                    <a:pt x="76012" y="13673"/>
                  </a:cubicBezTo>
                  <a:cubicBezTo>
                    <a:pt x="76012" y="13673"/>
                    <a:pt x="76042" y="13673"/>
                    <a:pt x="76079" y="13673"/>
                  </a:cubicBezTo>
                  <a:cubicBezTo>
                    <a:pt x="76116" y="13673"/>
                    <a:pt x="76153" y="13673"/>
                    <a:pt x="76153" y="13597"/>
                  </a:cubicBezTo>
                  <a:cubicBezTo>
                    <a:pt x="76189" y="13522"/>
                    <a:pt x="76153" y="13447"/>
                    <a:pt x="76153" y="13447"/>
                  </a:cubicBezTo>
                  <a:cubicBezTo>
                    <a:pt x="76189" y="13372"/>
                    <a:pt x="76226" y="13372"/>
                    <a:pt x="76226" y="13372"/>
                  </a:cubicBezTo>
                  <a:cubicBezTo>
                    <a:pt x="76263" y="13372"/>
                    <a:pt x="76300" y="13372"/>
                    <a:pt x="76300" y="13372"/>
                  </a:cubicBezTo>
                  <a:cubicBezTo>
                    <a:pt x="76336" y="13372"/>
                    <a:pt x="76373" y="13372"/>
                    <a:pt x="76373" y="13372"/>
                  </a:cubicBezTo>
                  <a:cubicBezTo>
                    <a:pt x="76410" y="13297"/>
                    <a:pt x="76410" y="13297"/>
                    <a:pt x="76447" y="13221"/>
                  </a:cubicBezTo>
                  <a:cubicBezTo>
                    <a:pt x="76483" y="13221"/>
                    <a:pt x="76483" y="13159"/>
                    <a:pt x="76483" y="13084"/>
                  </a:cubicBezTo>
                  <a:cubicBezTo>
                    <a:pt x="76520" y="13084"/>
                    <a:pt x="76520" y="13084"/>
                    <a:pt x="76557" y="13008"/>
                  </a:cubicBezTo>
                  <a:cubicBezTo>
                    <a:pt x="76588" y="13008"/>
                    <a:pt x="76624" y="13008"/>
                    <a:pt x="76624" y="12933"/>
                  </a:cubicBezTo>
                  <a:cubicBezTo>
                    <a:pt x="76624" y="12783"/>
                    <a:pt x="76624" y="12708"/>
                    <a:pt x="76588" y="12632"/>
                  </a:cubicBezTo>
                  <a:cubicBezTo>
                    <a:pt x="76661" y="12632"/>
                    <a:pt x="76698" y="12632"/>
                    <a:pt x="76735" y="12632"/>
                  </a:cubicBezTo>
                  <a:cubicBezTo>
                    <a:pt x="76845" y="12632"/>
                    <a:pt x="76918" y="12632"/>
                    <a:pt x="77029" y="12557"/>
                  </a:cubicBezTo>
                  <a:cubicBezTo>
                    <a:pt x="77059" y="12557"/>
                    <a:pt x="77059" y="12482"/>
                    <a:pt x="77059" y="12407"/>
                  </a:cubicBezTo>
                  <a:cubicBezTo>
                    <a:pt x="77096" y="12407"/>
                    <a:pt x="77133" y="12332"/>
                    <a:pt x="77169" y="12256"/>
                  </a:cubicBezTo>
                  <a:cubicBezTo>
                    <a:pt x="77169" y="12256"/>
                    <a:pt x="77206" y="12256"/>
                    <a:pt x="77243" y="12256"/>
                  </a:cubicBezTo>
                  <a:cubicBezTo>
                    <a:pt x="77280" y="12256"/>
                    <a:pt x="77316" y="12181"/>
                    <a:pt x="77390" y="12181"/>
                  </a:cubicBezTo>
                  <a:cubicBezTo>
                    <a:pt x="77788" y="12181"/>
                    <a:pt x="77788" y="12181"/>
                    <a:pt x="77788" y="12181"/>
                  </a:cubicBezTo>
                  <a:cubicBezTo>
                    <a:pt x="77825" y="12181"/>
                    <a:pt x="77862" y="12106"/>
                    <a:pt x="77862" y="12106"/>
                  </a:cubicBezTo>
                  <a:cubicBezTo>
                    <a:pt x="77898" y="12043"/>
                    <a:pt x="77898" y="11968"/>
                    <a:pt x="77935" y="11968"/>
                  </a:cubicBezTo>
                  <a:cubicBezTo>
                    <a:pt x="77972" y="11968"/>
                    <a:pt x="78009" y="11968"/>
                    <a:pt x="78082" y="11968"/>
                  </a:cubicBezTo>
                  <a:cubicBezTo>
                    <a:pt x="78113" y="11968"/>
                    <a:pt x="78150" y="11968"/>
                    <a:pt x="78223" y="11968"/>
                  </a:cubicBezTo>
                  <a:cubicBezTo>
                    <a:pt x="78297" y="11893"/>
                    <a:pt x="78297" y="11743"/>
                    <a:pt x="78370" y="11743"/>
                  </a:cubicBezTo>
                  <a:cubicBezTo>
                    <a:pt x="78695" y="11743"/>
                    <a:pt x="78695" y="11743"/>
                    <a:pt x="78695" y="11743"/>
                  </a:cubicBezTo>
                  <a:cubicBezTo>
                    <a:pt x="78732" y="11743"/>
                    <a:pt x="78768" y="11667"/>
                    <a:pt x="78768" y="11667"/>
                  </a:cubicBezTo>
                  <a:cubicBezTo>
                    <a:pt x="78842" y="11592"/>
                    <a:pt x="78842" y="11442"/>
                    <a:pt x="78915" y="11367"/>
                  </a:cubicBezTo>
                  <a:cubicBezTo>
                    <a:pt x="78915" y="11291"/>
                    <a:pt x="78915" y="11216"/>
                    <a:pt x="78952" y="11216"/>
                  </a:cubicBezTo>
                  <a:cubicBezTo>
                    <a:pt x="78952" y="11216"/>
                    <a:pt x="78989" y="11216"/>
                    <a:pt x="78989" y="11141"/>
                  </a:cubicBezTo>
                  <a:cubicBezTo>
                    <a:pt x="79062" y="11141"/>
                    <a:pt x="79099" y="11141"/>
                    <a:pt x="79130" y="11141"/>
                  </a:cubicBezTo>
                  <a:cubicBezTo>
                    <a:pt x="79166" y="11078"/>
                    <a:pt x="79166" y="11078"/>
                    <a:pt x="79166" y="10991"/>
                  </a:cubicBezTo>
                  <a:cubicBezTo>
                    <a:pt x="79166" y="10928"/>
                    <a:pt x="79130" y="10853"/>
                    <a:pt x="79130" y="10853"/>
                  </a:cubicBezTo>
                  <a:cubicBezTo>
                    <a:pt x="79130" y="10778"/>
                    <a:pt x="79099" y="10702"/>
                    <a:pt x="79099" y="10702"/>
                  </a:cubicBezTo>
                  <a:cubicBezTo>
                    <a:pt x="79099" y="10627"/>
                    <a:pt x="79099" y="10552"/>
                    <a:pt x="79062" y="10552"/>
                  </a:cubicBezTo>
                  <a:cubicBezTo>
                    <a:pt x="79026" y="10477"/>
                    <a:pt x="78989" y="10552"/>
                    <a:pt x="78915" y="10552"/>
                  </a:cubicBezTo>
                  <a:cubicBezTo>
                    <a:pt x="78879" y="10552"/>
                    <a:pt x="78879" y="10477"/>
                    <a:pt x="78842" y="10477"/>
                  </a:cubicBezTo>
                  <a:cubicBezTo>
                    <a:pt x="78768" y="10477"/>
                    <a:pt x="78768" y="10477"/>
                    <a:pt x="78768" y="10477"/>
                  </a:cubicBezTo>
                  <a:cubicBezTo>
                    <a:pt x="78695" y="10477"/>
                    <a:pt x="78695" y="10477"/>
                    <a:pt x="78695" y="10477"/>
                  </a:cubicBezTo>
                  <a:cubicBezTo>
                    <a:pt x="78658" y="10477"/>
                    <a:pt x="78658" y="10477"/>
                    <a:pt x="78621" y="10477"/>
                  </a:cubicBezTo>
                  <a:cubicBezTo>
                    <a:pt x="78554" y="10477"/>
                    <a:pt x="78517" y="10477"/>
                    <a:pt x="78480" y="10477"/>
                  </a:cubicBezTo>
                  <a:cubicBezTo>
                    <a:pt x="78407" y="10552"/>
                    <a:pt x="78370" y="10552"/>
                    <a:pt x="78333" y="10627"/>
                  </a:cubicBezTo>
                  <a:cubicBezTo>
                    <a:pt x="78333" y="10702"/>
                    <a:pt x="78333" y="10778"/>
                    <a:pt x="78333" y="10778"/>
                  </a:cubicBezTo>
                  <a:cubicBezTo>
                    <a:pt x="78297" y="10853"/>
                    <a:pt x="78297" y="10853"/>
                    <a:pt x="78297" y="10928"/>
                  </a:cubicBezTo>
                  <a:cubicBezTo>
                    <a:pt x="78260" y="10991"/>
                    <a:pt x="78260" y="10991"/>
                    <a:pt x="78223" y="10991"/>
                  </a:cubicBezTo>
                  <a:cubicBezTo>
                    <a:pt x="78150" y="11078"/>
                    <a:pt x="78113" y="10991"/>
                    <a:pt x="78082" y="10991"/>
                  </a:cubicBezTo>
                  <a:cubicBezTo>
                    <a:pt x="78045" y="10991"/>
                    <a:pt x="78045" y="10991"/>
                    <a:pt x="78009" y="10991"/>
                  </a:cubicBezTo>
                  <a:cubicBezTo>
                    <a:pt x="77972" y="11078"/>
                    <a:pt x="77972" y="11078"/>
                    <a:pt x="77935" y="11078"/>
                  </a:cubicBezTo>
                  <a:cubicBezTo>
                    <a:pt x="77898" y="11141"/>
                    <a:pt x="77898" y="11216"/>
                    <a:pt x="77862" y="11216"/>
                  </a:cubicBezTo>
                  <a:cubicBezTo>
                    <a:pt x="77825" y="11216"/>
                    <a:pt x="77825" y="11291"/>
                    <a:pt x="77788" y="11291"/>
                  </a:cubicBezTo>
                  <a:cubicBezTo>
                    <a:pt x="77788" y="11291"/>
                    <a:pt x="77751" y="11291"/>
                    <a:pt x="77715" y="11291"/>
                  </a:cubicBezTo>
                  <a:cubicBezTo>
                    <a:pt x="77678" y="11291"/>
                    <a:pt x="77641" y="11291"/>
                    <a:pt x="77574" y="11291"/>
                  </a:cubicBezTo>
                  <a:cubicBezTo>
                    <a:pt x="77537" y="11291"/>
                    <a:pt x="77537" y="11291"/>
                    <a:pt x="77500" y="11291"/>
                  </a:cubicBezTo>
                  <a:cubicBezTo>
                    <a:pt x="77464" y="11367"/>
                    <a:pt x="77427" y="11367"/>
                    <a:pt x="77427" y="11367"/>
                  </a:cubicBezTo>
                  <a:cubicBezTo>
                    <a:pt x="77390" y="11442"/>
                    <a:pt x="77353" y="11442"/>
                    <a:pt x="77353" y="11442"/>
                  </a:cubicBezTo>
                  <a:cubicBezTo>
                    <a:pt x="77316" y="11442"/>
                    <a:pt x="77316" y="11517"/>
                    <a:pt x="77280" y="11517"/>
                  </a:cubicBezTo>
                  <a:cubicBezTo>
                    <a:pt x="77243" y="11517"/>
                    <a:pt x="77243" y="11517"/>
                    <a:pt x="77206" y="11517"/>
                  </a:cubicBezTo>
                  <a:cubicBezTo>
                    <a:pt x="77096" y="11592"/>
                    <a:pt x="77059" y="11517"/>
                    <a:pt x="76955" y="11517"/>
                  </a:cubicBezTo>
                  <a:cubicBezTo>
                    <a:pt x="76918" y="11517"/>
                    <a:pt x="76882" y="11517"/>
                    <a:pt x="76808" y="11517"/>
                  </a:cubicBezTo>
                  <a:cubicBezTo>
                    <a:pt x="76735" y="11517"/>
                    <a:pt x="76735" y="11517"/>
                    <a:pt x="76735" y="11517"/>
                  </a:cubicBezTo>
                  <a:cubicBezTo>
                    <a:pt x="76698" y="11517"/>
                    <a:pt x="76698" y="11517"/>
                    <a:pt x="76661" y="11517"/>
                  </a:cubicBezTo>
                  <a:cubicBezTo>
                    <a:pt x="76588" y="11517"/>
                    <a:pt x="76557" y="11517"/>
                    <a:pt x="76520" y="11517"/>
                  </a:cubicBezTo>
                  <a:cubicBezTo>
                    <a:pt x="76483" y="11517"/>
                    <a:pt x="76447" y="11592"/>
                    <a:pt x="76447" y="11592"/>
                  </a:cubicBezTo>
                  <a:cubicBezTo>
                    <a:pt x="76373" y="11667"/>
                    <a:pt x="76336" y="11667"/>
                    <a:pt x="76300" y="11743"/>
                  </a:cubicBezTo>
                  <a:cubicBezTo>
                    <a:pt x="76263" y="11743"/>
                    <a:pt x="76263" y="11818"/>
                    <a:pt x="76263" y="11893"/>
                  </a:cubicBezTo>
                  <a:cubicBezTo>
                    <a:pt x="76226" y="11968"/>
                    <a:pt x="76189" y="12043"/>
                    <a:pt x="76153" y="12106"/>
                  </a:cubicBezTo>
                  <a:cubicBezTo>
                    <a:pt x="75681" y="12106"/>
                    <a:pt x="75681" y="12106"/>
                    <a:pt x="75681" y="12106"/>
                  </a:cubicBezTo>
                  <a:cubicBezTo>
                    <a:pt x="75644" y="12181"/>
                    <a:pt x="75644" y="12181"/>
                    <a:pt x="75607" y="12256"/>
                  </a:cubicBezTo>
                  <a:cubicBezTo>
                    <a:pt x="75571" y="12256"/>
                    <a:pt x="75571" y="12332"/>
                    <a:pt x="75571" y="12407"/>
                  </a:cubicBezTo>
                  <a:cubicBezTo>
                    <a:pt x="75540" y="12407"/>
                    <a:pt x="75540" y="12482"/>
                    <a:pt x="75497" y="12557"/>
                  </a:cubicBezTo>
                  <a:cubicBezTo>
                    <a:pt x="75497" y="12557"/>
                    <a:pt x="75467" y="12557"/>
                    <a:pt x="75430" y="12557"/>
                  </a:cubicBezTo>
                  <a:cubicBezTo>
                    <a:pt x="75393" y="12632"/>
                    <a:pt x="75356" y="12557"/>
                    <a:pt x="75320" y="12632"/>
                  </a:cubicBezTo>
                  <a:cubicBezTo>
                    <a:pt x="75320" y="12632"/>
                    <a:pt x="75283" y="12632"/>
                    <a:pt x="75246" y="12632"/>
                  </a:cubicBezTo>
                  <a:cubicBezTo>
                    <a:pt x="75246" y="12708"/>
                    <a:pt x="75209" y="12708"/>
                    <a:pt x="75173" y="12783"/>
                  </a:cubicBezTo>
                  <a:cubicBezTo>
                    <a:pt x="75173" y="12783"/>
                    <a:pt x="75173" y="12858"/>
                    <a:pt x="75173" y="12933"/>
                  </a:cubicBezTo>
                  <a:cubicBezTo>
                    <a:pt x="75173" y="13008"/>
                    <a:pt x="75173" y="13084"/>
                    <a:pt x="75173" y="13221"/>
                  </a:cubicBezTo>
                  <a:cubicBezTo>
                    <a:pt x="75136" y="13221"/>
                    <a:pt x="75136" y="13159"/>
                    <a:pt x="75099" y="13159"/>
                  </a:cubicBezTo>
                  <a:cubicBezTo>
                    <a:pt x="74995" y="13159"/>
                    <a:pt x="74958" y="13159"/>
                    <a:pt x="74885" y="13159"/>
                  </a:cubicBezTo>
                  <a:cubicBezTo>
                    <a:pt x="74848" y="13159"/>
                    <a:pt x="74848" y="13221"/>
                    <a:pt x="74811" y="13221"/>
                  </a:cubicBezTo>
                  <a:cubicBezTo>
                    <a:pt x="74811" y="13297"/>
                    <a:pt x="74848" y="13297"/>
                    <a:pt x="74848" y="13372"/>
                  </a:cubicBezTo>
                  <a:cubicBezTo>
                    <a:pt x="74848" y="13522"/>
                    <a:pt x="74811" y="13597"/>
                    <a:pt x="74774" y="13673"/>
                  </a:cubicBezTo>
                  <a:cubicBezTo>
                    <a:pt x="74738" y="13748"/>
                    <a:pt x="74701" y="13748"/>
                    <a:pt x="74701" y="13823"/>
                  </a:cubicBezTo>
                  <a:lnTo>
                    <a:pt x="74701" y="13898"/>
                  </a:lnTo>
                  <a:cubicBezTo>
                    <a:pt x="74701" y="14049"/>
                    <a:pt x="74701" y="14049"/>
                    <a:pt x="74701" y="14049"/>
                  </a:cubicBezTo>
                  <a:cubicBezTo>
                    <a:pt x="74701" y="14337"/>
                    <a:pt x="74701" y="14337"/>
                    <a:pt x="74701" y="14337"/>
                  </a:cubicBezTo>
                  <a:cubicBezTo>
                    <a:pt x="74664" y="14337"/>
                    <a:pt x="74627" y="14412"/>
                    <a:pt x="74591" y="14412"/>
                  </a:cubicBezTo>
                  <a:cubicBezTo>
                    <a:pt x="74523" y="14412"/>
                    <a:pt x="74450" y="14337"/>
                    <a:pt x="74376" y="14412"/>
                  </a:cubicBezTo>
                  <a:cubicBezTo>
                    <a:pt x="74339" y="14412"/>
                    <a:pt x="74266" y="14412"/>
                    <a:pt x="74229" y="14487"/>
                  </a:cubicBezTo>
                  <a:cubicBezTo>
                    <a:pt x="74192" y="14562"/>
                    <a:pt x="74156" y="14562"/>
                    <a:pt x="74156" y="14638"/>
                  </a:cubicBezTo>
                  <a:cubicBezTo>
                    <a:pt x="74082" y="14713"/>
                    <a:pt x="74045" y="14788"/>
                    <a:pt x="74045" y="14863"/>
                  </a:cubicBezTo>
                  <a:cubicBezTo>
                    <a:pt x="74045" y="14938"/>
                    <a:pt x="74082" y="15014"/>
                    <a:pt x="74082" y="15089"/>
                  </a:cubicBezTo>
                  <a:cubicBezTo>
                    <a:pt x="74119" y="15089"/>
                    <a:pt x="74119" y="15089"/>
                    <a:pt x="74156" y="15014"/>
                  </a:cubicBezTo>
                  <a:cubicBezTo>
                    <a:pt x="74192" y="15014"/>
                    <a:pt x="74229" y="14938"/>
                    <a:pt x="74266" y="14938"/>
                  </a:cubicBezTo>
                  <a:cubicBezTo>
                    <a:pt x="74303" y="14938"/>
                    <a:pt x="74339" y="14938"/>
                    <a:pt x="74376" y="14938"/>
                  </a:cubicBezTo>
                  <a:cubicBezTo>
                    <a:pt x="74339" y="15089"/>
                    <a:pt x="74339" y="15089"/>
                    <a:pt x="74339" y="15164"/>
                  </a:cubicBezTo>
                  <a:cubicBezTo>
                    <a:pt x="74339" y="15227"/>
                    <a:pt x="74339" y="15227"/>
                    <a:pt x="74339" y="15227"/>
                  </a:cubicBezTo>
                  <a:cubicBezTo>
                    <a:pt x="74339" y="15302"/>
                    <a:pt x="74376" y="15377"/>
                    <a:pt x="74376" y="15377"/>
                  </a:cubicBezTo>
                  <a:cubicBezTo>
                    <a:pt x="74339" y="15377"/>
                    <a:pt x="74229" y="15452"/>
                    <a:pt x="74192" y="15452"/>
                  </a:cubicBezTo>
                  <a:close/>
                  <a:moveTo>
                    <a:pt x="79460" y="15828"/>
                  </a:moveTo>
                  <a:lnTo>
                    <a:pt x="79460" y="15828"/>
                  </a:lnTo>
                  <a:cubicBezTo>
                    <a:pt x="79497" y="15828"/>
                    <a:pt x="79534" y="15753"/>
                    <a:pt x="79571" y="15753"/>
                  </a:cubicBezTo>
                  <a:cubicBezTo>
                    <a:pt x="79571" y="15753"/>
                    <a:pt x="79607" y="15753"/>
                    <a:pt x="79644" y="15753"/>
                  </a:cubicBezTo>
                  <a:cubicBezTo>
                    <a:pt x="79644" y="15753"/>
                    <a:pt x="79675" y="15678"/>
                    <a:pt x="79712" y="15678"/>
                  </a:cubicBezTo>
                  <a:cubicBezTo>
                    <a:pt x="79748" y="15678"/>
                    <a:pt x="79785" y="15678"/>
                    <a:pt x="79859" y="15678"/>
                  </a:cubicBezTo>
                  <a:cubicBezTo>
                    <a:pt x="79895" y="15678"/>
                    <a:pt x="79895" y="15678"/>
                    <a:pt x="79895" y="15678"/>
                  </a:cubicBezTo>
                  <a:cubicBezTo>
                    <a:pt x="79932" y="15678"/>
                    <a:pt x="79969" y="15603"/>
                    <a:pt x="79969" y="15603"/>
                  </a:cubicBezTo>
                  <a:cubicBezTo>
                    <a:pt x="79969" y="15527"/>
                    <a:pt x="80006" y="15452"/>
                    <a:pt x="79969" y="15452"/>
                  </a:cubicBezTo>
                  <a:cubicBezTo>
                    <a:pt x="79969" y="15377"/>
                    <a:pt x="79969" y="15302"/>
                    <a:pt x="79932" y="15302"/>
                  </a:cubicBezTo>
                  <a:cubicBezTo>
                    <a:pt x="79895" y="15227"/>
                    <a:pt x="79895" y="15227"/>
                    <a:pt x="79859" y="15227"/>
                  </a:cubicBezTo>
                  <a:cubicBezTo>
                    <a:pt x="79822" y="15227"/>
                    <a:pt x="79822" y="15164"/>
                    <a:pt x="79785" y="15164"/>
                  </a:cubicBezTo>
                  <a:cubicBezTo>
                    <a:pt x="79748" y="15164"/>
                    <a:pt x="79748" y="15164"/>
                    <a:pt x="79712" y="15164"/>
                  </a:cubicBezTo>
                  <a:cubicBezTo>
                    <a:pt x="79644" y="15164"/>
                    <a:pt x="79644" y="15227"/>
                    <a:pt x="79571" y="15302"/>
                  </a:cubicBezTo>
                  <a:cubicBezTo>
                    <a:pt x="79534" y="15302"/>
                    <a:pt x="79534" y="15377"/>
                    <a:pt x="79497" y="15452"/>
                  </a:cubicBezTo>
                  <a:cubicBezTo>
                    <a:pt x="79460" y="15527"/>
                    <a:pt x="79424" y="15603"/>
                    <a:pt x="79387" y="15678"/>
                  </a:cubicBezTo>
                  <a:cubicBezTo>
                    <a:pt x="79387" y="15753"/>
                    <a:pt x="79424" y="15828"/>
                    <a:pt x="79460" y="15828"/>
                  </a:cubicBezTo>
                  <a:close/>
                  <a:moveTo>
                    <a:pt x="76955" y="4461"/>
                  </a:moveTo>
                  <a:lnTo>
                    <a:pt x="76955" y="4461"/>
                  </a:lnTo>
                  <a:cubicBezTo>
                    <a:pt x="76992" y="4612"/>
                    <a:pt x="76992" y="4612"/>
                    <a:pt x="76992" y="4612"/>
                  </a:cubicBezTo>
                  <a:cubicBezTo>
                    <a:pt x="77029" y="4687"/>
                    <a:pt x="77059" y="4749"/>
                    <a:pt x="77133" y="4837"/>
                  </a:cubicBezTo>
                  <a:cubicBezTo>
                    <a:pt x="77169" y="4900"/>
                    <a:pt x="77169" y="4900"/>
                    <a:pt x="77206" y="4975"/>
                  </a:cubicBezTo>
                  <a:cubicBezTo>
                    <a:pt x="77243" y="5050"/>
                    <a:pt x="77316" y="5050"/>
                    <a:pt x="77390" y="5050"/>
                  </a:cubicBezTo>
                  <a:cubicBezTo>
                    <a:pt x="77427" y="5050"/>
                    <a:pt x="77464" y="5050"/>
                    <a:pt x="77500" y="5050"/>
                  </a:cubicBezTo>
                  <a:cubicBezTo>
                    <a:pt x="77500" y="4975"/>
                    <a:pt x="77537" y="4975"/>
                    <a:pt x="77537" y="4975"/>
                  </a:cubicBezTo>
                  <a:cubicBezTo>
                    <a:pt x="77574" y="4900"/>
                    <a:pt x="77604" y="4900"/>
                    <a:pt x="77604" y="4900"/>
                  </a:cubicBezTo>
                  <a:cubicBezTo>
                    <a:pt x="77641" y="4837"/>
                    <a:pt x="77641" y="4749"/>
                    <a:pt x="77641" y="4749"/>
                  </a:cubicBezTo>
                  <a:cubicBezTo>
                    <a:pt x="77678" y="4687"/>
                    <a:pt x="77678" y="4612"/>
                    <a:pt x="77715" y="4612"/>
                  </a:cubicBezTo>
                  <a:cubicBezTo>
                    <a:pt x="77715" y="4536"/>
                    <a:pt x="77751" y="4612"/>
                    <a:pt x="77788" y="4536"/>
                  </a:cubicBezTo>
                  <a:cubicBezTo>
                    <a:pt x="77788" y="4536"/>
                    <a:pt x="77825" y="4536"/>
                    <a:pt x="77862" y="4461"/>
                  </a:cubicBezTo>
                  <a:cubicBezTo>
                    <a:pt x="77862" y="4461"/>
                    <a:pt x="77898" y="4461"/>
                    <a:pt x="77935" y="4386"/>
                  </a:cubicBezTo>
                  <a:cubicBezTo>
                    <a:pt x="77972" y="4386"/>
                    <a:pt x="78009" y="4386"/>
                    <a:pt x="78045" y="4311"/>
                  </a:cubicBezTo>
                  <a:cubicBezTo>
                    <a:pt x="78045" y="4236"/>
                    <a:pt x="78045" y="4236"/>
                    <a:pt x="78045" y="4236"/>
                  </a:cubicBezTo>
                  <a:cubicBezTo>
                    <a:pt x="78009" y="4160"/>
                    <a:pt x="78009" y="4160"/>
                    <a:pt x="77972" y="4160"/>
                  </a:cubicBezTo>
                  <a:cubicBezTo>
                    <a:pt x="77898" y="4160"/>
                    <a:pt x="77898" y="4160"/>
                    <a:pt x="77898" y="4160"/>
                  </a:cubicBezTo>
                  <a:cubicBezTo>
                    <a:pt x="77898" y="4160"/>
                    <a:pt x="77862" y="4085"/>
                    <a:pt x="77825" y="4085"/>
                  </a:cubicBezTo>
                  <a:cubicBezTo>
                    <a:pt x="77788" y="4085"/>
                    <a:pt x="77751" y="4085"/>
                    <a:pt x="77715" y="4085"/>
                  </a:cubicBezTo>
                  <a:cubicBezTo>
                    <a:pt x="77678" y="4085"/>
                    <a:pt x="77641" y="4085"/>
                    <a:pt x="77604" y="4085"/>
                  </a:cubicBezTo>
                  <a:cubicBezTo>
                    <a:pt x="77604" y="4085"/>
                    <a:pt x="77574" y="4085"/>
                    <a:pt x="77537" y="4160"/>
                  </a:cubicBezTo>
                  <a:cubicBezTo>
                    <a:pt x="77537" y="4160"/>
                    <a:pt x="77574" y="4236"/>
                    <a:pt x="77537" y="4236"/>
                  </a:cubicBezTo>
                  <a:cubicBezTo>
                    <a:pt x="77500" y="4311"/>
                    <a:pt x="77500" y="4236"/>
                    <a:pt x="77464" y="4236"/>
                  </a:cubicBezTo>
                  <a:cubicBezTo>
                    <a:pt x="77390" y="4311"/>
                    <a:pt x="77316" y="4236"/>
                    <a:pt x="77243" y="4236"/>
                  </a:cubicBezTo>
                  <a:cubicBezTo>
                    <a:pt x="77243" y="4311"/>
                    <a:pt x="77206" y="4311"/>
                    <a:pt x="77169" y="4311"/>
                  </a:cubicBezTo>
                  <a:cubicBezTo>
                    <a:pt x="77169" y="4311"/>
                    <a:pt x="77133" y="4386"/>
                    <a:pt x="77096" y="4386"/>
                  </a:cubicBezTo>
                  <a:cubicBezTo>
                    <a:pt x="77096" y="4461"/>
                    <a:pt x="77059" y="4536"/>
                    <a:pt x="77059" y="4536"/>
                  </a:cubicBezTo>
                  <a:cubicBezTo>
                    <a:pt x="77029" y="4536"/>
                    <a:pt x="76992" y="4461"/>
                    <a:pt x="76955" y="4461"/>
                  </a:cubicBezTo>
                  <a:close/>
                  <a:moveTo>
                    <a:pt x="76116" y="4461"/>
                  </a:moveTo>
                  <a:lnTo>
                    <a:pt x="76116" y="4461"/>
                  </a:lnTo>
                  <a:cubicBezTo>
                    <a:pt x="76116" y="4536"/>
                    <a:pt x="76116" y="4536"/>
                    <a:pt x="76116" y="4612"/>
                  </a:cubicBezTo>
                  <a:cubicBezTo>
                    <a:pt x="76079" y="4612"/>
                    <a:pt x="76116" y="4687"/>
                    <a:pt x="76116" y="4749"/>
                  </a:cubicBezTo>
                  <a:cubicBezTo>
                    <a:pt x="76079" y="4749"/>
                    <a:pt x="76042" y="4749"/>
                    <a:pt x="76042" y="4749"/>
                  </a:cubicBezTo>
                  <a:cubicBezTo>
                    <a:pt x="75975" y="4837"/>
                    <a:pt x="75938" y="4900"/>
                    <a:pt x="75901" y="4975"/>
                  </a:cubicBezTo>
                  <a:cubicBezTo>
                    <a:pt x="75865" y="4975"/>
                    <a:pt x="75865" y="5050"/>
                    <a:pt x="75865" y="5125"/>
                  </a:cubicBezTo>
                  <a:cubicBezTo>
                    <a:pt x="75938" y="5201"/>
                    <a:pt x="75938" y="5201"/>
                    <a:pt x="75938" y="5201"/>
                  </a:cubicBezTo>
                  <a:cubicBezTo>
                    <a:pt x="75938" y="5201"/>
                    <a:pt x="75975" y="5276"/>
                    <a:pt x="76012" y="5276"/>
                  </a:cubicBezTo>
                  <a:cubicBezTo>
                    <a:pt x="76042" y="5276"/>
                    <a:pt x="76042" y="5276"/>
                    <a:pt x="76116" y="5276"/>
                  </a:cubicBezTo>
                  <a:lnTo>
                    <a:pt x="76116" y="5276"/>
                  </a:lnTo>
                  <a:cubicBezTo>
                    <a:pt x="76153" y="5276"/>
                    <a:pt x="76189" y="5201"/>
                    <a:pt x="76189" y="5201"/>
                  </a:cubicBezTo>
                  <a:cubicBezTo>
                    <a:pt x="76226" y="5201"/>
                    <a:pt x="76263" y="5201"/>
                    <a:pt x="76300" y="5201"/>
                  </a:cubicBezTo>
                  <a:cubicBezTo>
                    <a:pt x="76410" y="5201"/>
                    <a:pt x="76410" y="5201"/>
                    <a:pt x="76410" y="5201"/>
                  </a:cubicBezTo>
                  <a:cubicBezTo>
                    <a:pt x="76447" y="5201"/>
                    <a:pt x="76483" y="5201"/>
                    <a:pt x="76520" y="5201"/>
                  </a:cubicBezTo>
                  <a:cubicBezTo>
                    <a:pt x="76588" y="5276"/>
                    <a:pt x="76661" y="5276"/>
                    <a:pt x="76771" y="5201"/>
                  </a:cubicBezTo>
                  <a:cubicBezTo>
                    <a:pt x="76808" y="5201"/>
                    <a:pt x="76808" y="5201"/>
                    <a:pt x="76845" y="5201"/>
                  </a:cubicBezTo>
                  <a:cubicBezTo>
                    <a:pt x="76808" y="5125"/>
                    <a:pt x="76771" y="5050"/>
                    <a:pt x="76771" y="5050"/>
                  </a:cubicBezTo>
                  <a:cubicBezTo>
                    <a:pt x="76735" y="4975"/>
                    <a:pt x="76735" y="4975"/>
                    <a:pt x="76698" y="4900"/>
                  </a:cubicBezTo>
                  <a:cubicBezTo>
                    <a:pt x="76698" y="4837"/>
                    <a:pt x="76735" y="4749"/>
                    <a:pt x="76698" y="4749"/>
                  </a:cubicBezTo>
                  <a:cubicBezTo>
                    <a:pt x="76698" y="4612"/>
                    <a:pt x="76624" y="4536"/>
                    <a:pt x="76624" y="4461"/>
                  </a:cubicBezTo>
                  <a:cubicBezTo>
                    <a:pt x="76624" y="4386"/>
                    <a:pt x="76624" y="4236"/>
                    <a:pt x="76624" y="4160"/>
                  </a:cubicBezTo>
                  <a:cubicBezTo>
                    <a:pt x="76520" y="4160"/>
                    <a:pt x="76520" y="4160"/>
                    <a:pt x="76520" y="4160"/>
                  </a:cubicBezTo>
                  <a:cubicBezTo>
                    <a:pt x="76483" y="4160"/>
                    <a:pt x="76483" y="4160"/>
                    <a:pt x="76447" y="4160"/>
                  </a:cubicBezTo>
                  <a:cubicBezTo>
                    <a:pt x="76410" y="4236"/>
                    <a:pt x="76410" y="4236"/>
                    <a:pt x="76410" y="4311"/>
                  </a:cubicBezTo>
                  <a:cubicBezTo>
                    <a:pt x="76373" y="4386"/>
                    <a:pt x="76373" y="4386"/>
                    <a:pt x="76336" y="4461"/>
                  </a:cubicBezTo>
                  <a:cubicBezTo>
                    <a:pt x="76300" y="4461"/>
                    <a:pt x="76263" y="4461"/>
                    <a:pt x="76263" y="4461"/>
                  </a:cubicBezTo>
                  <a:cubicBezTo>
                    <a:pt x="76226" y="4536"/>
                    <a:pt x="76226" y="4536"/>
                    <a:pt x="76189" y="4536"/>
                  </a:cubicBezTo>
                  <a:lnTo>
                    <a:pt x="76116" y="4461"/>
                  </a:lnTo>
                  <a:close/>
                  <a:moveTo>
                    <a:pt x="75975" y="5727"/>
                  </a:moveTo>
                  <a:lnTo>
                    <a:pt x="75975" y="5727"/>
                  </a:lnTo>
                  <a:cubicBezTo>
                    <a:pt x="75938" y="5727"/>
                    <a:pt x="75938" y="5802"/>
                    <a:pt x="75901" y="5802"/>
                  </a:cubicBezTo>
                  <a:cubicBezTo>
                    <a:pt x="75828" y="5802"/>
                    <a:pt x="75828" y="5802"/>
                    <a:pt x="75828" y="5802"/>
                  </a:cubicBezTo>
                  <a:cubicBezTo>
                    <a:pt x="75791" y="5802"/>
                    <a:pt x="75791" y="5865"/>
                    <a:pt x="75754" y="5865"/>
                  </a:cubicBezTo>
                  <a:cubicBezTo>
                    <a:pt x="75681" y="5865"/>
                    <a:pt x="75681" y="5865"/>
                    <a:pt x="75681" y="5865"/>
                  </a:cubicBezTo>
                  <a:cubicBezTo>
                    <a:pt x="75718" y="5865"/>
                    <a:pt x="75681" y="5940"/>
                    <a:pt x="75681" y="6015"/>
                  </a:cubicBezTo>
                  <a:cubicBezTo>
                    <a:pt x="75718" y="6015"/>
                    <a:pt x="75718" y="6090"/>
                    <a:pt x="75718" y="6166"/>
                  </a:cubicBezTo>
                  <a:cubicBezTo>
                    <a:pt x="75754" y="6166"/>
                    <a:pt x="75791" y="6166"/>
                    <a:pt x="75828" y="6166"/>
                  </a:cubicBezTo>
                  <a:cubicBezTo>
                    <a:pt x="75828" y="6166"/>
                    <a:pt x="75865" y="6166"/>
                    <a:pt x="75901" y="6166"/>
                  </a:cubicBezTo>
                  <a:cubicBezTo>
                    <a:pt x="75901" y="6090"/>
                    <a:pt x="75938" y="6090"/>
                    <a:pt x="75975" y="6090"/>
                  </a:cubicBezTo>
                  <a:cubicBezTo>
                    <a:pt x="76012" y="6015"/>
                    <a:pt x="76042" y="6015"/>
                    <a:pt x="76116" y="6015"/>
                  </a:cubicBezTo>
                  <a:cubicBezTo>
                    <a:pt x="76079" y="5940"/>
                    <a:pt x="76116" y="5865"/>
                    <a:pt x="76116" y="5865"/>
                  </a:cubicBezTo>
                  <a:cubicBezTo>
                    <a:pt x="76079" y="5802"/>
                    <a:pt x="76042" y="5802"/>
                    <a:pt x="76042" y="5727"/>
                  </a:cubicBezTo>
                  <a:cubicBezTo>
                    <a:pt x="76012" y="5727"/>
                    <a:pt x="76012" y="5727"/>
                    <a:pt x="75975" y="5727"/>
                  </a:cubicBezTo>
                  <a:close/>
                  <a:moveTo>
                    <a:pt x="74738" y="5501"/>
                  </a:moveTo>
                  <a:lnTo>
                    <a:pt x="74738" y="5501"/>
                  </a:lnTo>
                  <a:cubicBezTo>
                    <a:pt x="74738" y="5940"/>
                    <a:pt x="74738" y="5940"/>
                    <a:pt x="74738" y="5940"/>
                  </a:cubicBezTo>
                  <a:cubicBezTo>
                    <a:pt x="75062" y="5940"/>
                    <a:pt x="75062" y="5940"/>
                    <a:pt x="75062" y="5940"/>
                  </a:cubicBezTo>
                  <a:cubicBezTo>
                    <a:pt x="75099" y="5865"/>
                    <a:pt x="75136" y="5865"/>
                    <a:pt x="75136" y="5802"/>
                  </a:cubicBezTo>
                  <a:cubicBezTo>
                    <a:pt x="75136" y="5802"/>
                    <a:pt x="75136" y="5727"/>
                    <a:pt x="75136" y="5652"/>
                  </a:cubicBezTo>
                  <a:cubicBezTo>
                    <a:pt x="75136" y="5652"/>
                    <a:pt x="75173" y="5652"/>
                    <a:pt x="75173" y="5577"/>
                  </a:cubicBezTo>
                  <a:cubicBezTo>
                    <a:pt x="75173" y="5727"/>
                    <a:pt x="75173" y="5865"/>
                    <a:pt x="75209" y="5940"/>
                  </a:cubicBezTo>
                  <a:cubicBezTo>
                    <a:pt x="75246" y="6015"/>
                    <a:pt x="75283" y="6015"/>
                    <a:pt x="75320" y="6015"/>
                  </a:cubicBezTo>
                  <a:cubicBezTo>
                    <a:pt x="75356" y="6015"/>
                    <a:pt x="75356" y="5940"/>
                    <a:pt x="75393" y="5940"/>
                  </a:cubicBezTo>
                  <a:cubicBezTo>
                    <a:pt x="75430" y="5940"/>
                    <a:pt x="75430" y="5940"/>
                    <a:pt x="75467" y="5940"/>
                  </a:cubicBezTo>
                  <a:cubicBezTo>
                    <a:pt x="75467" y="5802"/>
                    <a:pt x="75467" y="5727"/>
                    <a:pt x="75467" y="5501"/>
                  </a:cubicBezTo>
                  <a:cubicBezTo>
                    <a:pt x="75754" y="5501"/>
                    <a:pt x="75754" y="5501"/>
                    <a:pt x="75754" y="5501"/>
                  </a:cubicBezTo>
                  <a:cubicBezTo>
                    <a:pt x="75754" y="5351"/>
                    <a:pt x="75754" y="5351"/>
                    <a:pt x="75754" y="5351"/>
                  </a:cubicBezTo>
                  <a:cubicBezTo>
                    <a:pt x="75754" y="5351"/>
                    <a:pt x="75754" y="5276"/>
                    <a:pt x="75754" y="5201"/>
                  </a:cubicBezTo>
                  <a:cubicBezTo>
                    <a:pt x="75246" y="5201"/>
                    <a:pt x="75246" y="5201"/>
                    <a:pt x="75246" y="5201"/>
                  </a:cubicBezTo>
                  <a:cubicBezTo>
                    <a:pt x="75173" y="5201"/>
                    <a:pt x="75136" y="5276"/>
                    <a:pt x="75099" y="5351"/>
                  </a:cubicBezTo>
                  <a:cubicBezTo>
                    <a:pt x="75062" y="5351"/>
                    <a:pt x="75026" y="5426"/>
                    <a:pt x="74995" y="5426"/>
                  </a:cubicBezTo>
                  <a:cubicBezTo>
                    <a:pt x="74958" y="5426"/>
                    <a:pt x="74958" y="5501"/>
                    <a:pt x="74921" y="5501"/>
                  </a:cubicBezTo>
                  <a:cubicBezTo>
                    <a:pt x="74885" y="5577"/>
                    <a:pt x="74811" y="5577"/>
                    <a:pt x="74738" y="5652"/>
                  </a:cubicBezTo>
                  <a:lnTo>
                    <a:pt x="74738" y="5501"/>
                  </a:lnTo>
                  <a:close/>
                  <a:moveTo>
                    <a:pt x="73758" y="5577"/>
                  </a:moveTo>
                  <a:lnTo>
                    <a:pt x="73758" y="5577"/>
                  </a:lnTo>
                  <a:cubicBezTo>
                    <a:pt x="73758" y="5577"/>
                    <a:pt x="73831" y="5577"/>
                    <a:pt x="73831" y="5501"/>
                  </a:cubicBezTo>
                  <a:cubicBezTo>
                    <a:pt x="73831" y="5501"/>
                    <a:pt x="73831" y="5426"/>
                    <a:pt x="73831" y="5351"/>
                  </a:cubicBezTo>
                  <a:cubicBezTo>
                    <a:pt x="73831" y="5351"/>
                    <a:pt x="73831" y="5276"/>
                    <a:pt x="73868" y="5201"/>
                  </a:cubicBezTo>
                  <a:cubicBezTo>
                    <a:pt x="73905" y="5201"/>
                    <a:pt x="73941" y="5276"/>
                    <a:pt x="74009" y="5201"/>
                  </a:cubicBezTo>
                  <a:cubicBezTo>
                    <a:pt x="74009" y="5201"/>
                    <a:pt x="74045" y="5201"/>
                    <a:pt x="74082" y="5201"/>
                  </a:cubicBezTo>
                  <a:cubicBezTo>
                    <a:pt x="74119" y="5201"/>
                    <a:pt x="74119" y="5125"/>
                    <a:pt x="74156" y="5125"/>
                  </a:cubicBezTo>
                  <a:cubicBezTo>
                    <a:pt x="74192" y="5050"/>
                    <a:pt x="74229" y="5125"/>
                    <a:pt x="74266" y="5125"/>
                  </a:cubicBezTo>
                  <a:cubicBezTo>
                    <a:pt x="74303" y="5050"/>
                    <a:pt x="74339" y="4975"/>
                    <a:pt x="74339" y="4975"/>
                  </a:cubicBezTo>
                  <a:cubicBezTo>
                    <a:pt x="74376" y="4975"/>
                    <a:pt x="74413" y="4975"/>
                    <a:pt x="74413" y="4975"/>
                  </a:cubicBezTo>
                  <a:cubicBezTo>
                    <a:pt x="74480" y="4975"/>
                    <a:pt x="74523" y="4975"/>
                    <a:pt x="74554" y="4975"/>
                  </a:cubicBezTo>
                  <a:cubicBezTo>
                    <a:pt x="74591" y="4975"/>
                    <a:pt x="74591" y="4900"/>
                    <a:pt x="74627" y="4900"/>
                  </a:cubicBezTo>
                  <a:cubicBezTo>
                    <a:pt x="74664" y="4900"/>
                    <a:pt x="74627" y="4749"/>
                    <a:pt x="74664" y="4749"/>
                  </a:cubicBezTo>
                  <a:cubicBezTo>
                    <a:pt x="74738" y="4749"/>
                    <a:pt x="74738" y="4837"/>
                    <a:pt x="74811" y="4900"/>
                  </a:cubicBezTo>
                  <a:cubicBezTo>
                    <a:pt x="74811" y="4900"/>
                    <a:pt x="74848" y="4900"/>
                    <a:pt x="74885" y="4900"/>
                  </a:cubicBezTo>
                  <a:cubicBezTo>
                    <a:pt x="74921" y="4900"/>
                    <a:pt x="74921" y="4975"/>
                    <a:pt x="74958" y="4975"/>
                  </a:cubicBezTo>
                  <a:cubicBezTo>
                    <a:pt x="75099" y="4975"/>
                    <a:pt x="75099" y="4975"/>
                    <a:pt x="75099" y="4975"/>
                  </a:cubicBezTo>
                  <a:cubicBezTo>
                    <a:pt x="75099" y="4900"/>
                    <a:pt x="75099" y="4837"/>
                    <a:pt x="75099" y="4837"/>
                  </a:cubicBezTo>
                  <a:cubicBezTo>
                    <a:pt x="75099" y="4687"/>
                    <a:pt x="75062" y="4612"/>
                    <a:pt x="75062" y="4536"/>
                  </a:cubicBezTo>
                  <a:cubicBezTo>
                    <a:pt x="75062" y="4386"/>
                    <a:pt x="75136" y="4311"/>
                    <a:pt x="75173" y="4311"/>
                  </a:cubicBezTo>
                  <a:cubicBezTo>
                    <a:pt x="75246" y="4311"/>
                    <a:pt x="75246" y="4386"/>
                    <a:pt x="75283" y="4386"/>
                  </a:cubicBezTo>
                  <a:cubicBezTo>
                    <a:pt x="75320" y="4461"/>
                    <a:pt x="75356" y="4461"/>
                    <a:pt x="75356" y="4461"/>
                  </a:cubicBezTo>
                  <a:cubicBezTo>
                    <a:pt x="75393" y="4461"/>
                    <a:pt x="75393" y="4536"/>
                    <a:pt x="75393" y="4612"/>
                  </a:cubicBezTo>
                  <a:cubicBezTo>
                    <a:pt x="75467" y="4687"/>
                    <a:pt x="75497" y="4749"/>
                    <a:pt x="75571" y="4749"/>
                  </a:cubicBezTo>
                  <a:cubicBezTo>
                    <a:pt x="75644" y="4749"/>
                    <a:pt x="75681" y="4687"/>
                    <a:pt x="75754" y="4687"/>
                  </a:cubicBezTo>
                  <a:cubicBezTo>
                    <a:pt x="75754" y="4612"/>
                    <a:pt x="75791" y="4612"/>
                    <a:pt x="75791" y="4536"/>
                  </a:cubicBezTo>
                  <a:cubicBezTo>
                    <a:pt x="75791" y="4461"/>
                    <a:pt x="75754" y="4461"/>
                    <a:pt x="75754" y="4386"/>
                  </a:cubicBezTo>
                  <a:cubicBezTo>
                    <a:pt x="75754" y="4236"/>
                    <a:pt x="75754" y="4236"/>
                    <a:pt x="75754" y="4236"/>
                  </a:cubicBezTo>
                  <a:cubicBezTo>
                    <a:pt x="75718" y="4236"/>
                    <a:pt x="75681" y="4160"/>
                    <a:pt x="75607" y="4236"/>
                  </a:cubicBezTo>
                  <a:cubicBezTo>
                    <a:pt x="75571" y="4236"/>
                    <a:pt x="75571" y="4236"/>
                    <a:pt x="75540" y="4236"/>
                  </a:cubicBezTo>
                  <a:cubicBezTo>
                    <a:pt x="75497" y="4236"/>
                    <a:pt x="75467" y="4236"/>
                    <a:pt x="75393" y="4236"/>
                  </a:cubicBezTo>
                  <a:cubicBezTo>
                    <a:pt x="75393" y="4236"/>
                    <a:pt x="75356" y="4236"/>
                    <a:pt x="75320" y="4236"/>
                  </a:cubicBezTo>
                  <a:cubicBezTo>
                    <a:pt x="75356" y="4085"/>
                    <a:pt x="75356" y="4085"/>
                    <a:pt x="75393" y="4010"/>
                  </a:cubicBezTo>
                  <a:cubicBezTo>
                    <a:pt x="75430" y="3935"/>
                    <a:pt x="75467" y="3935"/>
                    <a:pt x="75497" y="3860"/>
                  </a:cubicBezTo>
                  <a:cubicBezTo>
                    <a:pt x="75540" y="3784"/>
                    <a:pt x="75540" y="3722"/>
                    <a:pt x="75571" y="3646"/>
                  </a:cubicBezTo>
                  <a:cubicBezTo>
                    <a:pt x="75540" y="3496"/>
                    <a:pt x="75540" y="3496"/>
                    <a:pt x="75540" y="3496"/>
                  </a:cubicBezTo>
                  <a:cubicBezTo>
                    <a:pt x="75497" y="3496"/>
                    <a:pt x="75497" y="3496"/>
                    <a:pt x="75467" y="3496"/>
                  </a:cubicBezTo>
                  <a:cubicBezTo>
                    <a:pt x="75430" y="3496"/>
                    <a:pt x="75430" y="3571"/>
                    <a:pt x="75393" y="3571"/>
                  </a:cubicBezTo>
                  <a:cubicBezTo>
                    <a:pt x="75356" y="3571"/>
                    <a:pt x="75320" y="3571"/>
                    <a:pt x="75320" y="3571"/>
                  </a:cubicBezTo>
                  <a:cubicBezTo>
                    <a:pt x="75246" y="3571"/>
                    <a:pt x="75246" y="3571"/>
                    <a:pt x="75246" y="3571"/>
                  </a:cubicBezTo>
                  <a:cubicBezTo>
                    <a:pt x="75209" y="3571"/>
                    <a:pt x="75209" y="3646"/>
                    <a:pt x="75173" y="3646"/>
                  </a:cubicBezTo>
                  <a:cubicBezTo>
                    <a:pt x="75136" y="3646"/>
                    <a:pt x="75099" y="3646"/>
                    <a:pt x="75099" y="3646"/>
                  </a:cubicBezTo>
                  <a:cubicBezTo>
                    <a:pt x="75062" y="3722"/>
                    <a:pt x="75026" y="3722"/>
                    <a:pt x="75026" y="3784"/>
                  </a:cubicBezTo>
                  <a:cubicBezTo>
                    <a:pt x="75026" y="3784"/>
                    <a:pt x="75026" y="3860"/>
                    <a:pt x="75026" y="3935"/>
                  </a:cubicBezTo>
                  <a:cubicBezTo>
                    <a:pt x="75026" y="3935"/>
                    <a:pt x="75026" y="4010"/>
                    <a:pt x="75026" y="4085"/>
                  </a:cubicBezTo>
                  <a:cubicBezTo>
                    <a:pt x="75026" y="4160"/>
                    <a:pt x="75026" y="4160"/>
                    <a:pt x="75026" y="4236"/>
                  </a:cubicBezTo>
                  <a:cubicBezTo>
                    <a:pt x="74958" y="4236"/>
                    <a:pt x="74921" y="4236"/>
                    <a:pt x="74848" y="4236"/>
                  </a:cubicBezTo>
                  <a:cubicBezTo>
                    <a:pt x="74848" y="4236"/>
                    <a:pt x="74811" y="4236"/>
                    <a:pt x="74774" y="4236"/>
                  </a:cubicBezTo>
                  <a:cubicBezTo>
                    <a:pt x="74701" y="4236"/>
                    <a:pt x="74701" y="4236"/>
                    <a:pt x="74701" y="4236"/>
                  </a:cubicBezTo>
                  <a:cubicBezTo>
                    <a:pt x="74627" y="4236"/>
                    <a:pt x="74627" y="4236"/>
                    <a:pt x="74627" y="4236"/>
                  </a:cubicBezTo>
                  <a:cubicBezTo>
                    <a:pt x="74591" y="4236"/>
                    <a:pt x="74554" y="4160"/>
                    <a:pt x="74554" y="4236"/>
                  </a:cubicBezTo>
                  <a:cubicBezTo>
                    <a:pt x="74523" y="4236"/>
                    <a:pt x="74480" y="4236"/>
                    <a:pt x="74480" y="4311"/>
                  </a:cubicBezTo>
                  <a:cubicBezTo>
                    <a:pt x="74480" y="4386"/>
                    <a:pt x="74523" y="4461"/>
                    <a:pt x="74523" y="4461"/>
                  </a:cubicBezTo>
                  <a:cubicBezTo>
                    <a:pt x="74480" y="4536"/>
                    <a:pt x="74450" y="4536"/>
                    <a:pt x="74450" y="4536"/>
                  </a:cubicBezTo>
                  <a:cubicBezTo>
                    <a:pt x="74450" y="4612"/>
                    <a:pt x="74480" y="4612"/>
                    <a:pt x="74480" y="4687"/>
                  </a:cubicBezTo>
                  <a:cubicBezTo>
                    <a:pt x="74480" y="4975"/>
                    <a:pt x="74480" y="4975"/>
                    <a:pt x="74480" y="4975"/>
                  </a:cubicBezTo>
                  <a:cubicBezTo>
                    <a:pt x="74376" y="4975"/>
                    <a:pt x="74303" y="4975"/>
                    <a:pt x="74192" y="4975"/>
                  </a:cubicBezTo>
                  <a:cubicBezTo>
                    <a:pt x="74156" y="4975"/>
                    <a:pt x="74119" y="4975"/>
                    <a:pt x="74119" y="5050"/>
                  </a:cubicBezTo>
                  <a:cubicBezTo>
                    <a:pt x="74082" y="5050"/>
                    <a:pt x="74045" y="5050"/>
                    <a:pt x="74045" y="5050"/>
                  </a:cubicBezTo>
                  <a:cubicBezTo>
                    <a:pt x="74009" y="5050"/>
                    <a:pt x="74009" y="5125"/>
                    <a:pt x="73978" y="5125"/>
                  </a:cubicBezTo>
                  <a:cubicBezTo>
                    <a:pt x="73941" y="5125"/>
                    <a:pt x="73905" y="5125"/>
                    <a:pt x="73905" y="5125"/>
                  </a:cubicBezTo>
                  <a:cubicBezTo>
                    <a:pt x="73868" y="5125"/>
                    <a:pt x="73868" y="5201"/>
                    <a:pt x="73831" y="5201"/>
                  </a:cubicBezTo>
                  <a:cubicBezTo>
                    <a:pt x="73794" y="5201"/>
                    <a:pt x="73794" y="5276"/>
                    <a:pt x="73758" y="5351"/>
                  </a:cubicBezTo>
                  <a:cubicBezTo>
                    <a:pt x="73684" y="5501"/>
                    <a:pt x="73684" y="5501"/>
                    <a:pt x="73684" y="5501"/>
                  </a:cubicBezTo>
                  <a:lnTo>
                    <a:pt x="73758" y="5577"/>
                  </a:lnTo>
                  <a:close/>
                  <a:moveTo>
                    <a:pt x="72343" y="4612"/>
                  </a:moveTo>
                  <a:lnTo>
                    <a:pt x="72343" y="4612"/>
                  </a:lnTo>
                  <a:cubicBezTo>
                    <a:pt x="72306" y="4612"/>
                    <a:pt x="72269" y="4612"/>
                    <a:pt x="72232" y="4612"/>
                  </a:cubicBezTo>
                  <a:cubicBezTo>
                    <a:pt x="72196" y="4612"/>
                    <a:pt x="72159" y="4687"/>
                    <a:pt x="72159" y="4687"/>
                  </a:cubicBezTo>
                  <a:cubicBezTo>
                    <a:pt x="72122" y="4749"/>
                    <a:pt x="72122" y="4749"/>
                    <a:pt x="72085" y="4749"/>
                  </a:cubicBezTo>
                  <a:cubicBezTo>
                    <a:pt x="72049" y="4749"/>
                    <a:pt x="72049" y="4749"/>
                    <a:pt x="72049" y="4749"/>
                  </a:cubicBezTo>
                  <a:cubicBezTo>
                    <a:pt x="72012" y="4749"/>
                    <a:pt x="71975" y="4749"/>
                    <a:pt x="71944" y="4749"/>
                  </a:cubicBezTo>
                  <a:cubicBezTo>
                    <a:pt x="71908" y="4749"/>
                    <a:pt x="71908" y="4687"/>
                    <a:pt x="71871" y="4687"/>
                  </a:cubicBezTo>
                  <a:cubicBezTo>
                    <a:pt x="71834" y="4687"/>
                    <a:pt x="71797" y="4687"/>
                    <a:pt x="71797" y="4612"/>
                  </a:cubicBezTo>
                  <a:cubicBezTo>
                    <a:pt x="71761" y="4687"/>
                    <a:pt x="71761" y="4749"/>
                    <a:pt x="71724" y="4837"/>
                  </a:cubicBezTo>
                  <a:lnTo>
                    <a:pt x="71724" y="4975"/>
                  </a:lnTo>
                  <a:cubicBezTo>
                    <a:pt x="71687" y="4975"/>
                    <a:pt x="71687" y="5050"/>
                    <a:pt x="71650" y="5050"/>
                  </a:cubicBezTo>
                  <a:cubicBezTo>
                    <a:pt x="71614" y="5050"/>
                    <a:pt x="71614" y="4900"/>
                    <a:pt x="71577" y="4900"/>
                  </a:cubicBezTo>
                  <a:cubicBezTo>
                    <a:pt x="71540" y="4900"/>
                    <a:pt x="71540" y="4900"/>
                    <a:pt x="71503" y="4900"/>
                  </a:cubicBezTo>
                  <a:cubicBezTo>
                    <a:pt x="71430" y="4837"/>
                    <a:pt x="71399" y="4837"/>
                    <a:pt x="71362" y="4837"/>
                  </a:cubicBezTo>
                  <a:cubicBezTo>
                    <a:pt x="71215" y="4837"/>
                    <a:pt x="71215" y="4837"/>
                    <a:pt x="71215" y="4837"/>
                  </a:cubicBezTo>
                  <a:cubicBezTo>
                    <a:pt x="71215" y="4900"/>
                    <a:pt x="71215" y="5050"/>
                    <a:pt x="71252" y="5125"/>
                  </a:cubicBezTo>
                  <a:cubicBezTo>
                    <a:pt x="71289" y="5276"/>
                    <a:pt x="71326" y="5351"/>
                    <a:pt x="71399" y="5351"/>
                  </a:cubicBezTo>
                  <a:cubicBezTo>
                    <a:pt x="71473" y="5351"/>
                    <a:pt x="71473" y="5276"/>
                    <a:pt x="71540" y="5201"/>
                  </a:cubicBezTo>
                  <a:cubicBezTo>
                    <a:pt x="71540" y="5201"/>
                    <a:pt x="71577" y="5201"/>
                    <a:pt x="71614" y="5201"/>
                  </a:cubicBezTo>
                  <a:cubicBezTo>
                    <a:pt x="71650" y="5201"/>
                    <a:pt x="71650" y="5125"/>
                    <a:pt x="71687" y="5125"/>
                  </a:cubicBezTo>
                  <a:cubicBezTo>
                    <a:pt x="71724" y="5125"/>
                    <a:pt x="71724" y="5050"/>
                    <a:pt x="71761" y="5050"/>
                  </a:cubicBezTo>
                  <a:cubicBezTo>
                    <a:pt x="71834" y="5050"/>
                    <a:pt x="71871" y="5050"/>
                    <a:pt x="71908" y="5050"/>
                  </a:cubicBezTo>
                  <a:cubicBezTo>
                    <a:pt x="71975" y="5050"/>
                    <a:pt x="71975" y="5050"/>
                    <a:pt x="72049" y="5050"/>
                  </a:cubicBezTo>
                  <a:cubicBezTo>
                    <a:pt x="72085" y="5050"/>
                    <a:pt x="72085" y="5125"/>
                    <a:pt x="72122" y="5125"/>
                  </a:cubicBezTo>
                  <a:cubicBezTo>
                    <a:pt x="72122" y="5125"/>
                    <a:pt x="72159" y="5050"/>
                    <a:pt x="72196" y="5050"/>
                  </a:cubicBezTo>
                  <a:cubicBezTo>
                    <a:pt x="72196" y="5276"/>
                    <a:pt x="72196" y="5276"/>
                    <a:pt x="72196" y="5276"/>
                  </a:cubicBezTo>
                  <a:cubicBezTo>
                    <a:pt x="72159" y="5351"/>
                    <a:pt x="72159" y="5426"/>
                    <a:pt x="72122" y="5426"/>
                  </a:cubicBezTo>
                  <a:cubicBezTo>
                    <a:pt x="72085" y="5426"/>
                    <a:pt x="72049" y="5426"/>
                    <a:pt x="71975" y="5426"/>
                  </a:cubicBezTo>
                  <a:cubicBezTo>
                    <a:pt x="71975" y="5727"/>
                    <a:pt x="71975" y="5727"/>
                    <a:pt x="71975" y="5727"/>
                  </a:cubicBezTo>
                  <a:cubicBezTo>
                    <a:pt x="71975" y="5802"/>
                    <a:pt x="71975" y="5802"/>
                    <a:pt x="72012" y="5865"/>
                  </a:cubicBezTo>
                  <a:cubicBezTo>
                    <a:pt x="72049" y="5940"/>
                    <a:pt x="72049" y="5940"/>
                    <a:pt x="72085" y="6015"/>
                  </a:cubicBezTo>
                  <a:cubicBezTo>
                    <a:pt x="72159" y="6090"/>
                    <a:pt x="72159" y="6090"/>
                    <a:pt x="72159" y="6090"/>
                  </a:cubicBezTo>
                  <a:cubicBezTo>
                    <a:pt x="72232" y="6166"/>
                    <a:pt x="72269" y="6166"/>
                    <a:pt x="72379" y="6166"/>
                  </a:cubicBezTo>
                  <a:cubicBezTo>
                    <a:pt x="72416" y="6166"/>
                    <a:pt x="72447" y="6166"/>
                    <a:pt x="72490" y="6166"/>
                  </a:cubicBezTo>
                  <a:cubicBezTo>
                    <a:pt x="72520" y="6090"/>
                    <a:pt x="72557" y="6090"/>
                    <a:pt x="72557" y="6015"/>
                  </a:cubicBezTo>
                  <a:cubicBezTo>
                    <a:pt x="72594" y="5940"/>
                    <a:pt x="72630" y="5865"/>
                    <a:pt x="72630" y="5802"/>
                  </a:cubicBezTo>
                  <a:cubicBezTo>
                    <a:pt x="72630" y="5727"/>
                    <a:pt x="72594" y="5652"/>
                    <a:pt x="72594" y="5501"/>
                  </a:cubicBezTo>
                  <a:cubicBezTo>
                    <a:pt x="72594" y="5351"/>
                    <a:pt x="72594" y="5351"/>
                    <a:pt x="72594" y="5351"/>
                  </a:cubicBezTo>
                  <a:cubicBezTo>
                    <a:pt x="72667" y="5351"/>
                    <a:pt x="72741" y="5351"/>
                    <a:pt x="72814" y="5351"/>
                  </a:cubicBezTo>
                  <a:cubicBezTo>
                    <a:pt x="72851" y="5351"/>
                    <a:pt x="72851" y="5351"/>
                    <a:pt x="72888" y="5351"/>
                  </a:cubicBezTo>
                  <a:cubicBezTo>
                    <a:pt x="72924" y="5351"/>
                    <a:pt x="72924" y="5351"/>
                    <a:pt x="72924" y="5351"/>
                  </a:cubicBezTo>
                  <a:cubicBezTo>
                    <a:pt x="72961" y="5351"/>
                    <a:pt x="72992" y="5351"/>
                    <a:pt x="73029" y="5351"/>
                  </a:cubicBezTo>
                  <a:cubicBezTo>
                    <a:pt x="73065" y="5351"/>
                    <a:pt x="73065" y="5276"/>
                    <a:pt x="73102" y="5201"/>
                  </a:cubicBezTo>
                  <a:cubicBezTo>
                    <a:pt x="73139" y="5201"/>
                    <a:pt x="73139" y="5201"/>
                    <a:pt x="73176" y="5201"/>
                  </a:cubicBezTo>
                  <a:cubicBezTo>
                    <a:pt x="73212" y="5125"/>
                    <a:pt x="73212" y="5050"/>
                    <a:pt x="73212" y="4975"/>
                  </a:cubicBezTo>
                  <a:cubicBezTo>
                    <a:pt x="73212" y="4749"/>
                    <a:pt x="73212" y="4749"/>
                    <a:pt x="73212" y="4749"/>
                  </a:cubicBezTo>
                  <a:cubicBezTo>
                    <a:pt x="73139" y="4687"/>
                    <a:pt x="73102" y="4687"/>
                    <a:pt x="73029" y="4687"/>
                  </a:cubicBezTo>
                  <a:cubicBezTo>
                    <a:pt x="73029" y="4236"/>
                    <a:pt x="73029" y="4236"/>
                    <a:pt x="73029" y="4236"/>
                  </a:cubicBezTo>
                  <a:cubicBezTo>
                    <a:pt x="72992" y="4236"/>
                    <a:pt x="72992" y="4236"/>
                    <a:pt x="72961" y="4236"/>
                  </a:cubicBezTo>
                  <a:cubicBezTo>
                    <a:pt x="72924" y="4236"/>
                    <a:pt x="72924" y="4236"/>
                    <a:pt x="72888" y="4236"/>
                  </a:cubicBezTo>
                  <a:cubicBezTo>
                    <a:pt x="72814" y="4236"/>
                    <a:pt x="72777" y="4236"/>
                    <a:pt x="72741" y="4236"/>
                  </a:cubicBezTo>
                  <a:cubicBezTo>
                    <a:pt x="72741" y="4311"/>
                    <a:pt x="72741" y="4386"/>
                    <a:pt x="72741" y="4386"/>
                  </a:cubicBezTo>
                  <a:cubicBezTo>
                    <a:pt x="72741" y="4461"/>
                    <a:pt x="72704" y="4461"/>
                    <a:pt x="72667" y="4536"/>
                  </a:cubicBezTo>
                  <a:cubicBezTo>
                    <a:pt x="72667" y="4612"/>
                    <a:pt x="72630" y="4612"/>
                    <a:pt x="72594" y="4687"/>
                  </a:cubicBezTo>
                  <a:cubicBezTo>
                    <a:pt x="72520" y="4749"/>
                    <a:pt x="72447" y="4612"/>
                    <a:pt x="72343" y="4612"/>
                  </a:cubicBezTo>
                  <a:close/>
                  <a:moveTo>
                    <a:pt x="62352" y="5865"/>
                  </a:moveTo>
                  <a:lnTo>
                    <a:pt x="62352" y="5865"/>
                  </a:lnTo>
                  <a:cubicBezTo>
                    <a:pt x="62352" y="5940"/>
                    <a:pt x="62388" y="5865"/>
                    <a:pt x="62425" y="5940"/>
                  </a:cubicBezTo>
                  <a:cubicBezTo>
                    <a:pt x="62462" y="5940"/>
                    <a:pt x="62462" y="5940"/>
                    <a:pt x="62499" y="6015"/>
                  </a:cubicBezTo>
                  <a:cubicBezTo>
                    <a:pt x="62572" y="6015"/>
                    <a:pt x="62572" y="6015"/>
                    <a:pt x="62572" y="6015"/>
                  </a:cubicBezTo>
                  <a:cubicBezTo>
                    <a:pt x="62572" y="6015"/>
                    <a:pt x="62609" y="6015"/>
                    <a:pt x="62646" y="6015"/>
                  </a:cubicBezTo>
                  <a:cubicBezTo>
                    <a:pt x="62683" y="6015"/>
                    <a:pt x="62683" y="6090"/>
                    <a:pt x="62756" y="6090"/>
                  </a:cubicBezTo>
                  <a:cubicBezTo>
                    <a:pt x="62787" y="6090"/>
                    <a:pt x="62823" y="6090"/>
                    <a:pt x="62860" y="6090"/>
                  </a:cubicBezTo>
                  <a:cubicBezTo>
                    <a:pt x="62897" y="6015"/>
                    <a:pt x="62897" y="6015"/>
                    <a:pt x="62934" y="6015"/>
                  </a:cubicBezTo>
                  <a:cubicBezTo>
                    <a:pt x="63007" y="6015"/>
                    <a:pt x="63007" y="6015"/>
                    <a:pt x="63044" y="6015"/>
                  </a:cubicBezTo>
                  <a:cubicBezTo>
                    <a:pt x="63081" y="6015"/>
                    <a:pt x="63117" y="6015"/>
                    <a:pt x="63117" y="6090"/>
                  </a:cubicBezTo>
                  <a:cubicBezTo>
                    <a:pt x="63154" y="6090"/>
                    <a:pt x="63154" y="6090"/>
                    <a:pt x="63191" y="6166"/>
                  </a:cubicBezTo>
                  <a:cubicBezTo>
                    <a:pt x="63228" y="6166"/>
                    <a:pt x="63191" y="6241"/>
                    <a:pt x="63228" y="6316"/>
                  </a:cubicBezTo>
                  <a:cubicBezTo>
                    <a:pt x="62683" y="6316"/>
                    <a:pt x="62683" y="6316"/>
                    <a:pt x="62683" y="6316"/>
                  </a:cubicBezTo>
                  <a:cubicBezTo>
                    <a:pt x="62683" y="6617"/>
                    <a:pt x="62683" y="6617"/>
                    <a:pt x="62683" y="6617"/>
                  </a:cubicBezTo>
                  <a:cubicBezTo>
                    <a:pt x="62756" y="6692"/>
                    <a:pt x="62787" y="6692"/>
                    <a:pt x="62823" y="6767"/>
                  </a:cubicBezTo>
                  <a:cubicBezTo>
                    <a:pt x="62897" y="6767"/>
                    <a:pt x="62897" y="6918"/>
                    <a:pt x="62970" y="6918"/>
                  </a:cubicBezTo>
                  <a:cubicBezTo>
                    <a:pt x="63332" y="6918"/>
                    <a:pt x="63332" y="6918"/>
                    <a:pt x="63332" y="6918"/>
                  </a:cubicBezTo>
                  <a:cubicBezTo>
                    <a:pt x="63369" y="6918"/>
                    <a:pt x="63405" y="6830"/>
                    <a:pt x="63405" y="6830"/>
                  </a:cubicBezTo>
                  <a:cubicBezTo>
                    <a:pt x="63479" y="6830"/>
                    <a:pt x="63516" y="6830"/>
                    <a:pt x="63552" y="6918"/>
                  </a:cubicBezTo>
                  <a:cubicBezTo>
                    <a:pt x="63589" y="6918"/>
                    <a:pt x="63589" y="6980"/>
                    <a:pt x="63626" y="7055"/>
                  </a:cubicBezTo>
                  <a:cubicBezTo>
                    <a:pt x="63626" y="7055"/>
                    <a:pt x="63663" y="7055"/>
                    <a:pt x="63699" y="7131"/>
                  </a:cubicBezTo>
                  <a:cubicBezTo>
                    <a:pt x="63730" y="7131"/>
                    <a:pt x="63730" y="7131"/>
                    <a:pt x="63773" y="7131"/>
                  </a:cubicBezTo>
                  <a:cubicBezTo>
                    <a:pt x="63803" y="7131"/>
                    <a:pt x="63840" y="7131"/>
                    <a:pt x="63877" y="7131"/>
                  </a:cubicBezTo>
                  <a:cubicBezTo>
                    <a:pt x="63950" y="7131"/>
                    <a:pt x="63987" y="7131"/>
                    <a:pt x="64061" y="7131"/>
                  </a:cubicBezTo>
                  <a:cubicBezTo>
                    <a:pt x="64098" y="7055"/>
                    <a:pt x="64098" y="7055"/>
                    <a:pt x="64134" y="7055"/>
                  </a:cubicBezTo>
                  <a:cubicBezTo>
                    <a:pt x="64171" y="6980"/>
                    <a:pt x="64171" y="6980"/>
                    <a:pt x="64208" y="6918"/>
                  </a:cubicBezTo>
                  <a:cubicBezTo>
                    <a:pt x="64245" y="6918"/>
                    <a:pt x="64245" y="6767"/>
                    <a:pt x="64275" y="6767"/>
                  </a:cubicBezTo>
                  <a:cubicBezTo>
                    <a:pt x="64385" y="6767"/>
                    <a:pt x="64422" y="6918"/>
                    <a:pt x="64496" y="6918"/>
                  </a:cubicBezTo>
                  <a:cubicBezTo>
                    <a:pt x="64569" y="6918"/>
                    <a:pt x="64643" y="6918"/>
                    <a:pt x="64679" y="6830"/>
                  </a:cubicBezTo>
                  <a:cubicBezTo>
                    <a:pt x="64716" y="6767"/>
                    <a:pt x="64747" y="6767"/>
                    <a:pt x="64747" y="6767"/>
                  </a:cubicBezTo>
                  <a:cubicBezTo>
                    <a:pt x="64790" y="6692"/>
                    <a:pt x="64747" y="6542"/>
                    <a:pt x="64747" y="6466"/>
                  </a:cubicBezTo>
                  <a:cubicBezTo>
                    <a:pt x="64790" y="6316"/>
                    <a:pt x="64790" y="6241"/>
                    <a:pt x="64857" y="6241"/>
                  </a:cubicBezTo>
                  <a:cubicBezTo>
                    <a:pt x="64894" y="6241"/>
                    <a:pt x="64894" y="6241"/>
                    <a:pt x="64931" y="6241"/>
                  </a:cubicBezTo>
                  <a:cubicBezTo>
                    <a:pt x="64967" y="6241"/>
                    <a:pt x="64967" y="6241"/>
                    <a:pt x="65004" y="6166"/>
                  </a:cubicBezTo>
                  <a:cubicBezTo>
                    <a:pt x="65041" y="6166"/>
                    <a:pt x="65041" y="6090"/>
                    <a:pt x="65078" y="6090"/>
                  </a:cubicBezTo>
                  <a:cubicBezTo>
                    <a:pt x="65151" y="6015"/>
                    <a:pt x="65151" y="6015"/>
                    <a:pt x="65151" y="6015"/>
                  </a:cubicBezTo>
                  <a:cubicBezTo>
                    <a:pt x="65114" y="5940"/>
                    <a:pt x="65078" y="5802"/>
                    <a:pt x="65041" y="5802"/>
                  </a:cubicBezTo>
                  <a:cubicBezTo>
                    <a:pt x="64967" y="5727"/>
                    <a:pt x="64931" y="5727"/>
                    <a:pt x="64894" y="5727"/>
                  </a:cubicBezTo>
                  <a:cubicBezTo>
                    <a:pt x="64857" y="5727"/>
                    <a:pt x="64820" y="5727"/>
                    <a:pt x="64790" y="5727"/>
                  </a:cubicBezTo>
                  <a:cubicBezTo>
                    <a:pt x="64747" y="5727"/>
                    <a:pt x="64716" y="5865"/>
                    <a:pt x="64679" y="5865"/>
                  </a:cubicBezTo>
                  <a:cubicBezTo>
                    <a:pt x="64532" y="5865"/>
                    <a:pt x="64532" y="5865"/>
                    <a:pt x="64532" y="5865"/>
                  </a:cubicBezTo>
                  <a:cubicBezTo>
                    <a:pt x="64532" y="5802"/>
                    <a:pt x="64532" y="5727"/>
                    <a:pt x="64532" y="5652"/>
                  </a:cubicBezTo>
                  <a:cubicBezTo>
                    <a:pt x="64532" y="5577"/>
                    <a:pt x="64496" y="5577"/>
                    <a:pt x="64496" y="5501"/>
                  </a:cubicBezTo>
                  <a:cubicBezTo>
                    <a:pt x="64459" y="5426"/>
                    <a:pt x="64422" y="5426"/>
                    <a:pt x="64385" y="5351"/>
                  </a:cubicBezTo>
                  <a:cubicBezTo>
                    <a:pt x="64385" y="5351"/>
                    <a:pt x="64349" y="5276"/>
                    <a:pt x="64349" y="5201"/>
                  </a:cubicBezTo>
                  <a:cubicBezTo>
                    <a:pt x="64312" y="5276"/>
                    <a:pt x="64312" y="5276"/>
                    <a:pt x="64275" y="5276"/>
                  </a:cubicBezTo>
                  <a:cubicBezTo>
                    <a:pt x="64245" y="5276"/>
                    <a:pt x="64245" y="5351"/>
                    <a:pt x="64245" y="5426"/>
                  </a:cubicBezTo>
                  <a:cubicBezTo>
                    <a:pt x="64208" y="5426"/>
                    <a:pt x="64171" y="5501"/>
                    <a:pt x="64171" y="5577"/>
                  </a:cubicBezTo>
                  <a:cubicBezTo>
                    <a:pt x="64098" y="5652"/>
                    <a:pt x="64061" y="5727"/>
                    <a:pt x="63987" y="5727"/>
                  </a:cubicBezTo>
                  <a:cubicBezTo>
                    <a:pt x="63987" y="5727"/>
                    <a:pt x="63950" y="5802"/>
                    <a:pt x="63914" y="5802"/>
                  </a:cubicBezTo>
                  <a:cubicBezTo>
                    <a:pt x="63877" y="5802"/>
                    <a:pt x="63877" y="5727"/>
                    <a:pt x="63840" y="5652"/>
                  </a:cubicBezTo>
                  <a:cubicBezTo>
                    <a:pt x="63987" y="5351"/>
                    <a:pt x="63987" y="5351"/>
                    <a:pt x="63987" y="5351"/>
                  </a:cubicBezTo>
                  <a:cubicBezTo>
                    <a:pt x="63987" y="5276"/>
                    <a:pt x="63987" y="5276"/>
                    <a:pt x="63987" y="5276"/>
                  </a:cubicBezTo>
                  <a:cubicBezTo>
                    <a:pt x="63987" y="5201"/>
                    <a:pt x="63987" y="5201"/>
                    <a:pt x="63987" y="5125"/>
                  </a:cubicBezTo>
                  <a:cubicBezTo>
                    <a:pt x="63950" y="5125"/>
                    <a:pt x="63950" y="5125"/>
                    <a:pt x="63914" y="5201"/>
                  </a:cubicBezTo>
                  <a:cubicBezTo>
                    <a:pt x="63877" y="5201"/>
                    <a:pt x="63877" y="5276"/>
                    <a:pt x="63840" y="5276"/>
                  </a:cubicBezTo>
                  <a:cubicBezTo>
                    <a:pt x="63803" y="5276"/>
                    <a:pt x="63803" y="5276"/>
                    <a:pt x="63803" y="5276"/>
                  </a:cubicBezTo>
                  <a:cubicBezTo>
                    <a:pt x="63773" y="5351"/>
                    <a:pt x="63773" y="5201"/>
                    <a:pt x="63730" y="5201"/>
                  </a:cubicBezTo>
                  <a:cubicBezTo>
                    <a:pt x="63516" y="5201"/>
                    <a:pt x="63516" y="5201"/>
                    <a:pt x="63516" y="5201"/>
                  </a:cubicBezTo>
                  <a:cubicBezTo>
                    <a:pt x="63516" y="5351"/>
                    <a:pt x="63516" y="5426"/>
                    <a:pt x="63516" y="5577"/>
                  </a:cubicBezTo>
                  <a:cubicBezTo>
                    <a:pt x="63516" y="5727"/>
                    <a:pt x="63516" y="5802"/>
                    <a:pt x="63479" y="5865"/>
                  </a:cubicBezTo>
                  <a:cubicBezTo>
                    <a:pt x="63479" y="5940"/>
                    <a:pt x="63442" y="5940"/>
                    <a:pt x="63442" y="6015"/>
                  </a:cubicBezTo>
                  <a:cubicBezTo>
                    <a:pt x="63369" y="6015"/>
                    <a:pt x="63369" y="6015"/>
                    <a:pt x="63369" y="6015"/>
                  </a:cubicBezTo>
                  <a:cubicBezTo>
                    <a:pt x="63369" y="5802"/>
                    <a:pt x="63369" y="5727"/>
                    <a:pt x="63332" y="5577"/>
                  </a:cubicBezTo>
                  <a:cubicBezTo>
                    <a:pt x="63332" y="5501"/>
                    <a:pt x="63295" y="5501"/>
                    <a:pt x="63258" y="5426"/>
                  </a:cubicBezTo>
                  <a:cubicBezTo>
                    <a:pt x="63258" y="5426"/>
                    <a:pt x="63228" y="5426"/>
                    <a:pt x="63191" y="5351"/>
                  </a:cubicBezTo>
                  <a:cubicBezTo>
                    <a:pt x="63154" y="5351"/>
                    <a:pt x="63154" y="5351"/>
                    <a:pt x="63117" y="5351"/>
                  </a:cubicBezTo>
                  <a:cubicBezTo>
                    <a:pt x="62897" y="5351"/>
                    <a:pt x="62787" y="5276"/>
                    <a:pt x="62535" y="5276"/>
                  </a:cubicBezTo>
                  <a:cubicBezTo>
                    <a:pt x="62535" y="5276"/>
                    <a:pt x="62499" y="5351"/>
                    <a:pt x="62462" y="5351"/>
                  </a:cubicBezTo>
                  <a:lnTo>
                    <a:pt x="62425" y="5351"/>
                  </a:lnTo>
                  <a:cubicBezTo>
                    <a:pt x="62352" y="5426"/>
                    <a:pt x="62315" y="5501"/>
                    <a:pt x="62315" y="5577"/>
                  </a:cubicBezTo>
                  <a:cubicBezTo>
                    <a:pt x="62315" y="5727"/>
                    <a:pt x="62315" y="5802"/>
                    <a:pt x="62352" y="5865"/>
                  </a:cubicBezTo>
                  <a:close/>
                  <a:moveTo>
                    <a:pt x="61629" y="8547"/>
                  </a:moveTo>
                  <a:lnTo>
                    <a:pt x="61629" y="8547"/>
                  </a:lnTo>
                  <a:cubicBezTo>
                    <a:pt x="61629" y="8622"/>
                    <a:pt x="61666" y="8622"/>
                    <a:pt x="61666" y="8622"/>
                  </a:cubicBezTo>
                  <a:cubicBezTo>
                    <a:pt x="61666" y="8622"/>
                    <a:pt x="61666" y="8772"/>
                    <a:pt x="61629" y="8772"/>
                  </a:cubicBezTo>
                  <a:cubicBezTo>
                    <a:pt x="61592" y="8772"/>
                    <a:pt x="61555" y="8697"/>
                    <a:pt x="61482" y="8697"/>
                  </a:cubicBezTo>
                  <a:cubicBezTo>
                    <a:pt x="61408" y="8697"/>
                    <a:pt x="61408" y="8697"/>
                    <a:pt x="61408" y="8697"/>
                  </a:cubicBezTo>
                  <a:cubicBezTo>
                    <a:pt x="61372" y="8697"/>
                    <a:pt x="61335" y="8697"/>
                    <a:pt x="61335" y="8697"/>
                  </a:cubicBezTo>
                  <a:cubicBezTo>
                    <a:pt x="61261" y="8697"/>
                    <a:pt x="61225" y="8622"/>
                    <a:pt x="61194" y="8697"/>
                  </a:cubicBezTo>
                  <a:cubicBezTo>
                    <a:pt x="61151" y="8697"/>
                    <a:pt x="61151" y="8697"/>
                    <a:pt x="61120" y="8772"/>
                  </a:cubicBezTo>
                  <a:cubicBezTo>
                    <a:pt x="61084" y="8772"/>
                    <a:pt x="61084" y="8848"/>
                    <a:pt x="61047" y="8848"/>
                  </a:cubicBezTo>
                  <a:cubicBezTo>
                    <a:pt x="60973" y="8848"/>
                    <a:pt x="60900" y="8772"/>
                    <a:pt x="60826" y="8848"/>
                  </a:cubicBezTo>
                  <a:cubicBezTo>
                    <a:pt x="60716" y="8848"/>
                    <a:pt x="60679" y="8848"/>
                    <a:pt x="60612" y="8998"/>
                  </a:cubicBezTo>
                  <a:cubicBezTo>
                    <a:pt x="60575" y="8998"/>
                    <a:pt x="60575" y="9061"/>
                    <a:pt x="60575" y="9136"/>
                  </a:cubicBezTo>
                  <a:cubicBezTo>
                    <a:pt x="60575" y="9437"/>
                    <a:pt x="60575" y="9437"/>
                    <a:pt x="60575" y="9437"/>
                  </a:cubicBezTo>
                  <a:cubicBezTo>
                    <a:pt x="60679" y="9361"/>
                    <a:pt x="60716" y="9361"/>
                    <a:pt x="60790" y="9361"/>
                  </a:cubicBezTo>
                  <a:cubicBezTo>
                    <a:pt x="60863" y="9361"/>
                    <a:pt x="60863" y="9361"/>
                    <a:pt x="60863" y="9361"/>
                  </a:cubicBezTo>
                  <a:cubicBezTo>
                    <a:pt x="60900" y="9361"/>
                    <a:pt x="60900" y="9361"/>
                    <a:pt x="60937" y="9361"/>
                  </a:cubicBezTo>
                  <a:cubicBezTo>
                    <a:pt x="60973" y="9361"/>
                    <a:pt x="61010" y="9437"/>
                    <a:pt x="61047" y="9437"/>
                  </a:cubicBezTo>
                  <a:cubicBezTo>
                    <a:pt x="61120" y="9437"/>
                    <a:pt x="61194" y="9437"/>
                    <a:pt x="61225" y="9361"/>
                  </a:cubicBezTo>
                  <a:cubicBezTo>
                    <a:pt x="61298" y="9286"/>
                    <a:pt x="61335" y="9211"/>
                    <a:pt x="61372" y="9136"/>
                  </a:cubicBezTo>
                  <a:cubicBezTo>
                    <a:pt x="61408" y="9136"/>
                    <a:pt x="61445" y="9061"/>
                    <a:pt x="61482" y="9061"/>
                  </a:cubicBezTo>
                  <a:cubicBezTo>
                    <a:pt x="61519" y="9061"/>
                    <a:pt x="61519" y="9061"/>
                    <a:pt x="61519" y="9061"/>
                  </a:cubicBezTo>
                  <a:cubicBezTo>
                    <a:pt x="61555" y="9061"/>
                    <a:pt x="61555" y="9061"/>
                    <a:pt x="61592" y="9061"/>
                  </a:cubicBezTo>
                  <a:cubicBezTo>
                    <a:pt x="61629" y="9136"/>
                    <a:pt x="61592" y="9211"/>
                    <a:pt x="61629" y="9211"/>
                  </a:cubicBezTo>
                  <a:cubicBezTo>
                    <a:pt x="61592" y="9286"/>
                    <a:pt x="61592" y="9361"/>
                    <a:pt x="61555" y="9361"/>
                  </a:cubicBezTo>
                  <a:cubicBezTo>
                    <a:pt x="61555" y="9361"/>
                    <a:pt x="61519" y="9361"/>
                    <a:pt x="61482" y="9361"/>
                  </a:cubicBezTo>
                  <a:cubicBezTo>
                    <a:pt x="61482" y="9437"/>
                    <a:pt x="61445" y="9437"/>
                    <a:pt x="61445" y="9437"/>
                  </a:cubicBezTo>
                  <a:cubicBezTo>
                    <a:pt x="61408" y="9437"/>
                    <a:pt x="61408" y="9512"/>
                    <a:pt x="61372" y="9587"/>
                  </a:cubicBezTo>
                  <a:cubicBezTo>
                    <a:pt x="61335" y="9587"/>
                    <a:pt x="61298" y="9662"/>
                    <a:pt x="61261" y="9662"/>
                  </a:cubicBezTo>
                  <a:cubicBezTo>
                    <a:pt x="61225" y="9662"/>
                    <a:pt x="61194" y="9662"/>
                    <a:pt x="61151" y="9662"/>
                  </a:cubicBezTo>
                  <a:cubicBezTo>
                    <a:pt x="61084" y="9662"/>
                    <a:pt x="61010" y="9662"/>
                    <a:pt x="60937" y="9662"/>
                  </a:cubicBezTo>
                  <a:cubicBezTo>
                    <a:pt x="60900" y="9662"/>
                    <a:pt x="60863" y="9662"/>
                    <a:pt x="60863" y="9662"/>
                  </a:cubicBezTo>
                  <a:cubicBezTo>
                    <a:pt x="60826" y="9662"/>
                    <a:pt x="60790" y="9662"/>
                    <a:pt x="60790" y="9737"/>
                  </a:cubicBezTo>
                  <a:cubicBezTo>
                    <a:pt x="60753" y="9737"/>
                    <a:pt x="60716" y="9737"/>
                    <a:pt x="60716" y="9737"/>
                  </a:cubicBezTo>
                  <a:cubicBezTo>
                    <a:pt x="60679" y="9813"/>
                    <a:pt x="60679" y="9813"/>
                    <a:pt x="60679" y="9888"/>
                  </a:cubicBezTo>
                  <a:cubicBezTo>
                    <a:pt x="60679" y="9963"/>
                    <a:pt x="60716" y="9963"/>
                    <a:pt x="60716" y="10026"/>
                  </a:cubicBezTo>
                  <a:cubicBezTo>
                    <a:pt x="60753" y="10176"/>
                    <a:pt x="60790" y="10251"/>
                    <a:pt x="60826" y="10251"/>
                  </a:cubicBezTo>
                  <a:cubicBezTo>
                    <a:pt x="60863" y="10326"/>
                    <a:pt x="60863" y="10251"/>
                    <a:pt x="60900" y="10251"/>
                  </a:cubicBezTo>
                  <a:cubicBezTo>
                    <a:pt x="60973" y="10326"/>
                    <a:pt x="61010" y="10251"/>
                    <a:pt x="61047" y="10251"/>
                  </a:cubicBezTo>
                  <a:cubicBezTo>
                    <a:pt x="61084" y="10251"/>
                    <a:pt x="61084" y="10326"/>
                    <a:pt x="61120" y="10326"/>
                  </a:cubicBezTo>
                  <a:cubicBezTo>
                    <a:pt x="61151" y="10326"/>
                    <a:pt x="61194" y="10402"/>
                    <a:pt x="61261" y="10477"/>
                  </a:cubicBezTo>
                  <a:cubicBezTo>
                    <a:pt x="61261" y="10477"/>
                    <a:pt x="61298" y="10552"/>
                    <a:pt x="61335" y="10552"/>
                  </a:cubicBezTo>
                  <a:cubicBezTo>
                    <a:pt x="61335" y="10627"/>
                    <a:pt x="61335" y="10702"/>
                    <a:pt x="61372" y="10702"/>
                  </a:cubicBezTo>
                  <a:cubicBezTo>
                    <a:pt x="61372" y="10778"/>
                    <a:pt x="61408" y="10778"/>
                    <a:pt x="61408" y="10853"/>
                  </a:cubicBezTo>
                  <a:cubicBezTo>
                    <a:pt x="61445" y="10991"/>
                    <a:pt x="61482" y="10991"/>
                    <a:pt x="61519" y="11141"/>
                  </a:cubicBezTo>
                  <a:cubicBezTo>
                    <a:pt x="61592" y="11078"/>
                    <a:pt x="61592" y="11078"/>
                    <a:pt x="61592" y="11078"/>
                  </a:cubicBezTo>
                  <a:lnTo>
                    <a:pt x="61592" y="10991"/>
                  </a:lnTo>
                  <a:cubicBezTo>
                    <a:pt x="61592" y="10928"/>
                    <a:pt x="61629" y="10853"/>
                    <a:pt x="61629" y="10853"/>
                  </a:cubicBezTo>
                  <a:cubicBezTo>
                    <a:pt x="61666" y="10778"/>
                    <a:pt x="61696" y="10778"/>
                    <a:pt x="61696" y="10778"/>
                  </a:cubicBezTo>
                  <a:cubicBezTo>
                    <a:pt x="61770" y="10702"/>
                    <a:pt x="61807" y="10702"/>
                    <a:pt x="61843" y="10552"/>
                  </a:cubicBezTo>
                  <a:cubicBezTo>
                    <a:pt x="61843" y="10552"/>
                    <a:pt x="61843" y="10477"/>
                    <a:pt x="61880" y="10402"/>
                  </a:cubicBezTo>
                  <a:cubicBezTo>
                    <a:pt x="61880" y="10326"/>
                    <a:pt x="61843" y="10251"/>
                    <a:pt x="61880" y="10101"/>
                  </a:cubicBezTo>
                  <a:cubicBezTo>
                    <a:pt x="61880" y="10026"/>
                    <a:pt x="61880" y="10026"/>
                    <a:pt x="61917" y="9963"/>
                  </a:cubicBezTo>
                  <a:cubicBezTo>
                    <a:pt x="61917" y="9888"/>
                    <a:pt x="61954" y="9888"/>
                    <a:pt x="61954" y="9813"/>
                  </a:cubicBezTo>
                  <a:cubicBezTo>
                    <a:pt x="61990" y="9813"/>
                    <a:pt x="62027" y="9737"/>
                    <a:pt x="62027" y="9737"/>
                  </a:cubicBezTo>
                  <a:cubicBezTo>
                    <a:pt x="62101" y="9737"/>
                    <a:pt x="62137" y="9737"/>
                    <a:pt x="62174" y="9737"/>
                  </a:cubicBezTo>
                  <a:cubicBezTo>
                    <a:pt x="62174" y="9061"/>
                    <a:pt x="62174" y="9061"/>
                    <a:pt x="62174" y="9061"/>
                  </a:cubicBezTo>
                  <a:cubicBezTo>
                    <a:pt x="62211" y="9061"/>
                    <a:pt x="62241" y="9061"/>
                    <a:pt x="62315" y="9061"/>
                  </a:cubicBezTo>
                  <a:cubicBezTo>
                    <a:pt x="62352" y="8998"/>
                    <a:pt x="62388" y="8910"/>
                    <a:pt x="62462" y="8848"/>
                  </a:cubicBezTo>
                  <a:cubicBezTo>
                    <a:pt x="62425" y="8772"/>
                    <a:pt x="62388" y="8772"/>
                    <a:pt x="62388" y="8697"/>
                  </a:cubicBezTo>
                  <a:cubicBezTo>
                    <a:pt x="62388" y="8622"/>
                    <a:pt x="62388" y="8622"/>
                    <a:pt x="62388" y="8547"/>
                  </a:cubicBezTo>
                  <a:cubicBezTo>
                    <a:pt x="62388" y="8547"/>
                    <a:pt x="62388" y="8472"/>
                    <a:pt x="62388" y="8396"/>
                  </a:cubicBezTo>
                  <a:cubicBezTo>
                    <a:pt x="62388" y="8396"/>
                    <a:pt x="62425" y="8321"/>
                    <a:pt x="62425" y="8246"/>
                  </a:cubicBezTo>
                  <a:cubicBezTo>
                    <a:pt x="62425" y="8246"/>
                    <a:pt x="62388" y="8171"/>
                    <a:pt x="62388" y="8096"/>
                  </a:cubicBezTo>
                  <a:cubicBezTo>
                    <a:pt x="62897" y="8096"/>
                    <a:pt x="62897" y="8096"/>
                    <a:pt x="62897" y="8096"/>
                  </a:cubicBezTo>
                  <a:cubicBezTo>
                    <a:pt x="62897" y="8171"/>
                    <a:pt x="62897" y="8246"/>
                    <a:pt x="62897" y="8321"/>
                  </a:cubicBezTo>
                  <a:cubicBezTo>
                    <a:pt x="62897" y="8396"/>
                    <a:pt x="62860" y="8472"/>
                    <a:pt x="62860" y="8622"/>
                  </a:cubicBezTo>
                  <a:cubicBezTo>
                    <a:pt x="62860" y="8697"/>
                    <a:pt x="62860" y="8697"/>
                    <a:pt x="62860" y="8772"/>
                  </a:cubicBezTo>
                  <a:cubicBezTo>
                    <a:pt x="62897" y="8772"/>
                    <a:pt x="62934" y="8772"/>
                    <a:pt x="63007" y="8772"/>
                  </a:cubicBezTo>
                  <a:cubicBezTo>
                    <a:pt x="63044" y="8772"/>
                    <a:pt x="63081" y="8772"/>
                    <a:pt x="63081" y="8848"/>
                  </a:cubicBezTo>
                  <a:cubicBezTo>
                    <a:pt x="63117" y="8848"/>
                    <a:pt x="63154" y="8848"/>
                    <a:pt x="63154" y="8910"/>
                  </a:cubicBezTo>
                  <a:cubicBezTo>
                    <a:pt x="63154" y="8998"/>
                    <a:pt x="63154" y="8998"/>
                    <a:pt x="63154" y="9061"/>
                  </a:cubicBezTo>
                  <a:cubicBezTo>
                    <a:pt x="63154" y="9136"/>
                    <a:pt x="63154" y="9286"/>
                    <a:pt x="63154" y="9361"/>
                  </a:cubicBezTo>
                  <a:cubicBezTo>
                    <a:pt x="63117" y="9437"/>
                    <a:pt x="63081" y="9361"/>
                    <a:pt x="63081" y="9437"/>
                  </a:cubicBezTo>
                  <a:cubicBezTo>
                    <a:pt x="63007" y="9512"/>
                    <a:pt x="62970" y="9587"/>
                    <a:pt x="62970" y="9737"/>
                  </a:cubicBezTo>
                  <a:cubicBezTo>
                    <a:pt x="62970" y="9813"/>
                    <a:pt x="62970" y="9888"/>
                    <a:pt x="62970" y="9963"/>
                  </a:cubicBezTo>
                  <a:cubicBezTo>
                    <a:pt x="63154" y="9963"/>
                    <a:pt x="63154" y="9963"/>
                    <a:pt x="63154" y="9963"/>
                  </a:cubicBezTo>
                  <a:cubicBezTo>
                    <a:pt x="63228" y="9963"/>
                    <a:pt x="63258" y="9813"/>
                    <a:pt x="63369" y="9662"/>
                  </a:cubicBezTo>
                  <a:cubicBezTo>
                    <a:pt x="63405" y="9587"/>
                    <a:pt x="63442" y="9512"/>
                    <a:pt x="63479" y="9512"/>
                  </a:cubicBezTo>
                  <a:cubicBezTo>
                    <a:pt x="63516" y="9512"/>
                    <a:pt x="63552" y="9587"/>
                    <a:pt x="63552" y="9662"/>
                  </a:cubicBezTo>
                  <a:cubicBezTo>
                    <a:pt x="63589" y="9662"/>
                    <a:pt x="63552" y="9737"/>
                    <a:pt x="63552" y="9813"/>
                  </a:cubicBezTo>
                  <a:cubicBezTo>
                    <a:pt x="63552" y="9888"/>
                    <a:pt x="63552" y="9963"/>
                    <a:pt x="63552" y="10026"/>
                  </a:cubicBezTo>
                  <a:cubicBezTo>
                    <a:pt x="63773" y="10026"/>
                    <a:pt x="63773" y="10026"/>
                    <a:pt x="63773" y="10026"/>
                  </a:cubicBezTo>
                  <a:cubicBezTo>
                    <a:pt x="63773" y="10026"/>
                    <a:pt x="63803" y="10026"/>
                    <a:pt x="63840" y="10026"/>
                  </a:cubicBezTo>
                  <a:cubicBezTo>
                    <a:pt x="63840" y="9963"/>
                    <a:pt x="63840" y="9888"/>
                    <a:pt x="63840" y="9888"/>
                  </a:cubicBezTo>
                  <a:cubicBezTo>
                    <a:pt x="63840" y="9813"/>
                    <a:pt x="63877" y="9737"/>
                    <a:pt x="63877" y="9737"/>
                  </a:cubicBezTo>
                  <a:cubicBezTo>
                    <a:pt x="64275" y="9737"/>
                    <a:pt x="64275" y="9737"/>
                    <a:pt x="64275" y="9737"/>
                  </a:cubicBezTo>
                  <a:cubicBezTo>
                    <a:pt x="64422" y="9662"/>
                    <a:pt x="64422" y="9662"/>
                    <a:pt x="64422" y="9662"/>
                  </a:cubicBezTo>
                  <a:cubicBezTo>
                    <a:pt x="64422" y="9512"/>
                    <a:pt x="64422" y="9512"/>
                    <a:pt x="64422" y="9512"/>
                  </a:cubicBezTo>
                  <a:cubicBezTo>
                    <a:pt x="64385" y="9361"/>
                    <a:pt x="64349" y="9211"/>
                    <a:pt x="64245" y="9211"/>
                  </a:cubicBezTo>
                  <a:cubicBezTo>
                    <a:pt x="64208" y="9211"/>
                    <a:pt x="64208" y="9211"/>
                    <a:pt x="64171" y="9211"/>
                  </a:cubicBezTo>
                  <a:cubicBezTo>
                    <a:pt x="64098" y="9211"/>
                    <a:pt x="64061" y="9211"/>
                    <a:pt x="64024" y="9211"/>
                  </a:cubicBezTo>
                  <a:cubicBezTo>
                    <a:pt x="63987" y="9061"/>
                    <a:pt x="63987" y="8998"/>
                    <a:pt x="63987" y="8910"/>
                  </a:cubicBezTo>
                  <a:cubicBezTo>
                    <a:pt x="63987" y="8848"/>
                    <a:pt x="64024" y="8772"/>
                    <a:pt x="64024" y="8772"/>
                  </a:cubicBezTo>
                  <a:cubicBezTo>
                    <a:pt x="63552" y="8772"/>
                    <a:pt x="63552" y="8772"/>
                    <a:pt x="63552" y="8772"/>
                  </a:cubicBezTo>
                  <a:cubicBezTo>
                    <a:pt x="63552" y="8547"/>
                    <a:pt x="63589" y="8321"/>
                    <a:pt x="63516" y="8171"/>
                  </a:cubicBezTo>
                  <a:cubicBezTo>
                    <a:pt x="63479" y="8171"/>
                    <a:pt x="63479" y="8171"/>
                    <a:pt x="63442" y="8171"/>
                  </a:cubicBezTo>
                  <a:cubicBezTo>
                    <a:pt x="63405" y="8171"/>
                    <a:pt x="63405" y="8096"/>
                    <a:pt x="63369" y="8096"/>
                  </a:cubicBezTo>
                  <a:cubicBezTo>
                    <a:pt x="63369" y="8096"/>
                    <a:pt x="63332" y="8020"/>
                    <a:pt x="63332" y="7945"/>
                  </a:cubicBezTo>
                  <a:lnTo>
                    <a:pt x="63332" y="7807"/>
                  </a:lnTo>
                  <a:cubicBezTo>
                    <a:pt x="63258" y="7732"/>
                    <a:pt x="63228" y="7732"/>
                    <a:pt x="63154" y="7732"/>
                  </a:cubicBezTo>
                  <a:cubicBezTo>
                    <a:pt x="63154" y="7732"/>
                    <a:pt x="63117" y="7732"/>
                    <a:pt x="63081" y="7732"/>
                  </a:cubicBezTo>
                  <a:cubicBezTo>
                    <a:pt x="63044" y="7732"/>
                    <a:pt x="63044" y="7657"/>
                    <a:pt x="63007" y="7657"/>
                  </a:cubicBezTo>
                  <a:cubicBezTo>
                    <a:pt x="62970" y="7582"/>
                    <a:pt x="63007" y="7431"/>
                    <a:pt x="62934" y="7356"/>
                  </a:cubicBezTo>
                  <a:cubicBezTo>
                    <a:pt x="62934" y="7356"/>
                    <a:pt x="62897" y="7356"/>
                    <a:pt x="62897" y="7281"/>
                  </a:cubicBezTo>
                  <a:cubicBezTo>
                    <a:pt x="62860" y="7281"/>
                    <a:pt x="62823" y="7281"/>
                    <a:pt x="62823" y="7281"/>
                  </a:cubicBezTo>
                  <a:cubicBezTo>
                    <a:pt x="62787" y="7281"/>
                    <a:pt x="62756" y="7281"/>
                    <a:pt x="62756" y="7281"/>
                  </a:cubicBezTo>
                  <a:cubicBezTo>
                    <a:pt x="62683" y="7356"/>
                    <a:pt x="62683" y="7431"/>
                    <a:pt x="62646" y="7431"/>
                  </a:cubicBezTo>
                  <a:cubicBezTo>
                    <a:pt x="62572" y="7431"/>
                    <a:pt x="62535" y="7431"/>
                    <a:pt x="62499" y="7356"/>
                  </a:cubicBezTo>
                  <a:cubicBezTo>
                    <a:pt x="62462" y="7356"/>
                    <a:pt x="62462" y="7431"/>
                    <a:pt x="62425" y="7356"/>
                  </a:cubicBezTo>
                  <a:cubicBezTo>
                    <a:pt x="62388" y="7356"/>
                    <a:pt x="62388" y="7281"/>
                    <a:pt x="62352" y="7281"/>
                  </a:cubicBezTo>
                  <a:cubicBezTo>
                    <a:pt x="62352" y="6830"/>
                    <a:pt x="62352" y="6830"/>
                    <a:pt x="62352" y="6830"/>
                  </a:cubicBezTo>
                  <a:lnTo>
                    <a:pt x="62388" y="6918"/>
                  </a:lnTo>
                  <a:cubicBezTo>
                    <a:pt x="62352" y="6918"/>
                    <a:pt x="62315" y="6918"/>
                    <a:pt x="62278" y="6918"/>
                  </a:cubicBezTo>
                  <a:cubicBezTo>
                    <a:pt x="62241" y="6918"/>
                    <a:pt x="62211" y="6918"/>
                    <a:pt x="62174" y="6918"/>
                  </a:cubicBezTo>
                  <a:cubicBezTo>
                    <a:pt x="62137" y="6918"/>
                    <a:pt x="62137" y="6918"/>
                    <a:pt x="62101" y="6830"/>
                  </a:cubicBezTo>
                  <a:cubicBezTo>
                    <a:pt x="62101" y="6830"/>
                    <a:pt x="62101" y="6767"/>
                    <a:pt x="62101" y="6692"/>
                  </a:cubicBezTo>
                  <a:cubicBezTo>
                    <a:pt x="62137" y="6617"/>
                    <a:pt x="62211" y="6542"/>
                    <a:pt x="62211" y="6391"/>
                  </a:cubicBezTo>
                  <a:cubicBezTo>
                    <a:pt x="62211" y="6391"/>
                    <a:pt x="62211" y="6316"/>
                    <a:pt x="62211" y="6241"/>
                  </a:cubicBezTo>
                  <a:cubicBezTo>
                    <a:pt x="61592" y="6090"/>
                    <a:pt x="61592" y="6090"/>
                    <a:pt x="61592" y="6090"/>
                  </a:cubicBezTo>
                  <a:cubicBezTo>
                    <a:pt x="61592" y="6090"/>
                    <a:pt x="61555" y="6015"/>
                    <a:pt x="61519" y="6090"/>
                  </a:cubicBezTo>
                  <a:cubicBezTo>
                    <a:pt x="61482" y="6090"/>
                    <a:pt x="61482" y="6166"/>
                    <a:pt x="61482" y="6166"/>
                  </a:cubicBezTo>
                  <a:cubicBezTo>
                    <a:pt x="61445" y="6316"/>
                    <a:pt x="61445" y="6391"/>
                    <a:pt x="61445" y="6466"/>
                  </a:cubicBezTo>
                  <a:cubicBezTo>
                    <a:pt x="61445" y="6617"/>
                    <a:pt x="61445" y="6617"/>
                    <a:pt x="61445" y="6617"/>
                  </a:cubicBezTo>
                  <a:cubicBezTo>
                    <a:pt x="61445" y="6692"/>
                    <a:pt x="61445" y="6767"/>
                    <a:pt x="61445" y="6767"/>
                  </a:cubicBezTo>
                  <a:cubicBezTo>
                    <a:pt x="61445" y="6830"/>
                    <a:pt x="61482" y="6918"/>
                    <a:pt x="61482" y="6980"/>
                  </a:cubicBezTo>
                  <a:cubicBezTo>
                    <a:pt x="61482" y="7131"/>
                    <a:pt x="61482" y="7131"/>
                    <a:pt x="61445" y="7206"/>
                  </a:cubicBezTo>
                  <a:cubicBezTo>
                    <a:pt x="61408" y="7281"/>
                    <a:pt x="61372" y="7356"/>
                    <a:pt x="61335" y="7356"/>
                  </a:cubicBezTo>
                  <a:cubicBezTo>
                    <a:pt x="61298" y="7356"/>
                    <a:pt x="61261" y="7356"/>
                    <a:pt x="61225" y="7281"/>
                  </a:cubicBezTo>
                  <a:cubicBezTo>
                    <a:pt x="61194" y="7206"/>
                    <a:pt x="61194" y="7055"/>
                    <a:pt x="61194" y="6980"/>
                  </a:cubicBezTo>
                  <a:cubicBezTo>
                    <a:pt x="61194" y="6830"/>
                    <a:pt x="61194" y="6830"/>
                    <a:pt x="61194" y="6830"/>
                  </a:cubicBezTo>
                  <a:cubicBezTo>
                    <a:pt x="61194" y="6767"/>
                    <a:pt x="61151" y="6692"/>
                    <a:pt x="61151" y="6692"/>
                  </a:cubicBezTo>
                  <a:cubicBezTo>
                    <a:pt x="61151" y="6542"/>
                    <a:pt x="61151" y="6542"/>
                    <a:pt x="61151" y="6542"/>
                  </a:cubicBezTo>
                  <a:cubicBezTo>
                    <a:pt x="61151" y="6391"/>
                    <a:pt x="61151" y="6391"/>
                    <a:pt x="61151" y="6241"/>
                  </a:cubicBezTo>
                  <a:cubicBezTo>
                    <a:pt x="61010" y="6241"/>
                    <a:pt x="61010" y="6241"/>
                    <a:pt x="61010" y="6241"/>
                  </a:cubicBezTo>
                  <a:cubicBezTo>
                    <a:pt x="60973" y="6316"/>
                    <a:pt x="60900" y="6316"/>
                    <a:pt x="60863" y="6391"/>
                  </a:cubicBezTo>
                  <a:cubicBezTo>
                    <a:pt x="60863" y="6391"/>
                    <a:pt x="60863" y="6466"/>
                    <a:pt x="60826" y="6542"/>
                  </a:cubicBezTo>
                  <a:cubicBezTo>
                    <a:pt x="60826" y="6542"/>
                    <a:pt x="60790" y="6617"/>
                    <a:pt x="60753" y="6617"/>
                  </a:cubicBezTo>
                  <a:cubicBezTo>
                    <a:pt x="60753" y="6692"/>
                    <a:pt x="60716" y="6767"/>
                    <a:pt x="60679" y="6767"/>
                  </a:cubicBezTo>
                  <a:cubicBezTo>
                    <a:pt x="60465" y="6767"/>
                    <a:pt x="60465" y="6767"/>
                    <a:pt x="60465" y="6767"/>
                  </a:cubicBezTo>
                  <a:cubicBezTo>
                    <a:pt x="60465" y="6466"/>
                    <a:pt x="60465" y="6466"/>
                    <a:pt x="60465" y="6466"/>
                  </a:cubicBezTo>
                  <a:cubicBezTo>
                    <a:pt x="60502" y="6466"/>
                    <a:pt x="60465" y="6391"/>
                    <a:pt x="60502" y="6316"/>
                  </a:cubicBezTo>
                  <a:cubicBezTo>
                    <a:pt x="60539" y="6316"/>
                    <a:pt x="60539" y="6391"/>
                    <a:pt x="60575" y="6316"/>
                  </a:cubicBezTo>
                  <a:cubicBezTo>
                    <a:pt x="60612" y="6316"/>
                    <a:pt x="60612" y="6241"/>
                    <a:pt x="60649" y="6241"/>
                  </a:cubicBezTo>
                  <a:cubicBezTo>
                    <a:pt x="60612" y="6090"/>
                    <a:pt x="60612" y="6090"/>
                    <a:pt x="60612" y="6090"/>
                  </a:cubicBezTo>
                  <a:cubicBezTo>
                    <a:pt x="60612" y="6090"/>
                    <a:pt x="60575" y="6090"/>
                    <a:pt x="60539" y="6090"/>
                  </a:cubicBezTo>
                  <a:lnTo>
                    <a:pt x="60502" y="6166"/>
                  </a:lnTo>
                  <a:cubicBezTo>
                    <a:pt x="60465" y="6241"/>
                    <a:pt x="60428" y="6241"/>
                    <a:pt x="60428" y="6241"/>
                  </a:cubicBezTo>
                  <a:cubicBezTo>
                    <a:pt x="60392" y="6316"/>
                    <a:pt x="60392" y="6391"/>
                    <a:pt x="60392" y="6391"/>
                  </a:cubicBezTo>
                  <a:cubicBezTo>
                    <a:pt x="59926" y="6391"/>
                    <a:pt x="59926" y="6391"/>
                    <a:pt x="59926" y="6391"/>
                  </a:cubicBezTo>
                  <a:cubicBezTo>
                    <a:pt x="59889" y="6391"/>
                    <a:pt x="59889" y="6466"/>
                    <a:pt x="59852" y="6466"/>
                  </a:cubicBezTo>
                  <a:cubicBezTo>
                    <a:pt x="59816" y="6466"/>
                    <a:pt x="59742" y="6466"/>
                    <a:pt x="59705" y="6466"/>
                  </a:cubicBezTo>
                  <a:cubicBezTo>
                    <a:pt x="59669" y="6466"/>
                    <a:pt x="59669" y="6542"/>
                    <a:pt x="59638" y="6542"/>
                  </a:cubicBezTo>
                  <a:cubicBezTo>
                    <a:pt x="59638" y="6692"/>
                    <a:pt x="59638" y="6767"/>
                    <a:pt x="59638" y="6830"/>
                  </a:cubicBezTo>
                  <a:cubicBezTo>
                    <a:pt x="59669" y="6918"/>
                    <a:pt x="59705" y="6918"/>
                    <a:pt x="59705" y="6980"/>
                  </a:cubicBezTo>
                  <a:cubicBezTo>
                    <a:pt x="59742" y="7055"/>
                    <a:pt x="59742" y="7131"/>
                    <a:pt x="59779" y="7131"/>
                  </a:cubicBezTo>
                  <a:cubicBezTo>
                    <a:pt x="59852" y="7131"/>
                    <a:pt x="59889" y="7131"/>
                    <a:pt x="60000" y="7131"/>
                  </a:cubicBezTo>
                  <a:cubicBezTo>
                    <a:pt x="60000" y="7131"/>
                    <a:pt x="60030" y="7131"/>
                    <a:pt x="60067" y="7131"/>
                  </a:cubicBezTo>
                  <a:cubicBezTo>
                    <a:pt x="60067" y="7206"/>
                    <a:pt x="60067" y="7281"/>
                    <a:pt x="60067" y="7281"/>
                  </a:cubicBezTo>
                  <a:cubicBezTo>
                    <a:pt x="60030" y="7356"/>
                    <a:pt x="60030" y="7431"/>
                    <a:pt x="60030" y="7431"/>
                  </a:cubicBezTo>
                  <a:cubicBezTo>
                    <a:pt x="60030" y="7507"/>
                    <a:pt x="59963" y="7507"/>
                    <a:pt x="59963" y="7582"/>
                  </a:cubicBezTo>
                  <a:cubicBezTo>
                    <a:pt x="59963" y="7657"/>
                    <a:pt x="59963" y="7732"/>
                    <a:pt x="60000" y="7807"/>
                  </a:cubicBezTo>
                  <a:cubicBezTo>
                    <a:pt x="60000" y="7807"/>
                    <a:pt x="60030" y="7807"/>
                    <a:pt x="60067" y="7883"/>
                  </a:cubicBezTo>
                  <a:cubicBezTo>
                    <a:pt x="60067" y="7945"/>
                    <a:pt x="60067" y="8020"/>
                    <a:pt x="60067" y="8096"/>
                  </a:cubicBezTo>
                  <a:cubicBezTo>
                    <a:pt x="60067" y="8171"/>
                    <a:pt x="60067" y="8246"/>
                    <a:pt x="60030" y="8321"/>
                  </a:cubicBezTo>
                  <a:cubicBezTo>
                    <a:pt x="60000" y="8321"/>
                    <a:pt x="60000" y="8321"/>
                    <a:pt x="59963" y="8246"/>
                  </a:cubicBezTo>
                  <a:cubicBezTo>
                    <a:pt x="59963" y="8246"/>
                    <a:pt x="59926" y="8246"/>
                    <a:pt x="59889" y="8171"/>
                  </a:cubicBezTo>
                  <a:lnTo>
                    <a:pt x="59889" y="8096"/>
                  </a:lnTo>
                  <a:cubicBezTo>
                    <a:pt x="59852" y="8020"/>
                    <a:pt x="59852" y="7945"/>
                    <a:pt x="59852" y="7883"/>
                  </a:cubicBezTo>
                  <a:cubicBezTo>
                    <a:pt x="59816" y="7883"/>
                    <a:pt x="59816" y="7807"/>
                    <a:pt x="59779" y="7807"/>
                  </a:cubicBezTo>
                  <a:cubicBezTo>
                    <a:pt x="59742" y="7732"/>
                    <a:pt x="59742" y="7732"/>
                    <a:pt x="59705" y="7732"/>
                  </a:cubicBezTo>
                  <a:cubicBezTo>
                    <a:pt x="59669" y="7657"/>
                    <a:pt x="59669" y="7732"/>
                    <a:pt x="59638" y="7732"/>
                  </a:cubicBezTo>
                  <a:cubicBezTo>
                    <a:pt x="59669" y="7807"/>
                    <a:pt x="59705" y="7883"/>
                    <a:pt x="59705" y="8020"/>
                  </a:cubicBezTo>
                  <a:lnTo>
                    <a:pt x="59705" y="8096"/>
                  </a:lnTo>
                  <a:cubicBezTo>
                    <a:pt x="59705" y="8171"/>
                    <a:pt x="59705" y="8246"/>
                    <a:pt x="59705" y="8246"/>
                  </a:cubicBezTo>
                  <a:cubicBezTo>
                    <a:pt x="59742" y="8321"/>
                    <a:pt x="59779" y="8396"/>
                    <a:pt x="59779" y="8396"/>
                  </a:cubicBezTo>
                  <a:cubicBezTo>
                    <a:pt x="59816" y="8472"/>
                    <a:pt x="59816" y="8547"/>
                    <a:pt x="59852" y="8547"/>
                  </a:cubicBezTo>
                  <a:cubicBezTo>
                    <a:pt x="59926" y="8622"/>
                    <a:pt x="59963" y="8697"/>
                    <a:pt x="60030" y="8697"/>
                  </a:cubicBezTo>
                  <a:cubicBezTo>
                    <a:pt x="60067" y="8697"/>
                    <a:pt x="60067" y="8622"/>
                    <a:pt x="60104" y="8622"/>
                  </a:cubicBezTo>
                  <a:cubicBezTo>
                    <a:pt x="60104" y="8547"/>
                    <a:pt x="60067" y="8472"/>
                    <a:pt x="60067" y="8321"/>
                  </a:cubicBezTo>
                  <a:cubicBezTo>
                    <a:pt x="60067" y="8321"/>
                    <a:pt x="60104" y="8246"/>
                    <a:pt x="60104" y="8171"/>
                  </a:cubicBezTo>
                  <a:cubicBezTo>
                    <a:pt x="60140" y="8246"/>
                    <a:pt x="60208" y="8171"/>
                    <a:pt x="60245" y="8246"/>
                  </a:cubicBezTo>
                  <a:cubicBezTo>
                    <a:pt x="60281" y="8321"/>
                    <a:pt x="60245" y="8472"/>
                    <a:pt x="60281" y="8547"/>
                  </a:cubicBezTo>
                  <a:cubicBezTo>
                    <a:pt x="60318" y="8622"/>
                    <a:pt x="60318" y="8622"/>
                    <a:pt x="60355" y="8622"/>
                  </a:cubicBezTo>
                  <a:cubicBezTo>
                    <a:pt x="60392" y="8697"/>
                    <a:pt x="60392" y="8697"/>
                    <a:pt x="60428" y="8697"/>
                  </a:cubicBezTo>
                  <a:cubicBezTo>
                    <a:pt x="60465" y="8772"/>
                    <a:pt x="60539" y="8697"/>
                    <a:pt x="60575" y="8697"/>
                  </a:cubicBezTo>
                  <a:cubicBezTo>
                    <a:pt x="60649" y="8697"/>
                    <a:pt x="60649" y="8697"/>
                    <a:pt x="60649" y="8697"/>
                  </a:cubicBezTo>
                  <a:cubicBezTo>
                    <a:pt x="60679" y="8697"/>
                    <a:pt x="60679" y="8772"/>
                    <a:pt x="60716" y="8697"/>
                  </a:cubicBezTo>
                  <a:cubicBezTo>
                    <a:pt x="60753" y="8697"/>
                    <a:pt x="60753" y="8622"/>
                    <a:pt x="60753" y="8547"/>
                  </a:cubicBezTo>
                  <a:cubicBezTo>
                    <a:pt x="60790" y="8547"/>
                    <a:pt x="60753" y="8472"/>
                    <a:pt x="60753" y="8396"/>
                  </a:cubicBezTo>
                  <a:cubicBezTo>
                    <a:pt x="60790" y="8396"/>
                    <a:pt x="60790" y="8321"/>
                    <a:pt x="60826" y="8246"/>
                  </a:cubicBezTo>
                  <a:cubicBezTo>
                    <a:pt x="60826" y="8246"/>
                    <a:pt x="60863" y="8321"/>
                    <a:pt x="60900" y="8246"/>
                  </a:cubicBezTo>
                  <a:cubicBezTo>
                    <a:pt x="60900" y="8246"/>
                    <a:pt x="60937" y="8246"/>
                    <a:pt x="60973" y="8171"/>
                  </a:cubicBezTo>
                  <a:cubicBezTo>
                    <a:pt x="60937" y="8171"/>
                    <a:pt x="60937" y="8096"/>
                    <a:pt x="60937" y="8096"/>
                  </a:cubicBezTo>
                  <a:cubicBezTo>
                    <a:pt x="60937" y="7883"/>
                    <a:pt x="60937" y="7883"/>
                    <a:pt x="60937" y="7883"/>
                  </a:cubicBezTo>
                  <a:cubicBezTo>
                    <a:pt x="61084" y="7807"/>
                    <a:pt x="61084" y="7807"/>
                    <a:pt x="61084" y="7807"/>
                  </a:cubicBezTo>
                  <a:cubicBezTo>
                    <a:pt x="61084" y="7883"/>
                    <a:pt x="61151" y="7883"/>
                    <a:pt x="61151" y="7945"/>
                  </a:cubicBezTo>
                  <a:cubicBezTo>
                    <a:pt x="61151" y="7945"/>
                    <a:pt x="61151" y="8020"/>
                    <a:pt x="61151" y="8096"/>
                  </a:cubicBezTo>
                  <a:cubicBezTo>
                    <a:pt x="61151" y="8171"/>
                    <a:pt x="61151" y="8246"/>
                    <a:pt x="61151" y="8321"/>
                  </a:cubicBezTo>
                  <a:cubicBezTo>
                    <a:pt x="61445" y="8321"/>
                    <a:pt x="61445" y="8321"/>
                    <a:pt x="61445" y="8321"/>
                  </a:cubicBezTo>
                  <a:cubicBezTo>
                    <a:pt x="61555" y="8096"/>
                    <a:pt x="61555" y="8096"/>
                    <a:pt x="61555" y="8096"/>
                  </a:cubicBezTo>
                  <a:cubicBezTo>
                    <a:pt x="61629" y="8246"/>
                    <a:pt x="61629" y="8246"/>
                    <a:pt x="61629" y="8246"/>
                  </a:cubicBezTo>
                  <a:cubicBezTo>
                    <a:pt x="61629" y="8396"/>
                    <a:pt x="61629" y="8472"/>
                    <a:pt x="61629" y="8547"/>
                  </a:cubicBezTo>
                  <a:close/>
                  <a:moveTo>
                    <a:pt x="104882" y="31732"/>
                  </a:moveTo>
                  <a:lnTo>
                    <a:pt x="104882" y="31732"/>
                  </a:lnTo>
                  <a:cubicBezTo>
                    <a:pt x="104955" y="31732"/>
                    <a:pt x="104955" y="31732"/>
                    <a:pt x="104992" y="31657"/>
                  </a:cubicBezTo>
                  <a:cubicBezTo>
                    <a:pt x="105029" y="31657"/>
                    <a:pt x="105065" y="31582"/>
                    <a:pt x="105065" y="31582"/>
                  </a:cubicBezTo>
                  <a:cubicBezTo>
                    <a:pt x="105935" y="31582"/>
                    <a:pt x="105935" y="31582"/>
                    <a:pt x="105935" y="31582"/>
                  </a:cubicBezTo>
                  <a:cubicBezTo>
                    <a:pt x="105935" y="31281"/>
                    <a:pt x="105935" y="31281"/>
                    <a:pt x="105935" y="31281"/>
                  </a:cubicBezTo>
                  <a:cubicBezTo>
                    <a:pt x="105972" y="31206"/>
                    <a:pt x="105935" y="31055"/>
                    <a:pt x="105972" y="30993"/>
                  </a:cubicBezTo>
                  <a:cubicBezTo>
                    <a:pt x="106009" y="30905"/>
                    <a:pt x="106045" y="30905"/>
                    <a:pt x="106045" y="30905"/>
                  </a:cubicBezTo>
                  <a:cubicBezTo>
                    <a:pt x="106082" y="30905"/>
                    <a:pt x="106119" y="30993"/>
                    <a:pt x="106156" y="31055"/>
                  </a:cubicBezTo>
                  <a:cubicBezTo>
                    <a:pt x="106192" y="31055"/>
                    <a:pt x="106192" y="31131"/>
                    <a:pt x="106266" y="31131"/>
                  </a:cubicBezTo>
                  <a:cubicBezTo>
                    <a:pt x="106297" y="31131"/>
                    <a:pt x="106333" y="31055"/>
                    <a:pt x="106370" y="31055"/>
                  </a:cubicBezTo>
                  <a:cubicBezTo>
                    <a:pt x="106444" y="31055"/>
                    <a:pt x="106444" y="31131"/>
                    <a:pt x="106480" y="31131"/>
                  </a:cubicBezTo>
                  <a:cubicBezTo>
                    <a:pt x="106517" y="31206"/>
                    <a:pt x="106517" y="31281"/>
                    <a:pt x="106554" y="31281"/>
                  </a:cubicBezTo>
                  <a:cubicBezTo>
                    <a:pt x="106591" y="31281"/>
                    <a:pt x="106627" y="31281"/>
                    <a:pt x="106627" y="31281"/>
                  </a:cubicBezTo>
                  <a:cubicBezTo>
                    <a:pt x="106664" y="31356"/>
                    <a:pt x="106664" y="31431"/>
                    <a:pt x="106701" y="31431"/>
                  </a:cubicBezTo>
                  <a:cubicBezTo>
                    <a:pt x="106701" y="31507"/>
                    <a:pt x="106701" y="31507"/>
                    <a:pt x="106701" y="31582"/>
                  </a:cubicBezTo>
                  <a:cubicBezTo>
                    <a:pt x="106664" y="31657"/>
                    <a:pt x="106627" y="31657"/>
                    <a:pt x="106627" y="31732"/>
                  </a:cubicBezTo>
                  <a:cubicBezTo>
                    <a:pt x="106627" y="31807"/>
                    <a:pt x="106627" y="31883"/>
                    <a:pt x="106664" y="31958"/>
                  </a:cubicBezTo>
                  <a:cubicBezTo>
                    <a:pt x="106664" y="32020"/>
                    <a:pt x="106701" y="32020"/>
                    <a:pt x="106738" y="32020"/>
                  </a:cubicBezTo>
                  <a:cubicBezTo>
                    <a:pt x="107062" y="32020"/>
                    <a:pt x="107062" y="32020"/>
                    <a:pt x="107062" y="32020"/>
                  </a:cubicBezTo>
                  <a:cubicBezTo>
                    <a:pt x="107136" y="32020"/>
                    <a:pt x="107173" y="31883"/>
                    <a:pt x="107209" y="31807"/>
                  </a:cubicBezTo>
                  <a:cubicBezTo>
                    <a:pt x="107246" y="31732"/>
                    <a:pt x="107246" y="31732"/>
                    <a:pt x="107246" y="31657"/>
                  </a:cubicBezTo>
                  <a:cubicBezTo>
                    <a:pt x="107283" y="31582"/>
                    <a:pt x="107283" y="31507"/>
                    <a:pt x="107313" y="31507"/>
                  </a:cubicBezTo>
                  <a:cubicBezTo>
                    <a:pt x="107424" y="31507"/>
                    <a:pt x="107424" y="31657"/>
                    <a:pt x="107497" y="31807"/>
                  </a:cubicBezTo>
                  <a:cubicBezTo>
                    <a:pt x="107534" y="31883"/>
                    <a:pt x="107571" y="31883"/>
                    <a:pt x="107571" y="31958"/>
                  </a:cubicBezTo>
                  <a:cubicBezTo>
                    <a:pt x="107571" y="31883"/>
                    <a:pt x="107571" y="31807"/>
                    <a:pt x="107571" y="31807"/>
                  </a:cubicBezTo>
                  <a:cubicBezTo>
                    <a:pt x="107571" y="31732"/>
                    <a:pt x="107607" y="31732"/>
                    <a:pt x="107607" y="31657"/>
                  </a:cubicBezTo>
                  <a:cubicBezTo>
                    <a:pt x="107644" y="31657"/>
                    <a:pt x="107644" y="31657"/>
                    <a:pt x="107681" y="31657"/>
                  </a:cubicBezTo>
                  <a:cubicBezTo>
                    <a:pt x="107718" y="31732"/>
                    <a:pt x="107718" y="31807"/>
                    <a:pt x="107754" y="31807"/>
                  </a:cubicBezTo>
                  <a:cubicBezTo>
                    <a:pt x="107969" y="31807"/>
                    <a:pt x="107969" y="31807"/>
                    <a:pt x="107969" y="31807"/>
                  </a:cubicBezTo>
                  <a:cubicBezTo>
                    <a:pt x="107969" y="31732"/>
                    <a:pt x="107969" y="31657"/>
                    <a:pt x="107969" y="31657"/>
                  </a:cubicBezTo>
                  <a:cubicBezTo>
                    <a:pt x="107932" y="31582"/>
                    <a:pt x="107932" y="31582"/>
                    <a:pt x="107895" y="31507"/>
                  </a:cubicBezTo>
                  <a:cubicBezTo>
                    <a:pt x="107895" y="31431"/>
                    <a:pt x="107895" y="31431"/>
                    <a:pt x="107895" y="31356"/>
                  </a:cubicBezTo>
                  <a:cubicBezTo>
                    <a:pt x="107828" y="31356"/>
                    <a:pt x="107791" y="31356"/>
                    <a:pt x="107754" y="31356"/>
                  </a:cubicBezTo>
                  <a:cubicBezTo>
                    <a:pt x="107718" y="31356"/>
                    <a:pt x="107718" y="31356"/>
                    <a:pt x="107681" y="31356"/>
                  </a:cubicBezTo>
                  <a:cubicBezTo>
                    <a:pt x="107681" y="30993"/>
                    <a:pt x="107681" y="30993"/>
                    <a:pt x="107681" y="30993"/>
                  </a:cubicBezTo>
                  <a:cubicBezTo>
                    <a:pt x="107681" y="30842"/>
                    <a:pt x="107754" y="30842"/>
                    <a:pt x="107791" y="30767"/>
                  </a:cubicBezTo>
                  <a:cubicBezTo>
                    <a:pt x="107828" y="30692"/>
                    <a:pt x="107828" y="30767"/>
                    <a:pt x="107859" y="30767"/>
                  </a:cubicBezTo>
                  <a:cubicBezTo>
                    <a:pt x="107895" y="30692"/>
                    <a:pt x="107895" y="30692"/>
                    <a:pt x="107895" y="30617"/>
                  </a:cubicBezTo>
                  <a:cubicBezTo>
                    <a:pt x="107932" y="30542"/>
                    <a:pt x="107932" y="30542"/>
                    <a:pt x="107932" y="30466"/>
                  </a:cubicBezTo>
                  <a:cubicBezTo>
                    <a:pt x="107969" y="30391"/>
                    <a:pt x="107969" y="30391"/>
                    <a:pt x="108006" y="30316"/>
                  </a:cubicBezTo>
                  <a:cubicBezTo>
                    <a:pt x="108006" y="30241"/>
                    <a:pt x="108042" y="30241"/>
                    <a:pt x="108042" y="30166"/>
                  </a:cubicBezTo>
                  <a:cubicBezTo>
                    <a:pt x="108079" y="30090"/>
                    <a:pt x="108079" y="30015"/>
                    <a:pt x="108116" y="30015"/>
                  </a:cubicBezTo>
                  <a:cubicBezTo>
                    <a:pt x="108153" y="30015"/>
                    <a:pt x="108153" y="30015"/>
                    <a:pt x="108189" y="30015"/>
                  </a:cubicBezTo>
                  <a:cubicBezTo>
                    <a:pt x="108263" y="29940"/>
                    <a:pt x="108263" y="29940"/>
                    <a:pt x="108263" y="29940"/>
                  </a:cubicBezTo>
                  <a:cubicBezTo>
                    <a:pt x="108300" y="29940"/>
                    <a:pt x="108300" y="29877"/>
                    <a:pt x="108300" y="29802"/>
                  </a:cubicBezTo>
                  <a:cubicBezTo>
                    <a:pt x="108367" y="29652"/>
                    <a:pt x="108404" y="29577"/>
                    <a:pt x="108441" y="29426"/>
                  </a:cubicBezTo>
                  <a:cubicBezTo>
                    <a:pt x="108514" y="29276"/>
                    <a:pt x="108551" y="29125"/>
                    <a:pt x="108661" y="29050"/>
                  </a:cubicBezTo>
                  <a:cubicBezTo>
                    <a:pt x="108698" y="28912"/>
                    <a:pt x="108735" y="28912"/>
                    <a:pt x="108808" y="28912"/>
                  </a:cubicBezTo>
                  <a:cubicBezTo>
                    <a:pt x="108845" y="28912"/>
                    <a:pt x="108875" y="28912"/>
                    <a:pt x="108912" y="28912"/>
                  </a:cubicBezTo>
                  <a:cubicBezTo>
                    <a:pt x="108949" y="28912"/>
                    <a:pt x="108986" y="28975"/>
                    <a:pt x="109022" y="28975"/>
                  </a:cubicBezTo>
                  <a:cubicBezTo>
                    <a:pt x="109059" y="28975"/>
                    <a:pt x="109059" y="28975"/>
                    <a:pt x="109059" y="28975"/>
                  </a:cubicBezTo>
                  <a:cubicBezTo>
                    <a:pt x="109096" y="28975"/>
                    <a:pt x="109096" y="28975"/>
                    <a:pt x="109133" y="28912"/>
                  </a:cubicBezTo>
                  <a:cubicBezTo>
                    <a:pt x="109169" y="28912"/>
                    <a:pt x="109169" y="28762"/>
                    <a:pt x="109206" y="28762"/>
                  </a:cubicBezTo>
                  <a:cubicBezTo>
                    <a:pt x="109243" y="28762"/>
                    <a:pt x="109243" y="28762"/>
                    <a:pt x="109243" y="28762"/>
                  </a:cubicBezTo>
                  <a:cubicBezTo>
                    <a:pt x="109280" y="28762"/>
                    <a:pt x="109280" y="28912"/>
                    <a:pt x="109280" y="28912"/>
                  </a:cubicBezTo>
                  <a:cubicBezTo>
                    <a:pt x="109316" y="28975"/>
                    <a:pt x="109316" y="29050"/>
                    <a:pt x="109347" y="29050"/>
                  </a:cubicBezTo>
                  <a:cubicBezTo>
                    <a:pt x="109347" y="29050"/>
                    <a:pt x="109390" y="29125"/>
                    <a:pt x="109421" y="29125"/>
                  </a:cubicBezTo>
                  <a:cubicBezTo>
                    <a:pt x="109421" y="29125"/>
                    <a:pt x="109457" y="29125"/>
                    <a:pt x="109494" y="29125"/>
                  </a:cubicBezTo>
                  <a:cubicBezTo>
                    <a:pt x="109494" y="29125"/>
                    <a:pt x="109531" y="29201"/>
                    <a:pt x="109568" y="29201"/>
                  </a:cubicBezTo>
                  <a:cubicBezTo>
                    <a:pt x="109531" y="29276"/>
                    <a:pt x="109494" y="29351"/>
                    <a:pt x="109494" y="29426"/>
                  </a:cubicBezTo>
                  <a:cubicBezTo>
                    <a:pt x="109494" y="29501"/>
                    <a:pt x="109494" y="29501"/>
                    <a:pt x="109494" y="29501"/>
                  </a:cubicBezTo>
                  <a:cubicBezTo>
                    <a:pt x="109494" y="29577"/>
                    <a:pt x="109494" y="29577"/>
                    <a:pt x="109531" y="29652"/>
                  </a:cubicBezTo>
                  <a:cubicBezTo>
                    <a:pt x="109531" y="29652"/>
                    <a:pt x="109568" y="29652"/>
                    <a:pt x="109604" y="29727"/>
                  </a:cubicBezTo>
                  <a:cubicBezTo>
                    <a:pt x="109604" y="29727"/>
                    <a:pt x="109604" y="29802"/>
                    <a:pt x="109604" y="29877"/>
                  </a:cubicBezTo>
                  <a:cubicBezTo>
                    <a:pt x="109604" y="29940"/>
                    <a:pt x="109604" y="30015"/>
                    <a:pt x="109604" y="30166"/>
                  </a:cubicBezTo>
                  <a:cubicBezTo>
                    <a:pt x="109678" y="30166"/>
                    <a:pt x="109678" y="30166"/>
                    <a:pt x="109678" y="30166"/>
                  </a:cubicBezTo>
                  <a:cubicBezTo>
                    <a:pt x="109715" y="30166"/>
                    <a:pt x="109751" y="30166"/>
                    <a:pt x="109751" y="30090"/>
                  </a:cubicBezTo>
                  <a:cubicBezTo>
                    <a:pt x="109788" y="30015"/>
                    <a:pt x="109788" y="30015"/>
                    <a:pt x="109825" y="29940"/>
                  </a:cubicBezTo>
                  <a:cubicBezTo>
                    <a:pt x="109862" y="29877"/>
                    <a:pt x="109892" y="29802"/>
                    <a:pt x="109966" y="29727"/>
                  </a:cubicBezTo>
                  <a:cubicBezTo>
                    <a:pt x="110003" y="29727"/>
                    <a:pt x="110003" y="29727"/>
                    <a:pt x="110039" y="29727"/>
                  </a:cubicBezTo>
                  <a:cubicBezTo>
                    <a:pt x="110076" y="29652"/>
                    <a:pt x="110076" y="29652"/>
                    <a:pt x="110113" y="29577"/>
                  </a:cubicBezTo>
                  <a:cubicBezTo>
                    <a:pt x="110150" y="29577"/>
                    <a:pt x="110150" y="29501"/>
                    <a:pt x="110150" y="29426"/>
                  </a:cubicBezTo>
                  <a:cubicBezTo>
                    <a:pt x="110186" y="29426"/>
                    <a:pt x="110223" y="29351"/>
                    <a:pt x="110223" y="29351"/>
                  </a:cubicBezTo>
                  <a:cubicBezTo>
                    <a:pt x="110260" y="29276"/>
                    <a:pt x="110260" y="29201"/>
                    <a:pt x="110297" y="29201"/>
                  </a:cubicBezTo>
                  <a:cubicBezTo>
                    <a:pt x="110333" y="29125"/>
                    <a:pt x="110364" y="29125"/>
                    <a:pt x="110437" y="29125"/>
                  </a:cubicBezTo>
                  <a:cubicBezTo>
                    <a:pt x="110437" y="29125"/>
                    <a:pt x="110474" y="29125"/>
                    <a:pt x="110511" y="29125"/>
                  </a:cubicBezTo>
                  <a:cubicBezTo>
                    <a:pt x="110511" y="29125"/>
                    <a:pt x="110511" y="29050"/>
                    <a:pt x="110548" y="28975"/>
                  </a:cubicBezTo>
                  <a:cubicBezTo>
                    <a:pt x="110548" y="28975"/>
                    <a:pt x="110548" y="28912"/>
                    <a:pt x="110548" y="28825"/>
                  </a:cubicBezTo>
                  <a:cubicBezTo>
                    <a:pt x="110584" y="28825"/>
                    <a:pt x="110584" y="28762"/>
                    <a:pt x="110584" y="28687"/>
                  </a:cubicBezTo>
                  <a:cubicBezTo>
                    <a:pt x="110621" y="28612"/>
                    <a:pt x="110584" y="28536"/>
                    <a:pt x="110584" y="28386"/>
                  </a:cubicBezTo>
                  <a:cubicBezTo>
                    <a:pt x="110621" y="28311"/>
                    <a:pt x="110621" y="28236"/>
                    <a:pt x="110621" y="28160"/>
                  </a:cubicBezTo>
                  <a:cubicBezTo>
                    <a:pt x="110695" y="28160"/>
                    <a:pt x="110732" y="28160"/>
                    <a:pt x="110768" y="28160"/>
                  </a:cubicBezTo>
                  <a:cubicBezTo>
                    <a:pt x="110842" y="28085"/>
                    <a:pt x="110879" y="28010"/>
                    <a:pt x="110909" y="28010"/>
                  </a:cubicBezTo>
                  <a:cubicBezTo>
                    <a:pt x="111277" y="28010"/>
                    <a:pt x="111277" y="28010"/>
                    <a:pt x="111277" y="28010"/>
                  </a:cubicBezTo>
                  <a:cubicBezTo>
                    <a:pt x="111277" y="28236"/>
                    <a:pt x="111277" y="28236"/>
                    <a:pt x="111277" y="28236"/>
                  </a:cubicBezTo>
                  <a:cubicBezTo>
                    <a:pt x="111240" y="28311"/>
                    <a:pt x="111240" y="28311"/>
                    <a:pt x="111203" y="28386"/>
                  </a:cubicBezTo>
                  <a:cubicBezTo>
                    <a:pt x="111056" y="28461"/>
                    <a:pt x="111056" y="28461"/>
                    <a:pt x="111056" y="28461"/>
                  </a:cubicBezTo>
                  <a:cubicBezTo>
                    <a:pt x="111019" y="28536"/>
                    <a:pt x="111019" y="28536"/>
                    <a:pt x="110983" y="28536"/>
                  </a:cubicBezTo>
                  <a:cubicBezTo>
                    <a:pt x="110946" y="28612"/>
                    <a:pt x="110909" y="28612"/>
                    <a:pt x="110909" y="28687"/>
                  </a:cubicBezTo>
                  <a:cubicBezTo>
                    <a:pt x="110909" y="28762"/>
                    <a:pt x="110879" y="28825"/>
                    <a:pt x="110879" y="28825"/>
                  </a:cubicBezTo>
                  <a:cubicBezTo>
                    <a:pt x="110879" y="28912"/>
                    <a:pt x="110879" y="28975"/>
                    <a:pt x="110879" y="28975"/>
                  </a:cubicBezTo>
                  <a:cubicBezTo>
                    <a:pt x="110879" y="29050"/>
                    <a:pt x="110879" y="29125"/>
                    <a:pt x="110879" y="29125"/>
                  </a:cubicBezTo>
                  <a:cubicBezTo>
                    <a:pt x="110879" y="29201"/>
                    <a:pt x="110842" y="29201"/>
                    <a:pt x="110842" y="29276"/>
                  </a:cubicBezTo>
                  <a:cubicBezTo>
                    <a:pt x="110842" y="29426"/>
                    <a:pt x="110805" y="29501"/>
                    <a:pt x="110768" y="29577"/>
                  </a:cubicBezTo>
                  <a:cubicBezTo>
                    <a:pt x="110768" y="29652"/>
                    <a:pt x="110768" y="29727"/>
                    <a:pt x="110768" y="29727"/>
                  </a:cubicBezTo>
                  <a:cubicBezTo>
                    <a:pt x="110768" y="29802"/>
                    <a:pt x="110768" y="29877"/>
                    <a:pt x="110732" y="29877"/>
                  </a:cubicBezTo>
                  <a:cubicBezTo>
                    <a:pt x="110732" y="29940"/>
                    <a:pt x="110732" y="30015"/>
                    <a:pt x="110695" y="30015"/>
                  </a:cubicBezTo>
                  <a:cubicBezTo>
                    <a:pt x="110658" y="30015"/>
                    <a:pt x="110658" y="30015"/>
                    <a:pt x="110621" y="30090"/>
                  </a:cubicBezTo>
                  <a:cubicBezTo>
                    <a:pt x="110584" y="30090"/>
                    <a:pt x="110548" y="30090"/>
                    <a:pt x="110548" y="30166"/>
                  </a:cubicBezTo>
                  <a:cubicBezTo>
                    <a:pt x="110511" y="30166"/>
                    <a:pt x="110474" y="30166"/>
                    <a:pt x="110474" y="30166"/>
                  </a:cubicBezTo>
                  <a:cubicBezTo>
                    <a:pt x="110437" y="30241"/>
                    <a:pt x="110437" y="30241"/>
                    <a:pt x="110437" y="30316"/>
                  </a:cubicBezTo>
                  <a:cubicBezTo>
                    <a:pt x="110437" y="30391"/>
                    <a:pt x="110437" y="30391"/>
                    <a:pt x="110437" y="30466"/>
                  </a:cubicBezTo>
                  <a:cubicBezTo>
                    <a:pt x="110407" y="30617"/>
                    <a:pt x="110333" y="30617"/>
                    <a:pt x="110297" y="30692"/>
                  </a:cubicBezTo>
                  <a:cubicBezTo>
                    <a:pt x="110223" y="30767"/>
                    <a:pt x="110150" y="30905"/>
                    <a:pt x="110076" y="30993"/>
                  </a:cubicBezTo>
                  <a:cubicBezTo>
                    <a:pt x="110003" y="31131"/>
                    <a:pt x="109929" y="31206"/>
                    <a:pt x="109862" y="31281"/>
                  </a:cubicBezTo>
                  <a:cubicBezTo>
                    <a:pt x="109751" y="31356"/>
                    <a:pt x="109715" y="31507"/>
                    <a:pt x="109641" y="31582"/>
                  </a:cubicBezTo>
                  <a:cubicBezTo>
                    <a:pt x="109568" y="31732"/>
                    <a:pt x="109531" y="31883"/>
                    <a:pt x="109457" y="32020"/>
                  </a:cubicBezTo>
                  <a:cubicBezTo>
                    <a:pt x="109457" y="32096"/>
                    <a:pt x="109421" y="32171"/>
                    <a:pt x="109421" y="32171"/>
                  </a:cubicBezTo>
                  <a:cubicBezTo>
                    <a:pt x="109347" y="32246"/>
                    <a:pt x="109316" y="32246"/>
                    <a:pt x="109280" y="32321"/>
                  </a:cubicBezTo>
                  <a:cubicBezTo>
                    <a:pt x="109243" y="32396"/>
                    <a:pt x="109280" y="32472"/>
                    <a:pt x="109243" y="32472"/>
                  </a:cubicBezTo>
                  <a:cubicBezTo>
                    <a:pt x="109243" y="32547"/>
                    <a:pt x="109206" y="32622"/>
                    <a:pt x="109169" y="32622"/>
                  </a:cubicBezTo>
                  <a:lnTo>
                    <a:pt x="109133" y="32622"/>
                  </a:lnTo>
                  <a:cubicBezTo>
                    <a:pt x="109096" y="32622"/>
                    <a:pt x="109059" y="32622"/>
                    <a:pt x="109022" y="32622"/>
                  </a:cubicBezTo>
                  <a:cubicBezTo>
                    <a:pt x="108986" y="32622"/>
                    <a:pt x="108986" y="32697"/>
                    <a:pt x="108949" y="32697"/>
                  </a:cubicBezTo>
                  <a:cubicBezTo>
                    <a:pt x="108949" y="32697"/>
                    <a:pt x="108912" y="32772"/>
                    <a:pt x="108875" y="32772"/>
                  </a:cubicBezTo>
                  <a:cubicBezTo>
                    <a:pt x="108845" y="32772"/>
                    <a:pt x="108808" y="32848"/>
                    <a:pt x="108735" y="32923"/>
                  </a:cubicBezTo>
                  <a:cubicBezTo>
                    <a:pt x="108698" y="32923"/>
                    <a:pt x="108698" y="32923"/>
                    <a:pt x="108661" y="32985"/>
                  </a:cubicBezTo>
                  <a:cubicBezTo>
                    <a:pt x="108624" y="32985"/>
                    <a:pt x="108624" y="32923"/>
                    <a:pt x="108588" y="32985"/>
                  </a:cubicBezTo>
                  <a:cubicBezTo>
                    <a:pt x="108551" y="32985"/>
                    <a:pt x="108551" y="32985"/>
                    <a:pt x="108514" y="33073"/>
                  </a:cubicBezTo>
                  <a:cubicBezTo>
                    <a:pt x="108514" y="33073"/>
                    <a:pt x="108477" y="33136"/>
                    <a:pt x="108477" y="33211"/>
                  </a:cubicBezTo>
                  <a:cubicBezTo>
                    <a:pt x="108477" y="33286"/>
                    <a:pt x="108514" y="33286"/>
                    <a:pt x="108514" y="33361"/>
                  </a:cubicBezTo>
                  <a:cubicBezTo>
                    <a:pt x="108514" y="33512"/>
                    <a:pt x="108514" y="33662"/>
                    <a:pt x="108477" y="33813"/>
                  </a:cubicBezTo>
                  <a:cubicBezTo>
                    <a:pt x="108477" y="33888"/>
                    <a:pt x="108441" y="33888"/>
                    <a:pt x="108404" y="33963"/>
                  </a:cubicBezTo>
                  <a:cubicBezTo>
                    <a:pt x="108404" y="33963"/>
                    <a:pt x="108367" y="33963"/>
                    <a:pt x="108330" y="34038"/>
                  </a:cubicBezTo>
                  <a:cubicBezTo>
                    <a:pt x="108330" y="34101"/>
                    <a:pt x="108330" y="34101"/>
                    <a:pt x="108330" y="34176"/>
                  </a:cubicBezTo>
                  <a:cubicBezTo>
                    <a:pt x="108330" y="34251"/>
                    <a:pt x="108300" y="34251"/>
                    <a:pt x="108263" y="34326"/>
                  </a:cubicBezTo>
                  <a:cubicBezTo>
                    <a:pt x="108263" y="34402"/>
                    <a:pt x="108263" y="34477"/>
                    <a:pt x="108263" y="34552"/>
                  </a:cubicBezTo>
                  <a:cubicBezTo>
                    <a:pt x="108263" y="34627"/>
                    <a:pt x="108300" y="34702"/>
                    <a:pt x="108263" y="34853"/>
                  </a:cubicBezTo>
                  <a:cubicBezTo>
                    <a:pt x="108263" y="34928"/>
                    <a:pt x="108189" y="35003"/>
                    <a:pt x="108189" y="35154"/>
                  </a:cubicBezTo>
                  <a:cubicBezTo>
                    <a:pt x="108189" y="35216"/>
                    <a:pt x="108189" y="35291"/>
                    <a:pt x="108189" y="35442"/>
                  </a:cubicBezTo>
                  <a:cubicBezTo>
                    <a:pt x="108189" y="35517"/>
                    <a:pt x="108189" y="35592"/>
                    <a:pt x="108189" y="35743"/>
                  </a:cubicBezTo>
                  <a:cubicBezTo>
                    <a:pt x="108189" y="36332"/>
                    <a:pt x="108226" y="36632"/>
                    <a:pt x="108226" y="37234"/>
                  </a:cubicBezTo>
                  <a:cubicBezTo>
                    <a:pt x="108226" y="37297"/>
                    <a:pt x="108226" y="37372"/>
                    <a:pt x="108226" y="37447"/>
                  </a:cubicBezTo>
                  <a:cubicBezTo>
                    <a:pt x="108226" y="37522"/>
                    <a:pt x="108189" y="37522"/>
                    <a:pt x="108153" y="37597"/>
                  </a:cubicBezTo>
                  <a:cubicBezTo>
                    <a:pt x="108330" y="38199"/>
                    <a:pt x="108330" y="38199"/>
                    <a:pt x="108330" y="38199"/>
                  </a:cubicBezTo>
                  <a:cubicBezTo>
                    <a:pt x="108330" y="39377"/>
                    <a:pt x="108330" y="39377"/>
                    <a:pt x="108330" y="39377"/>
                  </a:cubicBezTo>
                  <a:cubicBezTo>
                    <a:pt x="108367" y="39377"/>
                    <a:pt x="108367" y="39452"/>
                    <a:pt x="108404" y="39452"/>
                  </a:cubicBezTo>
                  <a:cubicBezTo>
                    <a:pt x="108441" y="39452"/>
                    <a:pt x="108441" y="39377"/>
                    <a:pt x="108477" y="39314"/>
                  </a:cubicBezTo>
                  <a:cubicBezTo>
                    <a:pt x="108514" y="39314"/>
                    <a:pt x="108551" y="39314"/>
                    <a:pt x="108551" y="39314"/>
                  </a:cubicBezTo>
                  <a:cubicBezTo>
                    <a:pt x="108588" y="39314"/>
                    <a:pt x="108588" y="39239"/>
                    <a:pt x="108624" y="39239"/>
                  </a:cubicBezTo>
                  <a:cubicBezTo>
                    <a:pt x="108661" y="39239"/>
                    <a:pt x="108661" y="39164"/>
                    <a:pt x="108698" y="39164"/>
                  </a:cubicBezTo>
                  <a:cubicBezTo>
                    <a:pt x="108735" y="39164"/>
                    <a:pt x="108771" y="39164"/>
                    <a:pt x="108808" y="39164"/>
                  </a:cubicBezTo>
                  <a:cubicBezTo>
                    <a:pt x="108808" y="39014"/>
                    <a:pt x="108808" y="38938"/>
                    <a:pt x="108808" y="38788"/>
                  </a:cubicBezTo>
                  <a:cubicBezTo>
                    <a:pt x="108808" y="38713"/>
                    <a:pt x="108808" y="38638"/>
                    <a:pt x="108808" y="38638"/>
                  </a:cubicBezTo>
                  <a:cubicBezTo>
                    <a:pt x="108845" y="38562"/>
                    <a:pt x="108845" y="38487"/>
                    <a:pt x="108875" y="38487"/>
                  </a:cubicBezTo>
                  <a:cubicBezTo>
                    <a:pt x="108875" y="38412"/>
                    <a:pt x="108912" y="38412"/>
                    <a:pt x="108949" y="38412"/>
                  </a:cubicBezTo>
                  <a:cubicBezTo>
                    <a:pt x="108949" y="38337"/>
                    <a:pt x="108986" y="38337"/>
                    <a:pt x="108986" y="38274"/>
                  </a:cubicBezTo>
                  <a:cubicBezTo>
                    <a:pt x="109022" y="38199"/>
                    <a:pt x="109022" y="38199"/>
                    <a:pt x="109059" y="38124"/>
                  </a:cubicBezTo>
                  <a:cubicBezTo>
                    <a:pt x="109096" y="37973"/>
                    <a:pt x="109096" y="37973"/>
                    <a:pt x="109096" y="37973"/>
                  </a:cubicBezTo>
                  <a:cubicBezTo>
                    <a:pt x="109096" y="37898"/>
                    <a:pt x="109096" y="37898"/>
                    <a:pt x="109133" y="37823"/>
                  </a:cubicBezTo>
                  <a:cubicBezTo>
                    <a:pt x="109133" y="37748"/>
                    <a:pt x="109169" y="37673"/>
                    <a:pt x="109206" y="37673"/>
                  </a:cubicBezTo>
                  <a:cubicBezTo>
                    <a:pt x="109243" y="37673"/>
                    <a:pt x="109243" y="37673"/>
                    <a:pt x="109243" y="37673"/>
                  </a:cubicBezTo>
                  <a:cubicBezTo>
                    <a:pt x="109280" y="37673"/>
                    <a:pt x="109280" y="37748"/>
                    <a:pt x="109316" y="37748"/>
                  </a:cubicBezTo>
                  <a:cubicBezTo>
                    <a:pt x="109390" y="37748"/>
                    <a:pt x="109390" y="37748"/>
                    <a:pt x="109390" y="37748"/>
                  </a:cubicBezTo>
                  <a:cubicBezTo>
                    <a:pt x="109390" y="37748"/>
                    <a:pt x="109421" y="37748"/>
                    <a:pt x="109457" y="37748"/>
                  </a:cubicBezTo>
                  <a:cubicBezTo>
                    <a:pt x="109457" y="37748"/>
                    <a:pt x="109494" y="37673"/>
                    <a:pt x="109494" y="37597"/>
                  </a:cubicBezTo>
                  <a:cubicBezTo>
                    <a:pt x="109531" y="37597"/>
                    <a:pt x="109531" y="37522"/>
                    <a:pt x="109531" y="37447"/>
                  </a:cubicBezTo>
                  <a:cubicBezTo>
                    <a:pt x="109531" y="36783"/>
                    <a:pt x="109531" y="36783"/>
                    <a:pt x="109531" y="36783"/>
                  </a:cubicBezTo>
                  <a:cubicBezTo>
                    <a:pt x="109568" y="36632"/>
                    <a:pt x="109604" y="36557"/>
                    <a:pt x="109641" y="36482"/>
                  </a:cubicBezTo>
                  <a:cubicBezTo>
                    <a:pt x="109678" y="36407"/>
                    <a:pt x="109715" y="36407"/>
                    <a:pt x="109715" y="36332"/>
                  </a:cubicBezTo>
                  <a:cubicBezTo>
                    <a:pt x="110223" y="36332"/>
                    <a:pt x="110223" y="36332"/>
                    <a:pt x="110223" y="36332"/>
                  </a:cubicBezTo>
                  <a:cubicBezTo>
                    <a:pt x="110223" y="35968"/>
                    <a:pt x="110223" y="35968"/>
                    <a:pt x="110223" y="35968"/>
                  </a:cubicBezTo>
                  <a:cubicBezTo>
                    <a:pt x="110223" y="35818"/>
                    <a:pt x="110186" y="35818"/>
                    <a:pt x="110150" y="35667"/>
                  </a:cubicBezTo>
                  <a:cubicBezTo>
                    <a:pt x="110150" y="35592"/>
                    <a:pt x="110113" y="35592"/>
                    <a:pt x="110113" y="35517"/>
                  </a:cubicBezTo>
                  <a:cubicBezTo>
                    <a:pt x="110113" y="35367"/>
                    <a:pt x="110113" y="35367"/>
                    <a:pt x="110113" y="35367"/>
                  </a:cubicBezTo>
                  <a:cubicBezTo>
                    <a:pt x="110113" y="35216"/>
                    <a:pt x="110113" y="35216"/>
                    <a:pt x="110113" y="35216"/>
                  </a:cubicBezTo>
                  <a:lnTo>
                    <a:pt x="110150" y="35154"/>
                  </a:lnTo>
                  <a:cubicBezTo>
                    <a:pt x="110186" y="35078"/>
                    <a:pt x="110223" y="35003"/>
                    <a:pt x="110223" y="34928"/>
                  </a:cubicBezTo>
                  <a:cubicBezTo>
                    <a:pt x="110260" y="34853"/>
                    <a:pt x="110260" y="34853"/>
                    <a:pt x="110260" y="34778"/>
                  </a:cubicBezTo>
                  <a:cubicBezTo>
                    <a:pt x="110297" y="34702"/>
                    <a:pt x="110297" y="34627"/>
                    <a:pt x="110333" y="34627"/>
                  </a:cubicBezTo>
                  <a:cubicBezTo>
                    <a:pt x="110364" y="34627"/>
                    <a:pt x="110407" y="34627"/>
                    <a:pt x="110437" y="34702"/>
                  </a:cubicBezTo>
                  <a:cubicBezTo>
                    <a:pt x="110474" y="34702"/>
                    <a:pt x="110437" y="34778"/>
                    <a:pt x="110474" y="34853"/>
                  </a:cubicBezTo>
                  <a:cubicBezTo>
                    <a:pt x="110474" y="34853"/>
                    <a:pt x="110511" y="34853"/>
                    <a:pt x="110548" y="34928"/>
                  </a:cubicBezTo>
                  <a:cubicBezTo>
                    <a:pt x="110658" y="34928"/>
                    <a:pt x="110658" y="34928"/>
                    <a:pt x="110658" y="34928"/>
                  </a:cubicBezTo>
                  <a:cubicBezTo>
                    <a:pt x="110695" y="34627"/>
                    <a:pt x="110695" y="34627"/>
                    <a:pt x="110695" y="34627"/>
                  </a:cubicBezTo>
                  <a:cubicBezTo>
                    <a:pt x="110658" y="34627"/>
                    <a:pt x="110658" y="34552"/>
                    <a:pt x="110621" y="34477"/>
                  </a:cubicBezTo>
                  <a:cubicBezTo>
                    <a:pt x="110584" y="34402"/>
                    <a:pt x="110548" y="34402"/>
                    <a:pt x="110511" y="34251"/>
                  </a:cubicBezTo>
                  <a:cubicBezTo>
                    <a:pt x="110511" y="34176"/>
                    <a:pt x="110511" y="34176"/>
                    <a:pt x="110511" y="34101"/>
                  </a:cubicBezTo>
                  <a:cubicBezTo>
                    <a:pt x="110511" y="34038"/>
                    <a:pt x="110511" y="34038"/>
                    <a:pt x="110511" y="33963"/>
                  </a:cubicBezTo>
                  <a:cubicBezTo>
                    <a:pt x="110511" y="33888"/>
                    <a:pt x="110474" y="33888"/>
                    <a:pt x="110474" y="33813"/>
                  </a:cubicBezTo>
                  <a:cubicBezTo>
                    <a:pt x="110474" y="33737"/>
                    <a:pt x="110474" y="33662"/>
                    <a:pt x="110474" y="33512"/>
                  </a:cubicBezTo>
                  <a:cubicBezTo>
                    <a:pt x="110474" y="33437"/>
                    <a:pt x="110437" y="33437"/>
                    <a:pt x="110474" y="33361"/>
                  </a:cubicBezTo>
                  <a:cubicBezTo>
                    <a:pt x="110474" y="33286"/>
                    <a:pt x="110511" y="33361"/>
                    <a:pt x="110548" y="33286"/>
                  </a:cubicBezTo>
                  <a:cubicBezTo>
                    <a:pt x="110548" y="33286"/>
                    <a:pt x="110584" y="33286"/>
                    <a:pt x="110584" y="33211"/>
                  </a:cubicBezTo>
                  <a:cubicBezTo>
                    <a:pt x="110584" y="33211"/>
                    <a:pt x="110621" y="33136"/>
                    <a:pt x="110584" y="33136"/>
                  </a:cubicBezTo>
                  <a:cubicBezTo>
                    <a:pt x="110584" y="33073"/>
                    <a:pt x="110548" y="32985"/>
                    <a:pt x="110548" y="32985"/>
                  </a:cubicBezTo>
                  <a:cubicBezTo>
                    <a:pt x="110511" y="32985"/>
                    <a:pt x="110511" y="32923"/>
                    <a:pt x="110474" y="32985"/>
                  </a:cubicBezTo>
                  <a:cubicBezTo>
                    <a:pt x="110437" y="32985"/>
                    <a:pt x="110437" y="33136"/>
                    <a:pt x="110437" y="33136"/>
                  </a:cubicBezTo>
                  <a:cubicBezTo>
                    <a:pt x="110297" y="33136"/>
                    <a:pt x="110297" y="33136"/>
                    <a:pt x="110297" y="33136"/>
                  </a:cubicBezTo>
                  <a:cubicBezTo>
                    <a:pt x="110297" y="32985"/>
                    <a:pt x="110260" y="32923"/>
                    <a:pt x="110297" y="32772"/>
                  </a:cubicBezTo>
                  <a:cubicBezTo>
                    <a:pt x="110297" y="32697"/>
                    <a:pt x="110333" y="32622"/>
                    <a:pt x="110364" y="32472"/>
                  </a:cubicBezTo>
                  <a:cubicBezTo>
                    <a:pt x="110364" y="32472"/>
                    <a:pt x="110364" y="32396"/>
                    <a:pt x="110364" y="32321"/>
                  </a:cubicBezTo>
                  <a:cubicBezTo>
                    <a:pt x="110407" y="32321"/>
                    <a:pt x="110407" y="32246"/>
                    <a:pt x="110437" y="32246"/>
                  </a:cubicBezTo>
                  <a:cubicBezTo>
                    <a:pt x="110474" y="32096"/>
                    <a:pt x="110511" y="32171"/>
                    <a:pt x="110548" y="32096"/>
                  </a:cubicBezTo>
                  <a:cubicBezTo>
                    <a:pt x="110584" y="32020"/>
                    <a:pt x="110621" y="31958"/>
                    <a:pt x="110621" y="31958"/>
                  </a:cubicBezTo>
                  <a:cubicBezTo>
                    <a:pt x="110621" y="31883"/>
                    <a:pt x="110621" y="31807"/>
                    <a:pt x="110621" y="31807"/>
                  </a:cubicBezTo>
                  <a:cubicBezTo>
                    <a:pt x="110658" y="31732"/>
                    <a:pt x="110658" y="31732"/>
                    <a:pt x="110658" y="31657"/>
                  </a:cubicBezTo>
                  <a:cubicBezTo>
                    <a:pt x="110695" y="31582"/>
                    <a:pt x="110695" y="31582"/>
                    <a:pt x="110695" y="31507"/>
                  </a:cubicBezTo>
                  <a:cubicBezTo>
                    <a:pt x="110695" y="31356"/>
                    <a:pt x="110695" y="31281"/>
                    <a:pt x="110695" y="31206"/>
                  </a:cubicBezTo>
                  <a:cubicBezTo>
                    <a:pt x="110695" y="31131"/>
                    <a:pt x="110695" y="31055"/>
                    <a:pt x="110695" y="31055"/>
                  </a:cubicBezTo>
                  <a:cubicBezTo>
                    <a:pt x="110695" y="30993"/>
                    <a:pt x="110695" y="30905"/>
                    <a:pt x="110732" y="30905"/>
                  </a:cubicBezTo>
                  <a:cubicBezTo>
                    <a:pt x="110732" y="30842"/>
                    <a:pt x="110768" y="30767"/>
                    <a:pt x="110768" y="30767"/>
                  </a:cubicBezTo>
                  <a:cubicBezTo>
                    <a:pt x="110805" y="30692"/>
                    <a:pt x="110842" y="30692"/>
                    <a:pt x="110842" y="30692"/>
                  </a:cubicBezTo>
                  <a:cubicBezTo>
                    <a:pt x="110879" y="30692"/>
                    <a:pt x="110879" y="30692"/>
                    <a:pt x="110909" y="30692"/>
                  </a:cubicBezTo>
                  <a:cubicBezTo>
                    <a:pt x="110983" y="30692"/>
                    <a:pt x="111019" y="30767"/>
                    <a:pt x="111056" y="30842"/>
                  </a:cubicBezTo>
                  <a:cubicBezTo>
                    <a:pt x="111093" y="30842"/>
                    <a:pt x="111056" y="30905"/>
                    <a:pt x="111093" y="30993"/>
                  </a:cubicBezTo>
                  <a:cubicBezTo>
                    <a:pt x="111130" y="30993"/>
                    <a:pt x="111166" y="31055"/>
                    <a:pt x="111203" y="31055"/>
                  </a:cubicBezTo>
                  <a:cubicBezTo>
                    <a:pt x="111240" y="31055"/>
                    <a:pt x="111277" y="31055"/>
                    <a:pt x="111313" y="30993"/>
                  </a:cubicBezTo>
                  <a:cubicBezTo>
                    <a:pt x="111313" y="30993"/>
                    <a:pt x="111350" y="30905"/>
                    <a:pt x="111350" y="30842"/>
                  </a:cubicBezTo>
                  <a:cubicBezTo>
                    <a:pt x="111381" y="30842"/>
                    <a:pt x="111381" y="30767"/>
                    <a:pt x="111424" y="30692"/>
                  </a:cubicBezTo>
                  <a:cubicBezTo>
                    <a:pt x="111424" y="30692"/>
                    <a:pt x="111454" y="30692"/>
                    <a:pt x="111491" y="30617"/>
                  </a:cubicBezTo>
                  <a:cubicBezTo>
                    <a:pt x="111491" y="30692"/>
                    <a:pt x="111528" y="30692"/>
                    <a:pt x="111528" y="30767"/>
                  </a:cubicBezTo>
                  <a:cubicBezTo>
                    <a:pt x="111565" y="30767"/>
                    <a:pt x="111528" y="30842"/>
                    <a:pt x="111528" y="30905"/>
                  </a:cubicBezTo>
                  <a:cubicBezTo>
                    <a:pt x="111565" y="30993"/>
                    <a:pt x="111601" y="30993"/>
                    <a:pt x="111601" y="31055"/>
                  </a:cubicBezTo>
                  <a:cubicBezTo>
                    <a:pt x="111601" y="30993"/>
                    <a:pt x="111638" y="31055"/>
                    <a:pt x="111675" y="31055"/>
                  </a:cubicBezTo>
                  <a:cubicBezTo>
                    <a:pt x="111712" y="30993"/>
                    <a:pt x="111712" y="30993"/>
                    <a:pt x="111748" y="30905"/>
                  </a:cubicBezTo>
                  <a:cubicBezTo>
                    <a:pt x="111748" y="30905"/>
                    <a:pt x="111785" y="30842"/>
                    <a:pt x="111822" y="30842"/>
                  </a:cubicBezTo>
                  <a:cubicBezTo>
                    <a:pt x="111852" y="30692"/>
                    <a:pt x="111852" y="30617"/>
                    <a:pt x="111926" y="30542"/>
                  </a:cubicBezTo>
                  <a:cubicBezTo>
                    <a:pt x="111926" y="30466"/>
                    <a:pt x="111926" y="30391"/>
                    <a:pt x="111963" y="30391"/>
                  </a:cubicBezTo>
                  <a:cubicBezTo>
                    <a:pt x="112000" y="30391"/>
                    <a:pt x="112036" y="30391"/>
                    <a:pt x="112073" y="30391"/>
                  </a:cubicBezTo>
                  <a:cubicBezTo>
                    <a:pt x="112110" y="30391"/>
                    <a:pt x="112147" y="30391"/>
                    <a:pt x="112183" y="30391"/>
                  </a:cubicBezTo>
                  <a:cubicBezTo>
                    <a:pt x="112220" y="30391"/>
                    <a:pt x="112220" y="30391"/>
                    <a:pt x="112257" y="30391"/>
                  </a:cubicBezTo>
                  <a:cubicBezTo>
                    <a:pt x="112257" y="30466"/>
                    <a:pt x="112294" y="30466"/>
                    <a:pt x="112330" y="30466"/>
                  </a:cubicBezTo>
                  <a:cubicBezTo>
                    <a:pt x="112839" y="30466"/>
                    <a:pt x="112839" y="30466"/>
                    <a:pt x="112839" y="30466"/>
                  </a:cubicBezTo>
                  <a:cubicBezTo>
                    <a:pt x="112839" y="30542"/>
                    <a:pt x="112802" y="30617"/>
                    <a:pt x="112839" y="30767"/>
                  </a:cubicBezTo>
                  <a:cubicBezTo>
                    <a:pt x="112839" y="30842"/>
                    <a:pt x="112802" y="30842"/>
                    <a:pt x="112839" y="30905"/>
                  </a:cubicBezTo>
                  <a:cubicBezTo>
                    <a:pt x="112839" y="30993"/>
                    <a:pt x="112875" y="31055"/>
                    <a:pt x="112912" y="31131"/>
                  </a:cubicBezTo>
                  <a:cubicBezTo>
                    <a:pt x="112943" y="31131"/>
                    <a:pt x="112980" y="31131"/>
                    <a:pt x="112980" y="31131"/>
                  </a:cubicBezTo>
                  <a:cubicBezTo>
                    <a:pt x="112980" y="30905"/>
                    <a:pt x="112980" y="30692"/>
                    <a:pt x="113053" y="30542"/>
                  </a:cubicBezTo>
                  <a:cubicBezTo>
                    <a:pt x="113090" y="30542"/>
                    <a:pt x="113127" y="30542"/>
                    <a:pt x="113127" y="30466"/>
                  </a:cubicBezTo>
                  <a:cubicBezTo>
                    <a:pt x="113163" y="30466"/>
                    <a:pt x="113163" y="30391"/>
                    <a:pt x="113200" y="30391"/>
                  </a:cubicBezTo>
                  <a:cubicBezTo>
                    <a:pt x="113237" y="30316"/>
                    <a:pt x="113237" y="30316"/>
                    <a:pt x="113274" y="30241"/>
                  </a:cubicBezTo>
                  <a:cubicBezTo>
                    <a:pt x="113310" y="30090"/>
                    <a:pt x="113310" y="30015"/>
                    <a:pt x="113384" y="29940"/>
                  </a:cubicBezTo>
                  <a:cubicBezTo>
                    <a:pt x="113384" y="29877"/>
                    <a:pt x="113415" y="29802"/>
                    <a:pt x="113415" y="29727"/>
                  </a:cubicBezTo>
                  <a:cubicBezTo>
                    <a:pt x="113457" y="29727"/>
                    <a:pt x="113457" y="29652"/>
                    <a:pt x="113488" y="29577"/>
                  </a:cubicBezTo>
                  <a:cubicBezTo>
                    <a:pt x="113525" y="29577"/>
                    <a:pt x="113562" y="29577"/>
                    <a:pt x="113635" y="29501"/>
                  </a:cubicBezTo>
                  <a:cubicBezTo>
                    <a:pt x="113672" y="29501"/>
                    <a:pt x="113672" y="29426"/>
                    <a:pt x="113709" y="29426"/>
                  </a:cubicBezTo>
                  <a:cubicBezTo>
                    <a:pt x="113819" y="29426"/>
                    <a:pt x="113819" y="29426"/>
                    <a:pt x="113819" y="29426"/>
                  </a:cubicBezTo>
                  <a:cubicBezTo>
                    <a:pt x="113856" y="29426"/>
                    <a:pt x="113892" y="29501"/>
                    <a:pt x="113960" y="29426"/>
                  </a:cubicBezTo>
                  <a:cubicBezTo>
                    <a:pt x="113996" y="29426"/>
                    <a:pt x="113996" y="29426"/>
                    <a:pt x="114033" y="29351"/>
                  </a:cubicBezTo>
                  <a:cubicBezTo>
                    <a:pt x="114070" y="29351"/>
                    <a:pt x="114107" y="29351"/>
                    <a:pt x="114180" y="29276"/>
                  </a:cubicBezTo>
                  <a:cubicBezTo>
                    <a:pt x="114217" y="29276"/>
                    <a:pt x="114217" y="29276"/>
                    <a:pt x="114254" y="29201"/>
                  </a:cubicBezTo>
                  <a:cubicBezTo>
                    <a:pt x="114290" y="29201"/>
                    <a:pt x="114290" y="29125"/>
                    <a:pt x="114290" y="29050"/>
                  </a:cubicBezTo>
                  <a:cubicBezTo>
                    <a:pt x="114327" y="28975"/>
                    <a:pt x="114327" y="28975"/>
                    <a:pt x="114364" y="28912"/>
                  </a:cubicBezTo>
                  <a:cubicBezTo>
                    <a:pt x="114401" y="28912"/>
                    <a:pt x="114401" y="28912"/>
                    <a:pt x="114437" y="28912"/>
                  </a:cubicBezTo>
                  <a:cubicBezTo>
                    <a:pt x="114505" y="28825"/>
                    <a:pt x="114542" y="28612"/>
                    <a:pt x="114652" y="28612"/>
                  </a:cubicBezTo>
                  <a:cubicBezTo>
                    <a:pt x="114689" y="28612"/>
                    <a:pt x="114725" y="28612"/>
                    <a:pt x="114799" y="28612"/>
                  </a:cubicBezTo>
                  <a:cubicBezTo>
                    <a:pt x="114836" y="28612"/>
                    <a:pt x="114872" y="28536"/>
                    <a:pt x="114872" y="28536"/>
                  </a:cubicBezTo>
                  <a:cubicBezTo>
                    <a:pt x="114909" y="28536"/>
                    <a:pt x="114946" y="28461"/>
                    <a:pt x="114977" y="28461"/>
                  </a:cubicBezTo>
                  <a:cubicBezTo>
                    <a:pt x="115050" y="28386"/>
                    <a:pt x="115050" y="28236"/>
                    <a:pt x="115124" y="28160"/>
                  </a:cubicBezTo>
                  <a:cubicBezTo>
                    <a:pt x="115124" y="28085"/>
                    <a:pt x="115160" y="28010"/>
                    <a:pt x="115197" y="28010"/>
                  </a:cubicBezTo>
                  <a:cubicBezTo>
                    <a:pt x="115234" y="28010"/>
                    <a:pt x="115271" y="28010"/>
                    <a:pt x="115307" y="28010"/>
                  </a:cubicBezTo>
                  <a:cubicBezTo>
                    <a:pt x="115418" y="28010"/>
                    <a:pt x="115454" y="28010"/>
                    <a:pt x="115522" y="28085"/>
                  </a:cubicBezTo>
                  <a:cubicBezTo>
                    <a:pt x="115558" y="28085"/>
                    <a:pt x="115558" y="28160"/>
                    <a:pt x="115595" y="28160"/>
                  </a:cubicBezTo>
                  <a:cubicBezTo>
                    <a:pt x="115632" y="28236"/>
                    <a:pt x="115632" y="28311"/>
                    <a:pt x="115669" y="28311"/>
                  </a:cubicBezTo>
                  <a:cubicBezTo>
                    <a:pt x="115705" y="28311"/>
                    <a:pt x="115705" y="28311"/>
                    <a:pt x="115742" y="28386"/>
                  </a:cubicBezTo>
                  <a:cubicBezTo>
                    <a:pt x="115816" y="28386"/>
                    <a:pt x="115852" y="28386"/>
                    <a:pt x="115926" y="28386"/>
                  </a:cubicBezTo>
                  <a:cubicBezTo>
                    <a:pt x="116030" y="28386"/>
                    <a:pt x="116030" y="28386"/>
                    <a:pt x="116030" y="28386"/>
                  </a:cubicBezTo>
                  <a:cubicBezTo>
                    <a:pt x="116067" y="28386"/>
                    <a:pt x="116067" y="28386"/>
                    <a:pt x="116104" y="28386"/>
                  </a:cubicBezTo>
                  <a:cubicBezTo>
                    <a:pt x="116104" y="27935"/>
                    <a:pt x="116104" y="27935"/>
                    <a:pt x="116104" y="27935"/>
                  </a:cubicBezTo>
                  <a:cubicBezTo>
                    <a:pt x="116067" y="27860"/>
                    <a:pt x="116067" y="27860"/>
                    <a:pt x="116030" y="27797"/>
                  </a:cubicBezTo>
                  <a:cubicBezTo>
                    <a:pt x="116030" y="27797"/>
                    <a:pt x="116000" y="27797"/>
                    <a:pt x="115963" y="27722"/>
                  </a:cubicBezTo>
                  <a:cubicBezTo>
                    <a:pt x="115963" y="27646"/>
                    <a:pt x="115963" y="27646"/>
                    <a:pt x="115963" y="27571"/>
                  </a:cubicBezTo>
                  <a:cubicBezTo>
                    <a:pt x="115926" y="27421"/>
                    <a:pt x="115926" y="27421"/>
                    <a:pt x="115926" y="27421"/>
                  </a:cubicBezTo>
                  <a:cubicBezTo>
                    <a:pt x="115889" y="27346"/>
                    <a:pt x="115889" y="27346"/>
                    <a:pt x="115852" y="27271"/>
                  </a:cubicBezTo>
                  <a:cubicBezTo>
                    <a:pt x="115852" y="27195"/>
                    <a:pt x="115816" y="27195"/>
                    <a:pt x="115816" y="27120"/>
                  </a:cubicBezTo>
                  <a:cubicBezTo>
                    <a:pt x="115816" y="27120"/>
                    <a:pt x="115816" y="27045"/>
                    <a:pt x="115779" y="26970"/>
                  </a:cubicBezTo>
                  <a:cubicBezTo>
                    <a:pt x="115779" y="26531"/>
                    <a:pt x="115779" y="26531"/>
                    <a:pt x="115779" y="26531"/>
                  </a:cubicBezTo>
                  <a:cubicBezTo>
                    <a:pt x="115705" y="26531"/>
                    <a:pt x="115632" y="26606"/>
                    <a:pt x="115595" y="26456"/>
                  </a:cubicBezTo>
                  <a:cubicBezTo>
                    <a:pt x="115558" y="26456"/>
                    <a:pt x="115558" y="26381"/>
                    <a:pt x="115558" y="26381"/>
                  </a:cubicBezTo>
                  <a:cubicBezTo>
                    <a:pt x="115522" y="26306"/>
                    <a:pt x="115558" y="26230"/>
                    <a:pt x="115522" y="26230"/>
                  </a:cubicBezTo>
                  <a:cubicBezTo>
                    <a:pt x="115522" y="26155"/>
                    <a:pt x="115522" y="26080"/>
                    <a:pt x="115485" y="26080"/>
                  </a:cubicBezTo>
                  <a:cubicBezTo>
                    <a:pt x="115485" y="26005"/>
                    <a:pt x="115454" y="26005"/>
                    <a:pt x="115418" y="26005"/>
                  </a:cubicBezTo>
                  <a:cubicBezTo>
                    <a:pt x="115050" y="26005"/>
                    <a:pt x="115050" y="26005"/>
                    <a:pt x="115050" y="26005"/>
                  </a:cubicBezTo>
                  <a:cubicBezTo>
                    <a:pt x="115013" y="26005"/>
                    <a:pt x="115013" y="26005"/>
                    <a:pt x="114977" y="26005"/>
                  </a:cubicBezTo>
                  <a:cubicBezTo>
                    <a:pt x="114946" y="25930"/>
                    <a:pt x="114977" y="25854"/>
                    <a:pt x="114946" y="25854"/>
                  </a:cubicBezTo>
                  <a:cubicBezTo>
                    <a:pt x="114977" y="25779"/>
                    <a:pt x="114977" y="25716"/>
                    <a:pt x="115013" y="25716"/>
                  </a:cubicBezTo>
                  <a:cubicBezTo>
                    <a:pt x="115013" y="25716"/>
                    <a:pt x="115050" y="25716"/>
                    <a:pt x="115087" y="25641"/>
                  </a:cubicBezTo>
                  <a:cubicBezTo>
                    <a:pt x="115124" y="25641"/>
                    <a:pt x="115124" y="25566"/>
                    <a:pt x="115160" y="25491"/>
                  </a:cubicBezTo>
                  <a:cubicBezTo>
                    <a:pt x="115160" y="25491"/>
                    <a:pt x="115197" y="25491"/>
                    <a:pt x="115234" y="25491"/>
                  </a:cubicBezTo>
                  <a:cubicBezTo>
                    <a:pt x="115271" y="25491"/>
                    <a:pt x="115271" y="25491"/>
                    <a:pt x="115271" y="25491"/>
                  </a:cubicBezTo>
                  <a:cubicBezTo>
                    <a:pt x="115344" y="25566"/>
                    <a:pt x="115381" y="25716"/>
                    <a:pt x="115418" y="25716"/>
                  </a:cubicBezTo>
                  <a:cubicBezTo>
                    <a:pt x="115852" y="25716"/>
                    <a:pt x="115852" y="25716"/>
                    <a:pt x="115852" y="25716"/>
                  </a:cubicBezTo>
                  <a:cubicBezTo>
                    <a:pt x="115926" y="25716"/>
                    <a:pt x="115963" y="25716"/>
                    <a:pt x="116000" y="25716"/>
                  </a:cubicBezTo>
                  <a:cubicBezTo>
                    <a:pt x="116067" y="25716"/>
                    <a:pt x="116104" y="25716"/>
                    <a:pt x="116140" y="25716"/>
                  </a:cubicBezTo>
                  <a:cubicBezTo>
                    <a:pt x="116214" y="25641"/>
                    <a:pt x="116214" y="25566"/>
                    <a:pt x="116251" y="25491"/>
                  </a:cubicBezTo>
                  <a:cubicBezTo>
                    <a:pt x="116287" y="25416"/>
                    <a:pt x="116324" y="25340"/>
                    <a:pt x="116324" y="25340"/>
                  </a:cubicBezTo>
                  <a:cubicBezTo>
                    <a:pt x="116361" y="25265"/>
                    <a:pt x="116398" y="25265"/>
                    <a:pt x="116398" y="25265"/>
                  </a:cubicBezTo>
                  <a:cubicBezTo>
                    <a:pt x="116434" y="25190"/>
                    <a:pt x="116398" y="25115"/>
                    <a:pt x="116398" y="25040"/>
                  </a:cubicBezTo>
                  <a:cubicBezTo>
                    <a:pt x="116398" y="24965"/>
                    <a:pt x="116434" y="24889"/>
                    <a:pt x="116398" y="24814"/>
                  </a:cubicBezTo>
                  <a:cubicBezTo>
                    <a:pt x="116398" y="24751"/>
                    <a:pt x="116361" y="24814"/>
                    <a:pt x="116324" y="24751"/>
                  </a:cubicBezTo>
                  <a:lnTo>
                    <a:pt x="116324" y="24664"/>
                  </a:lnTo>
                  <a:cubicBezTo>
                    <a:pt x="116324" y="24225"/>
                    <a:pt x="116324" y="24225"/>
                    <a:pt x="116324" y="24225"/>
                  </a:cubicBezTo>
                  <a:cubicBezTo>
                    <a:pt x="116398" y="24225"/>
                    <a:pt x="116434" y="24150"/>
                    <a:pt x="116508" y="24150"/>
                  </a:cubicBezTo>
                  <a:cubicBezTo>
                    <a:pt x="116575" y="24150"/>
                    <a:pt x="116649" y="24300"/>
                    <a:pt x="116686" y="24451"/>
                  </a:cubicBezTo>
                  <a:cubicBezTo>
                    <a:pt x="116686" y="24526"/>
                    <a:pt x="116649" y="24526"/>
                    <a:pt x="116686" y="24601"/>
                  </a:cubicBezTo>
                  <a:cubicBezTo>
                    <a:pt x="116686" y="24664"/>
                    <a:pt x="116686" y="24664"/>
                    <a:pt x="116686" y="24751"/>
                  </a:cubicBezTo>
                  <a:cubicBezTo>
                    <a:pt x="116722" y="24889"/>
                    <a:pt x="116759" y="24889"/>
                    <a:pt x="116796" y="25040"/>
                  </a:cubicBezTo>
                  <a:cubicBezTo>
                    <a:pt x="117378" y="25040"/>
                    <a:pt x="117378" y="25040"/>
                    <a:pt x="117378" y="25040"/>
                  </a:cubicBezTo>
                  <a:cubicBezTo>
                    <a:pt x="117415" y="25040"/>
                    <a:pt x="117415" y="25040"/>
                    <a:pt x="117451" y="25040"/>
                  </a:cubicBezTo>
                  <a:cubicBezTo>
                    <a:pt x="117488" y="25040"/>
                    <a:pt x="117525" y="25115"/>
                    <a:pt x="117562" y="25115"/>
                  </a:cubicBezTo>
                  <a:cubicBezTo>
                    <a:pt x="117562" y="25190"/>
                    <a:pt x="117592" y="25190"/>
                    <a:pt x="117629" y="25265"/>
                  </a:cubicBezTo>
                  <a:cubicBezTo>
                    <a:pt x="117629" y="25416"/>
                    <a:pt x="117629" y="25491"/>
                    <a:pt x="117629" y="25641"/>
                  </a:cubicBezTo>
                  <a:cubicBezTo>
                    <a:pt x="117960" y="25641"/>
                    <a:pt x="117960" y="25641"/>
                    <a:pt x="117960" y="25641"/>
                  </a:cubicBezTo>
                  <a:cubicBezTo>
                    <a:pt x="117996" y="25641"/>
                    <a:pt x="118033" y="25716"/>
                    <a:pt x="118101" y="25779"/>
                  </a:cubicBezTo>
                  <a:cubicBezTo>
                    <a:pt x="118101" y="25854"/>
                    <a:pt x="118101" y="25930"/>
                    <a:pt x="118137" y="25930"/>
                  </a:cubicBezTo>
                  <a:cubicBezTo>
                    <a:pt x="118174" y="26005"/>
                    <a:pt x="118211" y="26080"/>
                    <a:pt x="118284" y="26155"/>
                  </a:cubicBezTo>
                  <a:cubicBezTo>
                    <a:pt x="118321" y="26155"/>
                    <a:pt x="118321" y="26155"/>
                    <a:pt x="118358" y="26230"/>
                  </a:cubicBezTo>
                  <a:cubicBezTo>
                    <a:pt x="118395" y="26230"/>
                    <a:pt x="118431" y="26306"/>
                    <a:pt x="118468" y="26306"/>
                  </a:cubicBezTo>
                  <a:cubicBezTo>
                    <a:pt x="118505" y="26306"/>
                    <a:pt x="118505" y="26306"/>
                    <a:pt x="118505" y="26306"/>
                  </a:cubicBezTo>
                  <a:cubicBezTo>
                    <a:pt x="118542" y="26306"/>
                    <a:pt x="118578" y="26230"/>
                    <a:pt x="118578" y="26230"/>
                  </a:cubicBezTo>
                  <a:cubicBezTo>
                    <a:pt x="118578" y="26155"/>
                    <a:pt x="118578" y="26080"/>
                    <a:pt x="118578" y="26080"/>
                  </a:cubicBezTo>
                  <a:cubicBezTo>
                    <a:pt x="118578" y="25930"/>
                    <a:pt x="118578" y="25854"/>
                    <a:pt x="118578" y="25779"/>
                  </a:cubicBezTo>
                  <a:cubicBezTo>
                    <a:pt x="118578" y="25716"/>
                    <a:pt x="118578" y="25716"/>
                    <a:pt x="118578" y="25641"/>
                  </a:cubicBezTo>
                  <a:cubicBezTo>
                    <a:pt x="118646" y="25641"/>
                    <a:pt x="118646" y="25641"/>
                    <a:pt x="118646" y="25641"/>
                  </a:cubicBezTo>
                  <a:cubicBezTo>
                    <a:pt x="118683" y="25641"/>
                    <a:pt x="118719" y="25641"/>
                    <a:pt x="118756" y="25566"/>
                  </a:cubicBezTo>
                  <a:cubicBezTo>
                    <a:pt x="118756" y="25416"/>
                    <a:pt x="118793" y="25340"/>
                    <a:pt x="118756" y="25190"/>
                  </a:cubicBezTo>
                  <a:cubicBezTo>
                    <a:pt x="118756" y="25115"/>
                    <a:pt x="118756" y="25040"/>
                    <a:pt x="118756" y="25040"/>
                  </a:cubicBezTo>
                  <a:cubicBezTo>
                    <a:pt x="118756" y="24965"/>
                    <a:pt x="118756" y="24889"/>
                    <a:pt x="118756" y="24889"/>
                  </a:cubicBezTo>
                  <a:cubicBezTo>
                    <a:pt x="118756" y="24814"/>
                    <a:pt x="118756" y="24751"/>
                    <a:pt x="118756" y="24751"/>
                  </a:cubicBezTo>
                  <a:cubicBezTo>
                    <a:pt x="118793" y="24664"/>
                    <a:pt x="118830" y="24664"/>
                    <a:pt x="118830" y="24664"/>
                  </a:cubicBezTo>
                  <a:cubicBezTo>
                    <a:pt x="118903" y="24751"/>
                    <a:pt x="118903" y="24814"/>
                    <a:pt x="118977" y="24889"/>
                  </a:cubicBezTo>
                  <a:cubicBezTo>
                    <a:pt x="119013" y="24889"/>
                    <a:pt x="119013" y="24965"/>
                    <a:pt x="119050" y="24965"/>
                  </a:cubicBezTo>
                  <a:cubicBezTo>
                    <a:pt x="119117" y="24965"/>
                    <a:pt x="119117" y="24965"/>
                    <a:pt x="119117" y="24965"/>
                  </a:cubicBezTo>
                  <a:cubicBezTo>
                    <a:pt x="119154" y="24965"/>
                    <a:pt x="119154" y="24965"/>
                    <a:pt x="119191" y="24965"/>
                  </a:cubicBezTo>
                  <a:cubicBezTo>
                    <a:pt x="119228" y="24965"/>
                    <a:pt x="119228" y="24965"/>
                    <a:pt x="119264" y="24889"/>
                  </a:cubicBezTo>
                  <a:cubicBezTo>
                    <a:pt x="119264" y="24889"/>
                    <a:pt x="119301" y="24814"/>
                    <a:pt x="119301" y="24751"/>
                  </a:cubicBezTo>
                  <a:cubicBezTo>
                    <a:pt x="119338" y="24751"/>
                    <a:pt x="119375" y="24664"/>
                    <a:pt x="119375" y="24664"/>
                  </a:cubicBezTo>
                  <a:cubicBezTo>
                    <a:pt x="119411" y="24601"/>
                    <a:pt x="119411" y="24526"/>
                    <a:pt x="119411" y="24526"/>
                  </a:cubicBezTo>
                  <a:cubicBezTo>
                    <a:pt x="119448" y="24526"/>
                    <a:pt x="119448" y="24526"/>
                    <a:pt x="119485" y="24526"/>
                  </a:cubicBezTo>
                  <a:cubicBezTo>
                    <a:pt x="119522" y="24526"/>
                    <a:pt x="119522" y="24451"/>
                    <a:pt x="119558" y="24451"/>
                  </a:cubicBezTo>
                  <a:cubicBezTo>
                    <a:pt x="119595" y="24375"/>
                    <a:pt x="119626" y="24375"/>
                    <a:pt x="119626" y="24375"/>
                  </a:cubicBezTo>
                  <a:cubicBezTo>
                    <a:pt x="119626" y="24300"/>
                    <a:pt x="119626" y="24225"/>
                    <a:pt x="119626" y="24225"/>
                  </a:cubicBezTo>
                  <a:cubicBezTo>
                    <a:pt x="119626" y="24075"/>
                    <a:pt x="119595" y="24000"/>
                    <a:pt x="119522" y="24000"/>
                  </a:cubicBezTo>
                  <a:cubicBezTo>
                    <a:pt x="119522" y="23924"/>
                    <a:pt x="119485" y="23924"/>
                    <a:pt x="119485" y="23924"/>
                  </a:cubicBezTo>
                  <a:cubicBezTo>
                    <a:pt x="119411" y="23849"/>
                    <a:pt x="119375" y="23924"/>
                    <a:pt x="119338" y="23849"/>
                  </a:cubicBezTo>
                  <a:cubicBezTo>
                    <a:pt x="119301" y="23849"/>
                    <a:pt x="119338" y="23774"/>
                    <a:pt x="119301" y="23699"/>
                  </a:cubicBezTo>
                  <a:cubicBezTo>
                    <a:pt x="119301" y="23699"/>
                    <a:pt x="119264" y="23636"/>
                    <a:pt x="119264" y="23561"/>
                  </a:cubicBezTo>
                  <a:cubicBezTo>
                    <a:pt x="119228" y="23561"/>
                    <a:pt x="119228" y="23561"/>
                    <a:pt x="119191" y="23486"/>
                  </a:cubicBezTo>
                  <a:cubicBezTo>
                    <a:pt x="119154" y="23410"/>
                    <a:pt x="119081" y="23410"/>
                    <a:pt x="119050" y="23410"/>
                  </a:cubicBezTo>
                  <a:cubicBezTo>
                    <a:pt x="118977" y="23410"/>
                    <a:pt x="118977" y="23410"/>
                    <a:pt x="118977" y="23410"/>
                  </a:cubicBezTo>
                  <a:cubicBezTo>
                    <a:pt x="118903" y="23410"/>
                    <a:pt x="118903" y="23486"/>
                    <a:pt x="118830" y="23486"/>
                  </a:cubicBezTo>
                  <a:cubicBezTo>
                    <a:pt x="118756" y="23486"/>
                    <a:pt x="118719" y="23410"/>
                    <a:pt x="118646" y="23410"/>
                  </a:cubicBezTo>
                  <a:cubicBezTo>
                    <a:pt x="118578" y="23410"/>
                    <a:pt x="118578" y="23410"/>
                    <a:pt x="118578" y="23410"/>
                  </a:cubicBezTo>
                  <a:cubicBezTo>
                    <a:pt x="118542" y="23410"/>
                    <a:pt x="118542" y="23410"/>
                    <a:pt x="118505" y="23410"/>
                  </a:cubicBezTo>
                  <a:cubicBezTo>
                    <a:pt x="118468" y="23410"/>
                    <a:pt x="118431" y="23335"/>
                    <a:pt x="118431" y="23335"/>
                  </a:cubicBezTo>
                  <a:cubicBezTo>
                    <a:pt x="118395" y="23260"/>
                    <a:pt x="118395" y="23185"/>
                    <a:pt x="118358" y="23185"/>
                  </a:cubicBezTo>
                  <a:cubicBezTo>
                    <a:pt x="118321" y="23185"/>
                    <a:pt x="118284" y="23185"/>
                    <a:pt x="118284" y="23185"/>
                  </a:cubicBezTo>
                  <a:cubicBezTo>
                    <a:pt x="118248" y="23185"/>
                    <a:pt x="118211" y="23185"/>
                    <a:pt x="118174" y="23185"/>
                  </a:cubicBezTo>
                  <a:cubicBezTo>
                    <a:pt x="118174" y="23185"/>
                    <a:pt x="118137" y="23260"/>
                    <a:pt x="118101" y="23260"/>
                  </a:cubicBezTo>
                  <a:cubicBezTo>
                    <a:pt x="118137" y="23335"/>
                    <a:pt x="118137" y="23410"/>
                    <a:pt x="118174" y="23410"/>
                  </a:cubicBezTo>
                  <a:cubicBezTo>
                    <a:pt x="118211" y="23410"/>
                    <a:pt x="118211" y="23410"/>
                    <a:pt x="118248" y="23410"/>
                  </a:cubicBezTo>
                  <a:cubicBezTo>
                    <a:pt x="118248" y="23410"/>
                    <a:pt x="118284" y="23486"/>
                    <a:pt x="118321" y="23486"/>
                  </a:cubicBezTo>
                  <a:cubicBezTo>
                    <a:pt x="118358" y="23561"/>
                    <a:pt x="118321" y="23636"/>
                    <a:pt x="118321" y="23699"/>
                  </a:cubicBezTo>
                  <a:cubicBezTo>
                    <a:pt x="118321" y="23774"/>
                    <a:pt x="118321" y="23774"/>
                    <a:pt x="118321" y="23774"/>
                  </a:cubicBezTo>
                  <a:cubicBezTo>
                    <a:pt x="118321" y="23774"/>
                    <a:pt x="118321" y="23849"/>
                    <a:pt x="118321" y="23924"/>
                  </a:cubicBezTo>
                  <a:cubicBezTo>
                    <a:pt x="118284" y="24000"/>
                    <a:pt x="118248" y="24000"/>
                    <a:pt x="118211" y="24000"/>
                  </a:cubicBezTo>
                  <a:cubicBezTo>
                    <a:pt x="118101" y="24000"/>
                    <a:pt x="118064" y="23924"/>
                    <a:pt x="118033" y="23774"/>
                  </a:cubicBezTo>
                  <a:cubicBezTo>
                    <a:pt x="118033" y="23699"/>
                    <a:pt x="118033" y="23699"/>
                    <a:pt x="118033" y="23636"/>
                  </a:cubicBezTo>
                  <a:cubicBezTo>
                    <a:pt x="118033" y="22734"/>
                    <a:pt x="118033" y="22734"/>
                    <a:pt x="118033" y="22734"/>
                  </a:cubicBezTo>
                  <a:cubicBezTo>
                    <a:pt x="118033" y="22671"/>
                    <a:pt x="117996" y="22671"/>
                    <a:pt x="117960" y="22583"/>
                  </a:cubicBezTo>
                  <a:cubicBezTo>
                    <a:pt x="117923" y="22583"/>
                    <a:pt x="117923" y="22583"/>
                    <a:pt x="117886" y="22583"/>
                  </a:cubicBezTo>
                  <a:cubicBezTo>
                    <a:pt x="117849" y="22521"/>
                    <a:pt x="117849" y="22521"/>
                    <a:pt x="117813" y="22521"/>
                  </a:cubicBezTo>
                  <a:cubicBezTo>
                    <a:pt x="117739" y="22521"/>
                    <a:pt x="117739" y="22521"/>
                    <a:pt x="117739" y="22521"/>
                  </a:cubicBezTo>
                  <a:cubicBezTo>
                    <a:pt x="117702" y="22521"/>
                    <a:pt x="117702" y="22445"/>
                    <a:pt x="117666" y="22445"/>
                  </a:cubicBezTo>
                  <a:cubicBezTo>
                    <a:pt x="117592" y="22445"/>
                    <a:pt x="117562" y="22445"/>
                    <a:pt x="117525" y="22445"/>
                  </a:cubicBezTo>
                  <a:cubicBezTo>
                    <a:pt x="117488" y="22370"/>
                    <a:pt x="117488" y="22295"/>
                    <a:pt x="117451" y="22295"/>
                  </a:cubicBezTo>
                  <a:cubicBezTo>
                    <a:pt x="117415" y="22220"/>
                    <a:pt x="117378" y="22220"/>
                    <a:pt x="117378" y="22220"/>
                  </a:cubicBezTo>
                  <a:cubicBezTo>
                    <a:pt x="117341" y="22220"/>
                    <a:pt x="117304" y="22145"/>
                    <a:pt x="117267" y="22145"/>
                  </a:cubicBezTo>
                  <a:cubicBezTo>
                    <a:pt x="117231" y="22145"/>
                    <a:pt x="117194" y="22069"/>
                    <a:pt x="117157" y="22069"/>
                  </a:cubicBezTo>
                  <a:cubicBezTo>
                    <a:pt x="117120" y="21994"/>
                    <a:pt x="117084" y="21994"/>
                    <a:pt x="117084" y="21919"/>
                  </a:cubicBezTo>
                  <a:cubicBezTo>
                    <a:pt x="117047" y="21844"/>
                    <a:pt x="117016" y="21844"/>
                    <a:pt x="117016" y="21769"/>
                  </a:cubicBezTo>
                  <a:cubicBezTo>
                    <a:pt x="116980" y="21693"/>
                    <a:pt x="117016" y="21618"/>
                    <a:pt x="116980" y="21618"/>
                  </a:cubicBezTo>
                  <a:cubicBezTo>
                    <a:pt x="116980" y="21618"/>
                    <a:pt x="116943" y="21618"/>
                    <a:pt x="116906" y="21618"/>
                  </a:cubicBezTo>
                  <a:cubicBezTo>
                    <a:pt x="116869" y="21556"/>
                    <a:pt x="116869" y="21556"/>
                    <a:pt x="116833" y="21556"/>
                  </a:cubicBezTo>
                  <a:cubicBezTo>
                    <a:pt x="116759" y="21556"/>
                    <a:pt x="116722" y="21556"/>
                    <a:pt x="116686" y="21556"/>
                  </a:cubicBezTo>
                  <a:cubicBezTo>
                    <a:pt x="116649" y="21556"/>
                    <a:pt x="116612" y="21480"/>
                    <a:pt x="116612" y="21480"/>
                  </a:cubicBezTo>
                  <a:cubicBezTo>
                    <a:pt x="116539" y="21480"/>
                    <a:pt x="116508" y="21480"/>
                    <a:pt x="116434" y="21480"/>
                  </a:cubicBezTo>
                  <a:cubicBezTo>
                    <a:pt x="116434" y="21330"/>
                    <a:pt x="116471" y="21180"/>
                    <a:pt x="116398" y="21104"/>
                  </a:cubicBezTo>
                  <a:cubicBezTo>
                    <a:pt x="116361" y="20954"/>
                    <a:pt x="116287" y="20879"/>
                    <a:pt x="116214" y="20804"/>
                  </a:cubicBezTo>
                  <a:cubicBezTo>
                    <a:pt x="116140" y="20728"/>
                    <a:pt x="116140" y="20653"/>
                    <a:pt x="116104" y="20653"/>
                  </a:cubicBezTo>
                  <a:cubicBezTo>
                    <a:pt x="116067" y="20578"/>
                    <a:pt x="116030" y="20578"/>
                    <a:pt x="115963" y="20578"/>
                  </a:cubicBezTo>
                  <a:cubicBezTo>
                    <a:pt x="115926" y="20503"/>
                    <a:pt x="115889" y="20578"/>
                    <a:pt x="115816" y="20578"/>
                  </a:cubicBezTo>
                  <a:cubicBezTo>
                    <a:pt x="115779" y="20578"/>
                    <a:pt x="115779" y="20503"/>
                    <a:pt x="115742" y="20503"/>
                  </a:cubicBezTo>
                  <a:cubicBezTo>
                    <a:pt x="115705" y="20440"/>
                    <a:pt x="115669" y="20440"/>
                    <a:pt x="115669" y="20440"/>
                  </a:cubicBezTo>
                  <a:cubicBezTo>
                    <a:pt x="115632" y="20365"/>
                    <a:pt x="115632" y="20290"/>
                    <a:pt x="115595" y="20290"/>
                  </a:cubicBezTo>
                  <a:cubicBezTo>
                    <a:pt x="115558" y="20290"/>
                    <a:pt x="115522" y="20290"/>
                    <a:pt x="115522" y="20290"/>
                  </a:cubicBezTo>
                  <a:cubicBezTo>
                    <a:pt x="115485" y="20215"/>
                    <a:pt x="115485" y="20215"/>
                    <a:pt x="115454" y="20215"/>
                  </a:cubicBezTo>
                  <a:cubicBezTo>
                    <a:pt x="115381" y="20215"/>
                    <a:pt x="115381" y="20215"/>
                    <a:pt x="115381" y="20215"/>
                  </a:cubicBezTo>
                  <a:cubicBezTo>
                    <a:pt x="115307" y="20215"/>
                    <a:pt x="115307" y="20215"/>
                    <a:pt x="115307" y="20215"/>
                  </a:cubicBezTo>
                  <a:cubicBezTo>
                    <a:pt x="115271" y="20215"/>
                    <a:pt x="115271" y="20139"/>
                    <a:pt x="115234" y="20139"/>
                  </a:cubicBezTo>
                  <a:cubicBezTo>
                    <a:pt x="115197" y="20139"/>
                    <a:pt x="115160" y="20064"/>
                    <a:pt x="115160" y="20064"/>
                  </a:cubicBezTo>
                  <a:cubicBezTo>
                    <a:pt x="115087" y="19989"/>
                    <a:pt x="115013" y="19989"/>
                    <a:pt x="114977" y="19914"/>
                  </a:cubicBezTo>
                  <a:cubicBezTo>
                    <a:pt x="114946" y="19914"/>
                    <a:pt x="114946" y="19839"/>
                    <a:pt x="114909" y="19763"/>
                  </a:cubicBezTo>
                  <a:cubicBezTo>
                    <a:pt x="114836" y="19763"/>
                    <a:pt x="114762" y="19763"/>
                    <a:pt x="114689" y="19763"/>
                  </a:cubicBezTo>
                  <a:cubicBezTo>
                    <a:pt x="114578" y="19763"/>
                    <a:pt x="114578" y="19763"/>
                    <a:pt x="114578" y="19763"/>
                  </a:cubicBezTo>
                  <a:cubicBezTo>
                    <a:pt x="114542" y="19763"/>
                    <a:pt x="114542" y="19839"/>
                    <a:pt x="114505" y="19839"/>
                  </a:cubicBezTo>
                  <a:cubicBezTo>
                    <a:pt x="114468" y="19914"/>
                    <a:pt x="114468" y="19989"/>
                    <a:pt x="114437" y="19989"/>
                  </a:cubicBezTo>
                  <a:cubicBezTo>
                    <a:pt x="114401" y="20064"/>
                    <a:pt x="114364" y="20064"/>
                    <a:pt x="114327" y="20064"/>
                  </a:cubicBezTo>
                  <a:cubicBezTo>
                    <a:pt x="114254" y="20064"/>
                    <a:pt x="114217" y="19989"/>
                    <a:pt x="114143" y="19989"/>
                  </a:cubicBezTo>
                  <a:cubicBezTo>
                    <a:pt x="114070" y="19989"/>
                    <a:pt x="114070" y="19989"/>
                    <a:pt x="114070" y="19989"/>
                  </a:cubicBezTo>
                  <a:cubicBezTo>
                    <a:pt x="114033" y="19989"/>
                    <a:pt x="113996" y="19989"/>
                    <a:pt x="113960" y="19914"/>
                  </a:cubicBezTo>
                  <a:cubicBezTo>
                    <a:pt x="113929" y="19914"/>
                    <a:pt x="113929" y="19839"/>
                    <a:pt x="113892" y="19763"/>
                  </a:cubicBezTo>
                  <a:cubicBezTo>
                    <a:pt x="113892" y="19763"/>
                    <a:pt x="113856" y="19839"/>
                    <a:pt x="113856" y="19763"/>
                  </a:cubicBezTo>
                  <a:cubicBezTo>
                    <a:pt x="113782" y="19763"/>
                    <a:pt x="113745" y="19763"/>
                    <a:pt x="113672" y="19688"/>
                  </a:cubicBezTo>
                  <a:cubicBezTo>
                    <a:pt x="113635" y="19613"/>
                    <a:pt x="113598" y="19538"/>
                    <a:pt x="113525" y="19538"/>
                  </a:cubicBezTo>
                  <a:cubicBezTo>
                    <a:pt x="113525" y="19475"/>
                    <a:pt x="113488" y="19475"/>
                    <a:pt x="113457" y="19475"/>
                  </a:cubicBezTo>
                  <a:cubicBezTo>
                    <a:pt x="113415" y="19475"/>
                    <a:pt x="113415" y="19475"/>
                    <a:pt x="113384" y="19475"/>
                  </a:cubicBezTo>
                  <a:cubicBezTo>
                    <a:pt x="113310" y="19475"/>
                    <a:pt x="113310" y="19475"/>
                    <a:pt x="113274" y="19475"/>
                  </a:cubicBezTo>
                  <a:cubicBezTo>
                    <a:pt x="113237" y="19475"/>
                    <a:pt x="113200" y="19538"/>
                    <a:pt x="113200" y="19538"/>
                  </a:cubicBezTo>
                  <a:cubicBezTo>
                    <a:pt x="113163" y="19613"/>
                    <a:pt x="113127" y="19613"/>
                    <a:pt x="113127" y="19688"/>
                  </a:cubicBezTo>
                  <a:cubicBezTo>
                    <a:pt x="113127" y="19688"/>
                    <a:pt x="113163" y="19763"/>
                    <a:pt x="113127" y="19763"/>
                  </a:cubicBezTo>
                  <a:cubicBezTo>
                    <a:pt x="113127" y="19839"/>
                    <a:pt x="113090" y="19914"/>
                    <a:pt x="113090" y="19914"/>
                  </a:cubicBezTo>
                  <a:cubicBezTo>
                    <a:pt x="113090" y="19989"/>
                    <a:pt x="113053" y="20064"/>
                    <a:pt x="113053" y="20064"/>
                  </a:cubicBezTo>
                  <a:cubicBezTo>
                    <a:pt x="113016" y="20139"/>
                    <a:pt x="113016" y="20139"/>
                    <a:pt x="112980" y="20215"/>
                  </a:cubicBezTo>
                  <a:cubicBezTo>
                    <a:pt x="113016" y="20215"/>
                    <a:pt x="113016" y="20215"/>
                    <a:pt x="113053" y="20290"/>
                  </a:cubicBezTo>
                  <a:cubicBezTo>
                    <a:pt x="113090" y="20290"/>
                    <a:pt x="113090" y="20365"/>
                    <a:pt x="113127" y="20365"/>
                  </a:cubicBezTo>
                  <a:cubicBezTo>
                    <a:pt x="113127" y="20440"/>
                    <a:pt x="113163" y="20440"/>
                    <a:pt x="113200" y="20440"/>
                  </a:cubicBezTo>
                  <a:cubicBezTo>
                    <a:pt x="113237" y="20503"/>
                    <a:pt x="113237" y="20653"/>
                    <a:pt x="113237" y="20728"/>
                  </a:cubicBezTo>
                  <a:cubicBezTo>
                    <a:pt x="113237" y="20804"/>
                    <a:pt x="113237" y="20804"/>
                    <a:pt x="113237" y="20879"/>
                  </a:cubicBezTo>
                  <a:cubicBezTo>
                    <a:pt x="113200" y="20954"/>
                    <a:pt x="113163" y="20954"/>
                    <a:pt x="113163" y="21029"/>
                  </a:cubicBezTo>
                  <a:cubicBezTo>
                    <a:pt x="113127" y="21029"/>
                    <a:pt x="113127" y="21104"/>
                    <a:pt x="113127" y="21180"/>
                  </a:cubicBezTo>
                  <a:cubicBezTo>
                    <a:pt x="113090" y="21180"/>
                    <a:pt x="113090" y="21255"/>
                    <a:pt x="113053" y="21255"/>
                  </a:cubicBezTo>
                  <a:cubicBezTo>
                    <a:pt x="112765" y="21255"/>
                    <a:pt x="112765" y="21255"/>
                    <a:pt x="112765" y="21255"/>
                  </a:cubicBezTo>
                  <a:cubicBezTo>
                    <a:pt x="112765" y="20728"/>
                    <a:pt x="112765" y="20728"/>
                    <a:pt x="112765" y="20728"/>
                  </a:cubicBezTo>
                  <a:cubicBezTo>
                    <a:pt x="112398" y="20728"/>
                    <a:pt x="112398" y="20728"/>
                    <a:pt x="112398" y="20728"/>
                  </a:cubicBezTo>
                  <a:cubicBezTo>
                    <a:pt x="112398" y="20215"/>
                    <a:pt x="112398" y="20215"/>
                    <a:pt x="112398" y="20215"/>
                  </a:cubicBezTo>
                  <a:cubicBezTo>
                    <a:pt x="112441" y="20215"/>
                    <a:pt x="112441" y="20215"/>
                    <a:pt x="112441" y="20215"/>
                  </a:cubicBezTo>
                  <a:cubicBezTo>
                    <a:pt x="112545" y="20215"/>
                    <a:pt x="112581" y="20215"/>
                    <a:pt x="112655" y="20215"/>
                  </a:cubicBezTo>
                  <a:cubicBezTo>
                    <a:pt x="112728" y="20139"/>
                    <a:pt x="112765" y="20064"/>
                    <a:pt x="112802" y="19989"/>
                  </a:cubicBezTo>
                  <a:cubicBezTo>
                    <a:pt x="112802" y="19839"/>
                    <a:pt x="112802" y="19839"/>
                    <a:pt x="112802" y="19839"/>
                  </a:cubicBezTo>
                  <a:cubicBezTo>
                    <a:pt x="112765" y="19839"/>
                    <a:pt x="112728" y="19839"/>
                    <a:pt x="112728" y="19839"/>
                  </a:cubicBezTo>
                  <a:cubicBezTo>
                    <a:pt x="112692" y="19839"/>
                    <a:pt x="112692" y="19763"/>
                    <a:pt x="112655" y="19763"/>
                  </a:cubicBezTo>
                  <a:cubicBezTo>
                    <a:pt x="112183" y="19763"/>
                    <a:pt x="112183" y="19763"/>
                    <a:pt x="112183" y="19763"/>
                  </a:cubicBezTo>
                  <a:cubicBezTo>
                    <a:pt x="112183" y="19914"/>
                    <a:pt x="112183" y="19989"/>
                    <a:pt x="112183" y="20064"/>
                  </a:cubicBezTo>
                  <a:cubicBezTo>
                    <a:pt x="112183" y="20139"/>
                    <a:pt x="112183" y="20215"/>
                    <a:pt x="112183" y="20215"/>
                  </a:cubicBezTo>
                  <a:cubicBezTo>
                    <a:pt x="112183" y="20290"/>
                    <a:pt x="112147" y="20365"/>
                    <a:pt x="112147" y="20365"/>
                  </a:cubicBezTo>
                  <a:cubicBezTo>
                    <a:pt x="112110" y="20440"/>
                    <a:pt x="112073" y="20365"/>
                    <a:pt x="112073" y="20440"/>
                  </a:cubicBezTo>
                  <a:cubicBezTo>
                    <a:pt x="112036" y="20440"/>
                    <a:pt x="112000" y="20503"/>
                    <a:pt x="111963" y="20503"/>
                  </a:cubicBezTo>
                  <a:cubicBezTo>
                    <a:pt x="111926" y="20503"/>
                    <a:pt x="111926" y="20503"/>
                    <a:pt x="111926" y="20503"/>
                  </a:cubicBezTo>
                  <a:cubicBezTo>
                    <a:pt x="111895" y="20440"/>
                    <a:pt x="111852" y="20440"/>
                    <a:pt x="111852" y="20365"/>
                  </a:cubicBezTo>
                  <a:cubicBezTo>
                    <a:pt x="111785" y="20365"/>
                    <a:pt x="111748" y="20290"/>
                    <a:pt x="111712" y="20290"/>
                  </a:cubicBezTo>
                  <a:cubicBezTo>
                    <a:pt x="111565" y="20215"/>
                    <a:pt x="111454" y="20290"/>
                    <a:pt x="111313" y="20290"/>
                  </a:cubicBezTo>
                  <a:cubicBezTo>
                    <a:pt x="111019" y="20290"/>
                    <a:pt x="111019" y="20290"/>
                    <a:pt x="111019" y="20290"/>
                  </a:cubicBezTo>
                  <a:cubicBezTo>
                    <a:pt x="110983" y="20290"/>
                    <a:pt x="110946" y="20290"/>
                    <a:pt x="110909" y="20290"/>
                  </a:cubicBezTo>
                  <a:cubicBezTo>
                    <a:pt x="110842" y="20290"/>
                    <a:pt x="110805" y="20440"/>
                    <a:pt x="110732" y="20440"/>
                  </a:cubicBezTo>
                  <a:cubicBezTo>
                    <a:pt x="110695" y="20440"/>
                    <a:pt x="110695" y="20440"/>
                    <a:pt x="110621" y="20440"/>
                  </a:cubicBezTo>
                  <a:cubicBezTo>
                    <a:pt x="110584" y="20440"/>
                    <a:pt x="110584" y="20440"/>
                    <a:pt x="110548" y="20440"/>
                  </a:cubicBezTo>
                  <a:cubicBezTo>
                    <a:pt x="110511" y="20440"/>
                    <a:pt x="110474" y="20440"/>
                    <a:pt x="110437" y="20365"/>
                  </a:cubicBezTo>
                  <a:cubicBezTo>
                    <a:pt x="110407" y="20290"/>
                    <a:pt x="110407" y="20215"/>
                    <a:pt x="110364" y="20215"/>
                  </a:cubicBezTo>
                  <a:cubicBezTo>
                    <a:pt x="110364" y="20139"/>
                    <a:pt x="110333" y="20139"/>
                    <a:pt x="110297" y="20139"/>
                  </a:cubicBezTo>
                  <a:cubicBezTo>
                    <a:pt x="110150" y="20139"/>
                    <a:pt x="110150" y="20139"/>
                    <a:pt x="110150" y="20139"/>
                  </a:cubicBezTo>
                  <a:cubicBezTo>
                    <a:pt x="110150" y="20215"/>
                    <a:pt x="110150" y="20290"/>
                    <a:pt x="110150" y="20365"/>
                  </a:cubicBezTo>
                  <a:cubicBezTo>
                    <a:pt x="110150" y="20440"/>
                    <a:pt x="110150" y="20440"/>
                    <a:pt x="110150" y="20503"/>
                  </a:cubicBezTo>
                  <a:cubicBezTo>
                    <a:pt x="110150" y="20954"/>
                    <a:pt x="110150" y="20954"/>
                    <a:pt x="110150" y="20954"/>
                  </a:cubicBezTo>
                  <a:cubicBezTo>
                    <a:pt x="110076" y="21029"/>
                    <a:pt x="110076" y="21029"/>
                    <a:pt x="110076" y="21029"/>
                  </a:cubicBezTo>
                  <a:cubicBezTo>
                    <a:pt x="110003" y="20954"/>
                    <a:pt x="110003" y="20954"/>
                    <a:pt x="110003" y="20954"/>
                  </a:cubicBezTo>
                  <a:cubicBezTo>
                    <a:pt x="110003" y="20653"/>
                    <a:pt x="110003" y="20653"/>
                    <a:pt x="110003" y="20653"/>
                  </a:cubicBezTo>
                  <a:cubicBezTo>
                    <a:pt x="110003" y="20578"/>
                    <a:pt x="110003" y="20440"/>
                    <a:pt x="109966" y="20365"/>
                  </a:cubicBezTo>
                  <a:cubicBezTo>
                    <a:pt x="109966" y="20290"/>
                    <a:pt x="109929" y="20290"/>
                    <a:pt x="109892" y="20290"/>
                  </a:cubicBezTo>
                  <a:cubicBezTo>
                    <a:pt x="109892" y="20215"/>
                    <a:pt x="109862" y="20215"/>
                    <a:pt x="109825" y="20215"/>
                  </a:cubicBezTo>
                  <a:cubicBezTo>
                    <a:pt x="109825" y="20215"/>
                    <a:pt x="109788" y="20139"/>
                    <a:pt x="109751" y="20139"/>
                  </a:cubicBezTo>
                  <a:cubicBezTo>
                    <a:pt x="109751" y="20139"/>
                    <a:pt x="109715" y="20139"/>
                    <a:pt x="109678" y="20064"/>
                  </a:cubicBezTo>
                  <a:cubicBezTo>
                    <a:pt x="109678" y="20064"/>
                    <a:pt x="109641" y="19989"/>
                    <a:pt x="109604" y="19914"/>
                  </a:cubicBezTo>
                  <a:cubicBezTo>
                    <a:pt x="109604" y="19839"/>
                    <a:pt x="109568" y="19763"/>
                    <a:pt x="109568" y="19688"/>
                  </a:cubicBezTo>
                  <a:cubicBezTo>
                    <a:pt x="109568" y="19538"/>
                    <a:pt x="109604" y="19475"/>
                    <a:pt x="109604" y="19325"/>
                  </a:cubicBezTo>
                  <a:cubicBezTo>
                    <a:pt x="109604" y="19325"/>
                    <a:pt x="109641" y="19250"/>
                    <a:pt x="109641" y="19174"/>
                  </a:cubicBezTo>
                  <a:cubicBezTo>
                    <a:pt x="109641" y="19099"/>
                    <a:pt x="109604" y="19099"/>
                    <a:pt x="109604" y="19024"/>
                  </a:cubicBezTo>
                  <a:cubicBezTo>
                    <a:pt x="109604" y="18949"/>
                    <a:pt x="109568" y="18949"/>
                    <a:pt x="109568" y="18874"/>
                  </a:cubicBezTo>
                  <a:cubicBezTo>
                    <a:pt x="109531" y="18874"/>
                    <a:pt x="109531" y="18798"/>
                    <a:pt x="109531" y="18723"/>
                  </a:cubicBezTo>
                  <a:cubicBezTo>
                    <a:pt x="109494" y="18723"/>
                    <a:pt x="109457" y="18723"/>
                    <a:pt x="109457" y="18723"/>
                  </a:cubicBezTo>
                  <a:cubicBezTo>
                    <a:pt x="109421" y="18648"/>
                    <a:pt x="109390" y="18648"/>
                    <a:pt x="109390" y="18648"/>
                  </a:cubicBezTo>
                  <a:cubicBezTo>
                    <a:pt x="109347" y="18573"/>
                    <a:pt x="109390" y="18498"/>
                    <a:pt x="109347" y="18498"/>
                  </a:cubicBezTo>
                  <a:cubicBezTo>
                    <a:pt x="109347" y="18422"/>
                    <a:pt x="109316" y="18422"/>
                    <a:pt x="109280" y="18422"/>
                  </a:cubicBezTo>
                  <a:cubicBezTo>
                    <a:pt x="109280" y="18422"/>
                    <a:pt x="109243" y="18422"/>
                    <a:pt x="109206" y="18422"/>
                  </a:cubicBezTo>
                  <a:cubicBezTo>
                    <a:pt x="109206" y="18422"/>
                    <a:pt x="109169" y="18360"/>
                    <a:pt x="109133" y="18360"/>
                  </a:cubicBezTo>
                  <a:cubicBezTo>
                    <a:pt x="109133" y="18360"/>
                    <a:pt x="109096" y="18360"/>
                    <a:pt x="109059" y="18360"/>
                  </a:cubicBezTo>
                  <a:cubicBezTo>
                    <a:pt x="109022" y="18360"/>
                    <a:pt x="109022" y="18285"/>
                    <a:pt x="108986" y="18285"/>
                  </a:cubicBezTo>
                  <a:cubicBezTo>
                    <a:pt x="108949" y="18285"/>
                    <a:pt x="108912" y="18285"/>
                    <a:pt x="108845" y="18285"/>
                  </a:cubicBezTo>
                  <a:cubicBezTo>
                    <a:pt x="108808" y="18285"/>
                    <a:pt x="108771" y="18285"/>
                    <a:pt x="108698" y="18285"/>
                  </a:cubicBezTo>
                  <a:cubicBezTo>
                    <a:pt x="108661" y="18285"/>
                    <a:pt x="108661" y="18285"/>
                    <a:pt x="108624" y="18285"/>
                  </a:cubicBezTo>
                  <a:cubicBezTo>
                    <a:pt x="108588" y="18285"/>
                    <a:pt x="108588" y="18285"/>
                    <a:pt x="108551" y="18360"/>
                  </a:cubicBezTo>
                  <a:cubicBezTo>
                    <a:pt x="108514" y="18360"/>
                    <a:pt x="108514" y="18360"/>
                    <a:pt x="108477" y="18422"/>
                  </a:cubicBezTo>
                  <a:cubicBezTo>
                    <a:pt x="108441" y="18422"/>
                    <a:pt x="108477" y="18498"/>
                    <a:pt x="108441" y="18573"/>
                  </a:cubicBezTo>
                  <a:cubicBezTo>
                    <a:pt x="108404" y="18573"/>
                    <a:pt x="108367" y="18573"/>
                    <a:pt x="108330" y="18573"/>
                  </a:cubicBezTo>
                  <a:cubicBezTo>
                    <a:pt x="108330" y="18573"/>
                    <a:pt x="108300" y="18648"/>
                    <a:pt x="108263" y="18648"/>
                  </a:cubicBezTo>
                  <a:cubicBezTo>
                    <a:pt x="108116" y="18648"/>
                    <a:pt x="108116" y="18648"/>
                    <a:pt x="108116" y="18648"/>
                  </a:cubicBezTo>
                  <a:cubicBezTo>
                    <a:pt x="108079" y="18648"/>
                    <a:pt x="108042" y="18648"/>
                    <a:pt x="108042" y="18648"/>
                  </a:cubicBezTo>
                  <a:cubicBezTo>
                    <a:pt x="107932" y="18648"/>
                    <a:pt x="107895" y="18648"/>
                    <a:pt x="107791" y="18648"/>
                  </a:cubicBezTo>
                  <a:cubicBezTo>
                    <a:pt x="107718" y="18648"/>
                    <a:pt x="107681" y="18648"/>
                    <a:pt x="107644" y="18723"/>
                  </a:cubicBezTo>
                  <a:cubicBezTo>
                    <a:pt x="107607" y="18723"/>
                    <a:pt x="107607" y="18798"/>
                    <a:pt x="107571" y="18798"/>
                  </a:cubicBezTo>
                  <a:cubicBezTo>
                    <a:pt x="107497" y="18798"/>
                    <a:pt x="107497" y="18798"/>
                    <a:pt x="107497" y="18798"/>
                  </a:cubicBezTo>
                  <a:cubicBezTo>
                    <a:pt x="107460" y="18798"/>
                    <a:pt x="107424" y="18798"/>
                    <a:pt x="107424" y="18798"/>
                  </a:cubicBezTo>
                  <a:cubicBezTo>
                    <a:pt x="107387" y="18798"/>
                    <a:pt x="107387" y="18723"/>
                    <a:pt x="107350" y="18723"/>
                  </a:cubicBezTo>
                  <a:cubicBezTo>
                    <a:pt x="107313" y="18723"/>
                    <a:pt x="107313" y="18723"/>
                    <a:pt x="107283" y="18723"/>
                  </a:cubicBezTo>
                  <a:cubicBezTo>
                    <a:pt x="107246" y="18648"/>
                    <a:pt x="107246" y="18573"/>
                    <a:pt x="107209" y="18573"/>
                  </a:cubicBezTo>
                  <a:cubicBezTo>
                    <a:pt x="107173" y="18498"/>
                    <a:pt x="107173" y="18422"/>
                    <a:pt x="107136" y="18422"/>
                  </a:cubicBezTo>
                  <a:cubicBezTo>
                    <a:pt x="107099" y="18422"/>
                    <a:pt x="107062" y="18422"/>
                    <a:pt x="107062" y="18422"/>
                  </a:cubicBezTo>
                  <a:cubicBezTo>
                    <a:pt x="106879" y="18422"/>
                    <a:pt x="106879" y="18422"/>
                    <a:pt x="106879" y="18422"/>
                  </a:cubicBezTo>
                  <a:cubicBezTo>
                    <a:pt x="106842" y="18422"/>
                    <a:pt x="106842" y="18360"/>
                    <a:pt x="106805" y="18360"/>
                  </a:cubicBezTo>
                  <a:cubicBezTo>
                    <a:pt x="106774" y="18360"/>
                    <a:pt x="106738" y="18360"/>
                    <a:pt x="106701" y="18360"/>
                  </a:cubicBezTo>
                  <a:cubicBezTo>
                    <a:pt x="106664" y="18360"/>
                    <a:pt x="106627" y="18285"/>
                    <a:pt x="106591" y="18285"/>
                  </a:cubicBezTo>
                  <a:cubicBezTo>
                    <a:pt x="106554" y="18285"/>
                    <a:pt x="106554" y="18209"/>
                    <a:pt x="106517" y="18209"/>
                  </a:cubicBezTo>
                  <a:cubicBezTo>
                    <a:pt x="106591" y="18059"/>
                    <a:pt x="106591" y="18059"/>
                    <a:pt x="106591" y="18059"/>
                  </a:cubicBezTo>
                  <a:cubicBezTo>
                    <a:pt x="106517" y="17984"/>
                    <a:pt x="106480" y="17984"/>
                    <a:pt x="106444" y="17909"/>
                  </a:cubicBezTo>
                  <a:cubicBezTo>
                    <a:pt x="106407" y="17833"/>
                    <a:pt x="106407" y="17833"/>
                    <a:pt x="106370" y="17758"/>
                  </a:cubicBezTo>
                  <a:cubicBezTo>
                    <a:pt x="106333" y="17758"/>
                    <a:pt x="106370" y="17683"/>
                    <a:pt x="106333" y="17683"/>
                  </a:cubicBezTo>
                  <a:cubicBezTo>
                    <a:pt x="106297" y="17608"/>
                    <a:pt x="106266" y="17608"/>
                    <a:pt x="106192" y="17608"/>
                  </a:cubicBezTo>
                  <a:cubicBezTo>
                    <a:pt x="106045" y="17608"/>
                    <a:pt x="106045" y="17608"/>
                    <a:pt x="106045" y="17608"/>
                  </a:cubicBezTo>
                  <a:cubicBezTo>
                    <a:pt x="106009" y="17457"/>
                    <a:pt x="106009" y="17457"/>
                    <a:pt x="106009" y="17457"/>
                  </a:cubicBezTo>
                  <a:cubicBezTo>
                    <a:pt x="106045" y="17457"/>
                    <a:pt x="106045" y="17382"/>
                    <a:pt x="106082" y="17320"/>
                  </a:cubicBezTo>
                  <a:cubicBezTo>
                    <a:pt x="106119" y="17244"/>
                    <a:pt x="106156" y="17244"/>
                    <a:pt x="106229" y="17169"/>
                  </a:cubicBezTo>
                  <a:cubicBezTo>
                    <a:pt x="106192" y="17019"/>
                    <a:pt x="106192" y="17019"/>
                    <a:pt x="106192" y="17019"/>
                  </a:cubicBezTo>
                  <a:cubicBezTo>
                    <a:pt x="106156" y="17019"/>
                    <a:pt x="106119" y="17019"/>
                    <a:pt x="106119" y="17019"/>
                  </a:cubicBezTo>
                  <a:cubicBezTo>
                    <a:pt x="106082" y="17019"/>
                    <a:pt x="106045" y="16944"/>
                    <a:pt x="106009" y="16944"/>
                  </a:cubicBezTo>
                  <a:cubicBezTo>
                    <a:pt x="105139" y="16944"/>
                    <a:pt x="105139" y="16944"/>
                    <a:pt x="105139" y="16944"/>
                  </a:cubicBezTo>
                  <a:cubicBezTo>
                    <a:pt x="105139" y="17094"/>
                    <a:pt x="105139" y="17094"/>
                    <a:pt x="105139" y="17244"/>
                  </a:cubicBezTo>
                  <a:cubicBezTo>
                    <a:pt x="105139" y="17320"/>
                    <a:pt x="105102" y="17320"/>
                    <a:pt x="105065" y="17382"/>
                  </a:cubicBezTo>
                  <a:cubicBezTo>
                    <a:pt x="105029" y="17457"/>
                    <a:pt x="105029" y="17533"/>
                    <a:pt x="104955" y="17608"/>
                  </a:cubicBezTo>
                  <a:cubicBezTo>
                    <a:pt x="104918" y="17608"/>
                    <a:pt x="104918" y="17608"/>
                    <a:pt x="104882" y="17608"/>
                  </a:cubicBezTo>
                  <a:cubicBezTo>
                    <a:pt x="104808" y="17608"/>
                    <a:pt x="104808" y="17608"/>
                    <a:pt x="104808" y="17608"/>
                  </a:cubicBezTo>
                  <a:cubicBezTo>
                    <a:pt x="104771" y="17608"/>
                    <a:pt x="104771" y="17533"/>
                    <a:pt x="104741" y="17533"/>
                  </a:cubicBezTo>
                  <a:cubicBezTo>
                    <a:pt x="104771" y="17457"/>
                    <a:pt x="104771" y="17382"/>
                    <a:pt x="104771" y="17382"/>
                  </a:cubicBezTo>
                  <a:cubicBezTo>
                    <a:pt x="104771" y="17320"/>
                    <a:pt x="104808" y="17244"/>
                    <a:pt x="104808" y="17169"/>
                  </a:cubicBezTo>
                  <a:cubicBezTo>
                    <a:pt x="104808" y="17169"/>
                    <a:pt x="104808" y="17094"/>
                    <a:pt x="104808" y="17019"/>
                  </a:cubicBezTo>
                  <a:cubicBezTo>
                    <a:pt x="104808" y="17019"/>
                    <a:pt x="104845" y="16944"/>
                    <a:pt x="104882" y="16868"/>
                  </a:cubicBezTo>
                  <a:lnTo>
                    <a:pt x="104918" y="16868"/>
                  </a:lnTo>
                  <a:cubicBezTo>
                    <a:pt x="104955" y="16868"/>
                    <a:pt x="104918" y="16793"/>
                    <a:pt x="104918" y="16718"/>
                  </a:cubicBezTo>
                  <a:cubicBezTo>
                    <a:pt x="104882" y="16718"/>
                    <a:pt x="104845" y="16718"/>
                    <a:pt x="104808" y="16718"/>
                  </a:cubicBezTo>
                  <a:cubicBezTo>
                    <a:pt x="104771" y="16718"/>
                    <a:pt x="104741" y="16643"/>
                    <a:pt x="104704" y="16643"/>
                  </a:cubicBezTo>
                  <a:cubicBezTo>
                    <a:pt x="104667" y="16643"/>
                    <a:pt x="104667" y="16568"/>
                    <a:pt x="104630" y="16568"/>
                  </a:cubicBezTo>
                  <a:cubicBezTo>
                    <a:pt x="104594" y="16568"/>
                    <a:pt x="104594" y="16568"/>
                    <a:pt x="104557" y="16568"/>
                  </a:cubicBezTo>
                  <a:cubicBezTo>
                    <a:pt x="104483" y="16492"/>
                    <a:pt x="104483" y="16417"/>
                    <a:pt x="104410" y="16417"/>
                  </a:cubicBezTo>
                  <a:cubicBezTo>
                    <a:pt x="104373" y="16417"/>
                    <a:pt x="104373" y="16417"/>
                    <a:pt x="104336" y="16417"/>
                  </a:cubicBezTo>
                  <a:cubicBezTo>
                    <a:pt x="104300" y="16417"/>
                    <a:pt x="104300" y="16417"/>
                    <a:pt x="104263" y="16417"/>
                  </a:cubicBezTo>
                  <a:cubicBezTo>
                    <a:pt x="104196" y="16417"/>
                    <a:pt x="104159" y="16417"/>
                    <a:pt x="104085" y="16417"/>
                  </a:cubicBezTo>
                  <a:cubicBezTo>
                    <a:pt x="104049" y="16417"/>
                    <a:pt x="104012" y="16417"/>
                    <a:pt x="103938" y="16417"/>
                  </a:cubicBezTo>
                  <a:cubicBezTo>
                    <a:pt x="103901" y="16342"/>
                    <a:pt x="103901" y="16279"/>
                    <a:pt x="103865" y="16279"/>
                  </a:cubicBezTo>
                  <a:cubicBezTo>
                    <a:pt x="103828" y="16279"/>
                    <a:pt x="103791" y="16279"/>
                    <a:pt x="103754" y="16279"/>
                  </a:cubicBezTo>
                  <a:cubicBezTo>
                    <a:pt x="103724" y="16279"/>
                    <a:pt x="103681" y="16204"/>
                    <a:pt x="103614" y="16204"/>
                  </a:cubicBezTo>
                  <a:cubicBezTo>
                    <a:pt x="103540" y="16129"/>
                    <a:pt x="103467" y="16204"/>
                    <a:pt x="103393" y="16204"/>
                  </a:cubicBezTo>
                  <a:cubicBezTo>
                    <a:pt x="103356" y="16204"/>
                    <a:pt x="103320" y="16129"/>
                    <a:pt x="103246" y="16129"/>
                  </a:cubicBezTo>
                  <a:cubicBezTo>
                    <a:pt x="103246" y="16129"/>
                    <a:pt x="103209" y="16054"/>
                    <a:pt x="103179" y="16054"/>
                  </a:cubicBezTo>
                  <a:cubicBezTo>
                    <a:pt x="103142" y="16054"/>
                    <a:pt x="103142" y="16129"/>
                    <a:pt x="103105" y="16204"/>
                  </a:cubicBezTo>
                  <a:cubicBezTo>
                    <a:pt x="103105" y="16204"/>
                    <a:pt x="103142" y="16279"/>
                    <a:pt x="103105" y="16342"/>
                  </a:cubicBezTo>
                  <a:cubicBezTo>
                    <a:pt x="103105" y="16417"/>
                    <a:pt x="103105" y="16492"/>
                    <a:pt x="103105" y="16643"/>
                  </a:cubicBezTo>
                  <a:cubicBezTo>
                    <a:pt x="102707" y="16643"/>
                    <a:pt x="102707" y="16643"/>
                    <a:pt x="102707" y="16643"/>
                  </a:cubicBezTo>
                  <a:cubicBezTo>
                    <a:pt x="102664" y="16643"/>
                    <a:pt x="102633" y="16718"/>
                    <a:pt x="102560" y="16718"/>
                  </a:cubicBezTo>
                  <a:cubicBezTo>
                    <a:pt x="102560" y="16793"/>
                    <a:pt x="102560" y="16793"/>
                    <a:pt x="102560" y="16868"/>
                  </a:cubicBezTo>
                  <a:cubicBezTo>
                    <a:pt x="102560" y="16944"/>
                    <a:pt x="102560" y="17019"/>
                    <a:pt x="102597" y="17019"/>
                  </a:cubicBezTo>
                  <a:cubicBezTo>
                    <a:pt x="102597" y="17094"/>
                    <a:pt x="102633" y="17169"/>
                    <a:pt x="102633" y="17169"/>
                  </a:cubicBezTo>
                  <a:cubicBezTo>
                    <a:pt x="102664" y="17244"/>
                    <a:pt x="102707" y="17244"/>
                    <a:pt x="102707" y="17244"/>
                  </a:cubicBezTo>
                  <a:cubicBezTo>
                    <a:pt x="102738" y="17320"/>
                    <a:pt x="102774" y="17244"/>
                    <a:pt x="102774" y="17320"/>
                  </a:cubicBezTo>
                  <a:cubicBezTo>
                    <a:pt x="102811" y="17320"/>
                    <a:pt x="102811" y="17382"/>
                    <a:pt x="102811" y="17457"/>
                  </a:cubicBezTo>
                  <a:cubicBezTo>
                    <a:pt x="102848" y="17457"/>
                    <a:pt x="102885" y="17457"/>
                    <a:pt x="102885" y="17533"/>
                  </a:cubicBezTo>
                  <a:cubicBezTo>
                    <a:pt x="102885" y="17608"/>
                    <a:pt x="102885" y="17608"/>
                    <a:pt x="102921" y="17683"/>
                  </a:cubicBezTo>
                  <a:cubicBezTo>
                    <a:pt x="102921" y="17758"/>
                    <a:pt x="102921" y="17758"/>
                    <a:pt x="102921" y="17833"/>
                  </a:cubicBezTo>
                  <a:cubicBezTo>
                    <a:pt x="102921" y="17909"/>
                    <a:pt x="102921" y="17909"/>
                    <a:pt x="102921" y="17984"/>
                  </a:cubicBezTo>
                  <a:cubicBezTo>
                    <a:pt x="102848" y="17984"/>
                    <a:pt x="102848" y="17984"/>
                    <a:pt x="102848" y="17984"/>
                  </a:cubicBezTo>
                  <a:cubicBezTo>
                    <a:pt x="102774" y="17984"/>
                    <a:pt x="102738" y="17909"/>
                    <a:pt x="102707" y="17909"/>
                  </a:cubicBezTo>
                  <a:cubicBezTo>
                    <a:pt x="102664" y="17909"/>
                    <a:pt x="102664" y="17833"/>
                    <a:pt x="102633" y="17833"/>
                  </a:cubicBezTo>
                  <a:cubicBezTo>
                    <a:pt x="102597" y="17833"/>
                    <a:pt x="102560" y="17909"/>
                    <a:pt x="102523" y="17833"/>
                  </a:cubicBezTo>
                  <a:lnTo>
                    <a:pt x="102486" y="17833"/>
                  </a:lnTo>
                  <a:cubicBezTo>
                    <a:pt x="102450" y="17833"/>
                    <a:pt x="102413" y="17758"/>
                    <a:pt x="102413" y="17758"/>
                  </a:cubicBezTo>
                  <a:cubicBezTo>
                    <a:pt x="102376" y="17683"/>
                    <a:pt x="102339" y="17683"/>
                    <a:pt x="102339" y="17683"/>
                  </a:cubicBezTo>
                  <a:cubicBezTo>
                    <a:pt x="102303" y="17683"/>
                    <a:pt x="102303" y="17758"/>
                    <a:pt x="102266" y="17758"/>
                  </a:cubicBezTo>
                  <a:cubicBezTo>
                    <a:pt x="102192" y="17758"/>
                    <a:pt x="102162" y="17683"/>
                    <a:pt x="102088" y="17683"/>
                  </a:cubicBezTo>
                  <a:cubicBezTo>
                    <a:pt x="102088" y="17909"/>
                    <a:pt x="102088" y="17909"/>
                    <a:pt x="102088" y="17909"/>
                  </a:cubicBezTo>
                  <a:cubicBezTo>
                    <a:pt x="102162" y="17984"/>
                    <a:pt x="102162" y="17984"/>
                    <a:pt x="102162" y="17984"/>
                  </a:cubicBezTo>
                  <a:cubicBezTo>
                    <a:pt x="102192" y="17984"/>
                    <a:pt x="102192" y="17984"/>
                    <a:pt x="102229" y="18059"/>
                  </a:cubicBezTo>
                  <a:cubicBezTo>
                    <a:pt x="102266" y="18059"/>
                    <a:pt x="102303" y="18134"/>
                    <a:pt x="102303" y="18209"/>
                  </a:cubicBezTo>
                  <a:cubicBezTo>
                    <a:pt x="102303" y="18360"/>
                    <a:pt x="102266" y="18360"/>
                    <a:pt x="102266" y="18498"/>
                  </a:cubicBezTo>
                  <a:cubicBezTo>
                    <a:pt x="102192" y="18422"/>
                    <a:pt x="102162" y="18422"/>
                    <a:pt x="102088" y="18360"/>
                  </a:cubicBezTo>
                  <a:cubicBezTo>
                    <a:pt x="102088" y="18285"/>
                    <a:pt x="102052" y="18285"/>
                    <a:pt x="102052" y="18209"/>
                  </a:cubicBezTo>
                  <a:cubicBezTo>
                    <a:pt x="102015" y="18209"/>
                    <a:pt x="101978" y="18134"/>
                    <a:pt x="101978" y="18059"/>
                  </a:cubicBezTo>
                  <a:cubicBezTo>
                    <a:pt x="101941" y="18059"/>
                    <a:pt x="101905" y="18059"/>
                    <a:pt x="101905" y="17984"/>
                  </a:cubicBezTo>
                  <a:cubicBezTo>
                    <a:pt x="101868" y="17984"/>
                    <a:pt x="101868" y="17909"/>
                    <a:pt x="101831" y="17833"/>
                  </a:cubicBezTo>
                  <a:cubicBezTo>
                    <a:pt x="101831" y="17833"/>
                    <a:pt x="101868" y="17758"/>
                    <a:pt x="101831" y="17758"/>
                  </a:cubicBezTo>
                  <a:cubicBezTo>
                    <a:pt x="101831" y="17683"/>
                    <a:pt x="101794" y="17683"/>
                    <a:pt x="101758" y="17683"/>
                  </a:cubicBezTo>
                  <a:cubicBezTo>
                    <a:pt x="101721" y="17683"/>
                    <a:pt x="101690" y="17683"/>
                    <a:pt x="101617" y="17683"/>
                  </a:cubicBezTo>
                  <a:cubicBezTo>
                    <a:pt x="101580" y="17683"/>
                    <a:pt x="101580" y="17683"/>
                    <a:pt x="101543" y="17683"/>
                  </a:cubicBezTo>
                  <a:cubicBezTo>
                    <a:pt x="101506" y="17683"/>
                    <a:pt x="101506" y="17683"/>
                    <a:pt x="101470" y="17683"/>
                  </a:cubicBezTo>
                  <a:cubicBezTo>
                    <a:pt x="101470" y="17683"/>
                    <a:pt x="101470" y="17758"/>
                    <a:pt x="101470" y="17833"/>
                  </a:cubicBezTo>
                  <a:cubicBezTo>
                    <a:pt x="101470" y="17909"/>
                    <a:pt x="101433" y="17909"/>
                    <a:pt x="101396" y="17909"/>
                  </a:cubicBezTo>
                  <a:cubicBezTo>
                    <a:pt x="101359" y="18059"/>
                    <a:pt x="101286" y="18059"/>
                    <a:pt x="101176" y="18059"/>
                  </a:cubicBezTo>
                  <a:cubicBezTo>
                    <a:pt x="101108" y="18059"/>
                    <a:pt x="101071" y="17984"/>
                    <a:pt x="100998" y="17909"/>
                  </a:cubicBezTo>
                  <a:cubicBezTo>
                    <a:pt x="100924" y="17909"/>
                    <a:pt x="100888" y="17909"/>
                    <a:pt x="100814" y="17833"/>
                  </a:cubicBezTo>
                  <a:cubicBezTo>
                    <a:pt x="100814" y="17833"/>
                    <a:pt x="100777" y="17909"/>
                    <a:pt x="100741" y="17833"/>
                  </a:cubicBezTo>
                  <a:cubicBezTo>
                    <a:pt x="100741" y="17833"/>
                    <a:pt x="100741" y="17758"/>
                    <a:pt x="100704" y="17758"/>
                  </a:cubicBezTo>
                  <a:cubicBezTo>
                    <a:pt x="100673" y="17683"/>
                    <a:pt x="100673" y="17683"/>
                    <a:pt x="100630" y="17683"/>
                  </a:cubicBezTo>
                  <a:cubicBezTo>
                    <a:pt x="100600" y="17683"/>
                    <a:pt x="100600" y="17683"/>
                    <a:pt x="100563" y="17758"/>
                  </a:cubicBezTo>
                  <a:cubicBezTo>
                    <a:pt x="100526" y="17758"/>
                    <a:pt x="100563" y="17833"/>
                    <a:pt x="100526" y="17833"/>
                  </a:cubicBezTo>
                  <a:cubicBezTo>
                    <a:pt x="100416" y="17833"/>
                    <a:pt x="100416" y="17758"/>
                    <a:pt x="100306" y="17758"/>
                  </a:cubicBezTo>
                  <a:cubicBezTo>
                    <a:pt x="100269" y="17758"/>
                    <a:pt x="100232" y="17758"/>
                    <a:pt x="100196" y="17833"/>
                  </a:cubicBezTo>
                  <a:cubicBezTo>
                    <a:pt x="100196" y="17909"/>
                    <a:pt x="100232" y="18059"/>
                    <a:pt x="100232" y="18134"/>
                  </a:cubicBezTo>
                  <a:cubicBezTo>
                    <a:pt x="100232" y="18360"/>
                    <a:pt x="100232" y="18422"/>
                    <a:pt x="100232" y="18573"/>
                  </a:cubicBezTo>
                  <a:cubicBezTo>
                    <a:pt x="100232" y="18723"/>
                    <a:pt x="100232" y="18723"/>
                    <a:pt x="100196" y="18874"/>
                  </a:cubicBezTo>
                  <a:cubicBezTo>
                    <a:pt x="99834" y="18874"/>
                    <a:pt x="99834" y="18874"/>
                    <a:pt x="99834" y="18874"/>
                  </a:cubicBezTo>
                  <a:cubicBezTo>
                    <a:pt x="99834" y="18723"/>
                    <a:pt x="99871" y="18573"/>
                    <a:pt x="99797" y="18422"/>
                  </a:cubicBezTo>
                  <a:cubicBezTo>
                    <a:pt x="99797" y="18360"/>
                    <a:pt x="99761" y="18360"/>
                    <a:pt x="99724" y="18360"/>
                  </a:cubicBezTo>
                  <a:cubicBezTo>
                    <a:pt x="99724" y="18285"/>
                    <a:pt x="99687" y="18209"/>
                    <a:pt x="99656" y="18209"/>
                  </a:cubicBezTo>
                  <a:cubicBezTo>
                    <a:pt x="99614" y="18209"/>
                    <a:pt x="99614" y="18209"/>
                    <a:pt x="99583" y="18134"/>
                  </a:cubicBezTo>
                  <a:cubicBezTo>
                    <a:pt x="99546" y="18134"/>
                    <a:pt x="99546" y="18059"/>
                    <a:pt x="99509" y="18059"/>
                  </a:cubicBezTo>
                  <a:cubicBezTo>
                    <a:pt x="99473" y="17984"/>
                    <a:pt x="99473" y="17984"/>
                    <a:pt x="99436" y="17909"/>
                  </a:cubicBezTo>
                  <a:cubicBezTo>
                    <a:pt x="99399" y="17909"/>
                    <a:pt x="99399" y="17833"/>
                    <a:pt x="99362" y="17758"/>
                  </a:cubicBezTo>
                  <a:cubicBezTo>
                    <a:pt x="99289" y="17683"/>
                    <a:pt x="99252" y="17608"/>
                    <a:pt x="99252" y="17457"/>
                  </a:cubicBezTo>
                  <a:cubicBezTo>
                    <a:pt x="99252" y="17382"/>
                    <a:pt x="99252" y="17382"/>
                    <a:pt x="99252" y="17382"/>
                  </a:cubicBezTo>
                  <a:cubicBezTo>
                    <a:pt x="99252" y="17320"/>
                    <a:pt x="99252" y="17320"/>
                    <a:pt x="99252" y="17244"/>
                  </a:cubicBezTo>
                  <a:cubicBezTo>
                    <a:pt x="99252" y="17244"/>
                    <a:pt x="99326" y="17244"/>
                    <a:pt x="99326" y="17169"/>
                  </a:cubicBezTo>
                  <a:cubicBezTo>
                    <a:pt x="99326" y="17094"/>
                    <a:pt x="99289" y="17094"/>
                    <a:pt x="99289" y="17019"/>
                  </a:cubicBezTo>
                  <a:cubicBezTo>
                    <a:pt x="99289" y="16868"/>
                    <a:pt x="99289" y="16793"/>
                    <a:pt x="99289" y="16718"/>
                  </a:cubicBezTo>
                  <a:cubicBezTo>
                    <a:pt x="99289" y="16568"/>
                    <a:pt x="99289" y="16492"/>
                    <a:pt x="99289" y="16417"/>
                  </a:cubicBezTo>
                  <a:cubicBezTo>
                    <a:pt x="99289" y="16279"/>
                    <a:pt x="99252" y="16204"/>
                    <a:pt x="99252" y="16054"/>
                  </a:cubicBezTo>
                  <a:cubicBezTo>
                    <a:pt x="99252" y="15979"/>
                    <a:pt x="99289" y="15903"/>
                    <a:pt x="99252" y="15828"/>
                  </a:cubicBezTo>
                  <a:cubicBezTo>
                    <a:pt x="99252" y="15753"/>
                    <a:pt x="99252" y="15678"/>
                    <a:pt x="99252" y="15678"/>
                  </a:cubicBezTo>
                  <a:cubicBezTo>
                    <a:pt x="99215" y="15603"/>
                    <a:pt x="99179" y="15603"/>
                    <a:pt x="99179" y="15527"/>
                  </a:cubicBezTo>
                  <a:cubicBezTo>
                    <a:pt x="99142" y="15452"/>
                    <a:pt x="99111" y="15452"/>
                    <a:pt x="99075" y="15377"/>
                  </a:cubicBezTo>
                  <a:cubicBezTo>
                    <a:pt x="99038" y="15377"/>
                    <a:pt x="99038" y="15302"/>
                    <a:pt x="99001" y="15302"/>
                  </a:cubicBezTo>
                  <a:cubicBezTo>
                    <a:pt x="98964" y="15302"/>
                    <a:pt x="98928" y="15302"/>
                    <a:pt x="98854" y="15302"/>
                  </a:cubicBezTo>
                  <a:cubicBezTo>
                    <a:pt x="98817" y="15302"/>
                    <a:pt x="98781" y="15302"/>
                    <a:pt x="98744" y="15377"/>
                  </a:cubicBezTo>
                  <a:cubicBezTo>
                    <a:pt x="98744" y="15377"/>
                    <a:pt x="98744" y="15452"/>
                    <a:pt x="98707" y="15527"/>
                  </a:cubicBezTo>
                  <a:cubicBezTo>
                    <a:pt x="98707" y="15527"/>
                    <a:pt x="98707" y="15603"/>
                    <a:pt x="98707" y="15678"/>
                  </a:cubicBezTo>
                  <a:cubicBezTo>
                    <a:pt x="98670" y="15678"/>
                    <a:pt x="98633" y="15678"/>
                    <a:pt x="98566" y="15678"/>
                  </a:cubicBezTo>
                  <a:cubicBezTo>
                    <a:pt x="98493" y="15678"/>
                    <a:pt x="98419" y="15678"/>
                    <a:pt x="98382" y="15527"/>
                  </a:cubicBezTo>
                  <a:cubicBezTo>
                    <a:pt x="98382" y="15452"/>
                    <a:pt x="98382" y="15377"/>
                    <a:pt x="98346" y="15377"/>
                  </a:cubicBezTo>
                  <a:cubicBezTo>
                    <a:pt x="98346" y="15302"/>
                    <a:pt x="98309" y="15227"/>
                    <a:pt x="98309" y="15227"/>
                  </a:cubicBezTo>
                  <a:cubicBezTo>
                    <a:pt x="98272" y="15164"/>
                    <a:pt x="98272" y="15089"/>
                    <a:pt x="98235" y="15089"/>
                  </a:cubicBezTo>
                  <a:cubicBezTo>
                    <a:pt x="98199" y="15089"/>
                    <a:pt x="98199" y="15089"/>
                    <a:pt x="98162" y="15089"/>
                  </a:cubicBezTo>
                  <a:cubicBezTo>
                    <a:pt x="98094" y="15089"/>
                    <a:pt x="98058" y="15089"/>
                    <a:pt x="97984" y="15014"/>
                  </a:cubicBezTo>
                  <a:cubicBezTo>
                    <a:pt x="97947" y="15014"/>
                    <a:pt x="97984" y="14938"/>
                    <a:pt x="97947" y="14863"/>
                  </a:cubicBezTo>
                  <a:cubicBezTo>
                    <a:pt x="97874" y="14788"/>
                    <a:pt x="97837" y="14788"/>
                    <a:pt x="97764" y="14788"/>
                  </a:cubicBezTo>
                  <a:cubicBezTo>
                    <a:pt x="97727" y="14788"/>
                    <a:pt x="97690" y="14788"/>
                    <a:pt x="97653" y="14863"/>
                  </a:cubicBezTo>
                  <a:cubicBezTo>
                    <a:pt x="97617" y="14863"/>
                    <a:pt x="97580" y="14863"/>
                    <a:pt x="97549" y="14863"/>
                  </a:cubicBezTo>
                  <a:cubicBezTo>
                    <a:pt x="97513" y="14938"/>
                    <a:pt x="97513" y="14938"/>
                    <a:pt x="97476" y="15014"/>
                  </a:cubicBezTo>
                  <a:cubicBezTo>
                    <a:pt x="97439" y="15014"/>
                    <a:pt x="97402" y="15089"/>
                    <a:pt x="97366" y="15089"/>
                  </a:cubicBezTo>
                  <a:cubicBezTo>
                    <a:pt x="97329" y="15089"/>
                    <a:pt x="97329" y="15164"/>
                    <a:pt x="97292" y="15227"/>
                  </a:cubicBezTo>
                  <a:cubicBezTo>
                    <a:pt x="97366" y="15527"/>
                    <a:pt x="97366" y="15527"/>
                    <a:pt x="97366" y="15527"/>
                  </a:cubicBezTo>
                  <a:cubicBezTo>
                    <a:pt x="97366" y="15603"/>
                    <a:pt x="97402" y="15603"/>
                    <a:pt x="97402" y="15678"/>
                  </a:cubicBezTo>
                  <a:cubicBezTo>
                    <a:pt x="97439" y="15678"/>
                    <a:pt x="97476" y="15753"/>
                    <a:pt x="97476" y="15828"/>
                  </a:cubicBezTo>
                  <a:cubicBezTo>
                    <a:pt x="97476" y="15828"/>
                    <a:pt x="97476" y="15903"/>
                    <a:pt x="97476" y="15979"/>
                  </a:cubicBezTo>
                  <a:cubicBezTo>
                    <a:pt x="97476" y="16054"/>
                    <a:pt x="97476" y="16054"/>
                    <a:pt x="97476" y="16129"/>
                  </a:cubicBezTo>
                  <a:cubicBezTo>
                    <a:pt x="97004" y="16129"/>
                    <a:pt x="97004" y="16129"/>
                    <a:pt x="97004" y="16129"/>
                  </a:cubicBezTo>
                  <a:cubicBezTo>
                    <a:pt x="96967" y="16129"/>
                    <a:pt x="96967" y="16204"/>
                    <a:pt x="96931" y="16204"/>
                  </a:cubicBezTo>
                  <a:cubicBezTo>
                    <a:pt x="96857" y="16279"/>
                    <a:pt x="96820" y="16342"/>
                    <a:pt x="96710" y="16342"/>
                  </a:cubicBezTo>
                  <a:cubicBezTo>
                    <a:pt x="96637" y="16342"/>
                    <a:pt x="96600" y="16279"/>
                    <a:pt x="96532" y="16204"/>
                  </a:cubicBezTo>
                  <a:cubicBezTo>
                    <a:pt x="96496" y="16204"/>
                    <a:pt x="96459" y="16129"/>
                    <a:pt x="96422" y="16129"/>
                  </a:cubicBezTo>
                  <a:cubicBezTo>
                    <a:pt x="96349" y="16054"/>
                    <a:pt x="96312" y="16054"/>
                    <a:pt x="96275" y="16054"/>
                  </a:cubicBezTo>
                  <a:cubicBezTo>
                    <a:pt x="96238" y="16054"/>
                    <a:pt x="96238" y="15903"/>
                    <a:pt x="96202" y="15903"/>
                  </a:cubicBezTo>
                  <a:cubicBezTo>
                    <a:pt x="96165" y="15828"/>
                    <a:pt x="96128" y="15828"/>
                    <a:pt x="96091" y="15828"/>
                  </a:cubicBezTo>
                  <a:cubicBezTo>
                    <a:pt x="96055" y="15828"/>
                    <a:pt x="96055" y="15903"/>
                    <a:pt x="96024" y="15903"/>
                  </a:cubicBezTo>
                  <a:cubicBezTo>
                    <a:pt x="95987" y="15903"/>
                    <a:pt x="95987" y="16054"/>
                    <a:pt x="95950" y="16054"/>
                  </a:cubicBezTo>
                  <a:cubicBezTo>
                    <a:pt x="95914" y="16054"/>
                    <a:pt x="95877" y="15979"/>
                    <a:pt x="95840" y="15903"/>
                  </a:cubicBezTo>
                  <a:cubicBezTo>
                    <a:pt x="95803" y="15828"/>
                    <a:pt x="95840" y="15753"/>
                    <a:pt x="95840" y="15678"/>
                  </a:cubicBezTo>
                  <a:cubicBezTo>
                    <a:pt x="95840" y="15377"/>
                    <a:pt x="95840" y="15377"/>
                    <a:pt x="95840" y="15377"/>
                  </a:cubicBezTo>
                  <a:cubicBezTo>
                    <a:pt x="95803" y="15302"/>
                    <a:pt x="95767" y="15227"/>
                    <a:pt x="95730" y="15227"/>
                  </a:cubicBezTo>
                  <a:cubicBezTo>
                    <a:pt x="95693" y="15164"/>
                    <a:pt x="95693" y="15089"/>
                    <a:pt x="95656" y="15089"/>
                  </a:cubicBezTo>
                  <a:cubicBezTo>
                    <a:pt x="95656" y="15089"/>
                    <a:pt x="95620" y="15089"/>
                    <a:pt x="95583" y="15089"/>
                  </a:cubicBezTo>
                  <a:cubicBezTo>
                    <a:pt x="95583" y="15089"/>
                    <a:pt x="95546" y="15089"/>
                    <a:pt x="95509" y="15089"/>
                  </a:cubicBezTo>
                  <a:cubicBezTo>
                    <a:pt x="95509" y="15089"/>
                    <a:pt x="95479" y="15089"/>
                    <a:pt x="95442" y="15164"/>
                  </a:cubicBezTo>
                  <a:cubicBezTo>
                    <a:pt x="95442" y="15164"/>
                    <a:pt x="95442" y="15302"/>
                    <a:pt x="95405" y="15302"/>
                  </a:cubicBezTo>
                  <a:cubicBezTo>
                    <a:pt x="95369" y="15302"/>
                    <a:pt x="95332" y="15227"/>
                    <a:pt x="95295" y="15227"/>
                  </a:cubicBezTo>
                  <a:cubicBezTo>
                    <a:pt x="95222" y="15227"/>
                    <a:pt x="95222" y="15227"/>
                    <a:pt x="95222" y="15227"/>
                  </a:cubicBezTo>
                  <a:cubicBezTo>
                    <a:pt x="95185" y="15227"/>
                    <a:pt x="95185" y="15164"/>
                    <a:pt x="95148" y="15164"/>
                  </a:cubicBezTo>
                  <a:cubicBezTo>
                    <a:pt x="94787" y="15164"/>
                    <a:pt x="94787" y="15164"/>
                    <a:pt x="94787" y="15164"/>
                  </a:cubicBezTo>
                  <a:cubicBezTo>
                    <a:pt x="94640" y="15227"/>
                    <a:pt x="94640" y="15227"/>
                    <a:pt x="94640" y="15227"/>
                  </a:cubicBezTo>
                  <a:cubicBezTo>
                    <a:pt x="94566" y="15227"/>
                    <a:pt x="94529" y="15164"/>
                    <a:pt x="94462" y="15164"/>
                  </a:cubicBezTo>
                  <a:cubicBezTo>
                    <a:pt x="94425" y="15164"/>
                    <a:pt x="94425" y="15164"/>
                    <a:pt x="94388" y="15164"/>
                  </a:cubicBezTo>
                  <a:lnTo>
                    <a:pt x="94388" y="15302"/>
                  </a:lnTo>
                  <a:cubicBezTo>
                    <a:pt x="94352" y="15377"/>
                    <a:pt x="94315" y="15302"/>
                    <a:pt x="94241" y="15302"/>
                  </a:cubicBezTo>
                  <a:cubicBezTo>
                    <a:pt x="94131" y="15302"/>
                    <a:pt x="94131" y="15302"/>
                    <a:pt x="94131" y="15302"/>
                  </a:cubicBezTo>
                  <a:cubicBezTo>
                    <a:pt x="94131" y="15302"/>
                    <a:pt x="94094" y="15302"/>
                    <a:pt x="94058" y="15302"/>
                  </a:cubicBezTo>
                  <a:cubicBezTo>
                    <a:pt x="94058" y="15302"/>
                    <a:pt x="94021" y="15302"/>
                    <a:pt x="93990" y="15302"/>
                  </a:cubicBezTo>
                  <a:cubicBezTo>
                    <a:pt x="93990" y="15227"/>
                    <a:pt x="94021" y="15164"/>
                    <a:pt x="94021" y="15014"/>
                  </a:cubicBezTo>
                  <a:cubicBezTo>
                    <a:pt x="94021" y="15014"/>
                    <a:pt x="93990" y="14938"/>
                    <a:pt x="93990" y="14863"/>
                  </a:cubicBezTo>
                  <a:lnTo>
                    <a:pt x="93990" y="14788"/>
                  </a:lnTo>
                  <a:cubicBezTo>
                    <a:pt x="93880" y="14713"/>
                    <a:pt x="93880" y="14713"/>
                    <a:pt x="93880" y="14713"/>
                  </a:cubicBezTo>
                  <a:cubicBezTo>
                    <a:pt x="93880" y="14713"/>
                    <a:pt x="93843" y="14713"/>
                    <a:pt x="93807" y="14788"/>
                  </a:cubicBezTo>
                  <a:cubicBezTo>
                    <a:pt x="93807" y="14788"/>
                    <a:pt x="93807" y="14863"/>
                    <a:pt x="93770" y="14863"/>
                  </a:cubicBezTo>
                  <a:cubicBezTo>
                    <a:pt x="93733" y="15014"/>
                    <a:pt x="93696" y="15089"/>
                    <a:pt x="93586" y="15089"/>
                  </a:cubicBezTo>
                  <a:cubicBezTo>
                    <a:pt x="93549" y="15089"/>
                    <a:pt x="93549" y="15089"/>
                    <a:pt x="93513" y="15014"/>
                  </a:cubicBezTo>
                  <a:cubicBezTo>
                    <a:pt x="93476" y="15014"/>
                    <a:pt x="93445" y="14938"/>
                    <a:pt x="93445" y="14863"/>
                  </a:cubicBezTo>
                  <a:cubicBezTo>
                    <a:pt x="93445" y="14788"/>
                    <a:pt x="93445" y="14788"/>
                    <a:pt x="93445" y="14788"/>
                  </a:cubicBezTo>
                  <a:cubicBezTo>
                    <a:pt x="93513" y="14788"/>
                    <a:pt x="93549" y="14788"/>
                    <a:pt x="93586" y="14788"/>
                  </a:cubicBezTo>
                  <a:cubicBezTo>
                    <a:pt x="93623" y="14788"/>
                    <a:pt x="93623" y="14788"/>
                    <a:pt x="93660" y="14788"/>
                  </a:cubicBezTo>
                  <a:cubicBezTo>
                    <a:pt x="93696" y="14713"/>
                    <a:pt x="93696" y="14713"/>
                    <a:pt x="93733" y="14638"/>
                  </a:cubicBezTo>
                  <a:cubicBezTo>
                    <a:pt x="93733" y="14638"/>
                    <a:pt x="93733" y="14562"/>
                    <a:pt x="93770" y="14487"/>
                  </a:cubicBezTo>
                  <a:cubicBezTo>
                    <a:pt x="93770" y="14487"/>
                    <a:pt x="93807" y="14487"/>
                    <a:pt x="93843" y="14487"/>
                  </a:cubicBezTo>
                  <a:cubicBezTo>
                    <a:pt x="93843" y="14412"/>
                    <a:pt x="93880" y="14412"/>
                    <a:pt x="93917" y="14412"/>
                  </a:cubicBezTo>
                  <a:cubicBezTo>
                    <a:pt x="93947" y="14337"/>
                    <a:pt x="93947" y="14262"/>
                    <a:pt x="93947" y="14186"/>
                  </a:cubicBezTo>
                  <a:cubicBezTo>
                    <a:pt x="93947" y="14124"/>
                    <a:pt x="93947" y="14124"/>
                    <a:pt x="93947" y="14124"/>
                  </a:cubicBezTo>
                  <a:cubicBezTo>
                    <a:pt x="93947" y="14049"/>
                    <a:pt x="93947" y="14049"/>
                    <a:pt x="93917" y="13973"/>
                  </a:cubicBezTo>
                  <a:cubicBezTo>
                    <a:pt x="93880" y="13898"/>
                    <a:pt x="93843" y="13973"/>
                    <a:pt x="93807" y="13973"/>
                  </a:cubicBezTo>
                  <a:cubicBezTo>
                    <a:pt x="93733" y="13973"/>
                    <a:pt x="93696" y="13973"/>
                    <a:pt x="93623" y="13973"/>
                  </a:cubicBezTo>
                  <a:cubicBezTo>
                    <a:pt x="93623" y="14049"/>
                    <a:pt x="93586" y="14049"/>
                    <a:pt x="93586" y="14124"/>
                  </a:cubicBezTo>
                  <a:cubicBezTo>
                    <a:pt x="93549" y="14124"/>
                    <a:pt x="93513" y="14124"/>
                    <a:pt x="93513" y="14186"/>
                  </a:cubicBezTo>
                  <a:cubicBezTo>
                    <a:pt x="93476" y="14186"/>
                    <a:pt x="93476" y="14337"/>
                    <a:pt x="93476" y="14337"/>
                  </a:cubicBezTo>
                  <a:cubicBezTo>
                    <a:pt x="93445" y="14412"/>
                    <a:pt x="93445" y="14487"/>
                    <a:pt x="93408" y="14487"/>
                  </a:cubicBezTo>
                  <a:cubicBezTo>
                    <a:pt x="93408" y="14562"/>
                    <a:pt x="93372" y="14562"/>
                    <a:pt x="93335" y="14638"/>
                  </a:cubicBezTo>
                  <a:cubicBezTo>
                    <a:pt x="93298" y="14638"/>
                    <a:pt x="93298" y="14788"/>
                    <a:pt x="93261" y="14788"/>
                  </a:cubicBezTo>
                  <a:cubicBezTo>
                    <a:pt x="92826" y="14788"/>
                    <a:pt x="92826" y="14788"/>
                    <a:pt x="92826" y="14788"/>
                  </a:cubicBezTo>
                  <a:cubicBezTo>
                    <a:pt x="92753" y="14863"/>
                    <a:pt x="92753" y="14863"/>
                    <a:pt x="92753" y="14863"/>
                  </a:cubicBezTo>
                  <a:lnTo>
                    <a:pt x="92753" y="14938"/>
                  </a:lnTo>
                  <a:cubicBezTo>
                    <a:pt x="92790" y="15089"/>
                    <a:pt x="92826" y="15089"/>
                    <a:pt x="92826" y="15164"/>
                  </a:cubicBezTo>
                  <a:cubicBezTo>
                    <a:pt x="92826" y="15227"/>
                    <a:pt x="92826" y="15227"/>
                    <a:pt x="92826" y="15227"/>
                  </a:cubicBezTo>
                  <a:cubicBezTo>
                    <a:pt x="92826" y="15302"/>
                    <a:pt x="92753" y="15302"/>
                    <a:pt x="92753" y="15302"/>
                  </a:cubicBezTo>
                  <a:cubicBezTo>
                    <a:pt x="92716" y="15377"/>
                    <a:pt x="92716" y="15452"/>
                    <a:pt x="92679" y="15452"/>
                  </a:cubicBezTo>
                  <a:cubicBezTo>
                    <a:pt x="92643" y="15527"/>
                    <a:pt x="92606" y="15527"/>
                    <a:pt x="92569" y="15527"/>
                  </a:cubicBezTo>
                  <a:cubicBezTo>
                    <a:pt x="92532" y="15527"/>
                    <a:pt x="92532" y="15527"/>
                    <a:pt x="92532" y="15527"/>
                  </a:cubicBezTo>
                  <a:cubicBezTo>
                    <a:pt x="92496" y="15527"/>
                    <a:pt x="92496" y="15452"/>
                    <a:pt x="92459" y="15452"/>
                  </a:cubicBezTo>
                  <a:cubicBezTo>
                    <a:pt x="92428" y="15452"/>
                    <a:pt x="92392" y="15452"/>
                    <a:pt x="92318" y="15452"/>
                  </a:cubicBezTo>
                  <a:cubicBezTo>
                    <a:pt x="92281" y="15452"/>
                    <a:pt x="92281" y="15527"/>
                    <a:pt x="92245" y="15527"/>
                  </a:cubicBezTo>
                  <a:cubicBezTo>
                    <a:pt x="92208" y="15603"/>
                    <a:pt x="92208" y="15603"/>
                    <a:pt x="92171" y="15678"/>
                  </a:cubicBezTo>
                  <a:cubicBezTo>
                    <a:pt x="92134" y="15678"/>
                    <a:pt x="92098" y="15678"/>
                    <a:pt x="92024" y="15678"/>
                  </a:cubicBezTo>
                  <a:cubicBezTo>
                    <a:pt x="91883" y="15678"/>
                    <a:pt x="91883" y="15678"/>
                    <a:pt x="91883" y="15678"/>
                  </a:cubicBezTo>
                  <a:cubicBezTo>
                    <a:pt x="91810" y="15678"/>
                    <a:pt x="91773" y="15753"/>
                    <a:pt x="91699" y="15753"/>
                  </a:cubicBezTo>
                  <a:cubicBezTo>
                    <a:pt x="91663" y="15753"/>
                    <a:pt x="91663" y="15753"/>
                    <a:pt x="91663" y="15753"/>
                  </a:cubicBezTo>
                  <a:lnTo>
                    <a:pt x="91663" y="15678"/>
                  </a:lnTo>
                  <a:cubicBezTo>
                    <a:pt x="91699" y="15678"/>
                    <a:pt x="91736" y="15678"/>
                    <a:pt x="91736" y="15678"/>
                  </a:cubicBezTo>
                  <a:cubicBezTo>
                    <a:pt x="91773" y="15603"/>
                    <a:pt x="91773" y="15527"/>
                    <a:pt x="91810" y="15527"/>
                  </a:cubicBezTo>
                  <a:cubicBezTo>
                    <a:pt x="91810" y="15452"/>
                    <a:pt x="91846" y="15452"/>
                    <a:pt x="91883" y="15377"/>
                  </a:cubicBezTo>
                  <a:cubicBezTo>
                    <a:pt x="91883" y="15377"/>
                    <a:pt x="91914" y="15302"/>
                    <a:pt x="91914" y="15227"/>
                  </a:cubicBezTo>
                  <a:cubicBezTo>
                    <a:pt x="91957" y="15227"/>
                    <a:pt x="91957" y="15227"/>
                    <a:pt x="91987" y="15164"/>
                  </a:cubicBezTo>
                  <a:cubicBezTo>
                    <a:pt x="92024" y="15164"/>
                    <a:pt x="92098" y="15227"/>
                    <a:pt x="92134" y="15164"/>
                  </a:cubicBezTo>
                  <a:cubicBezTo>
                    <a:pt x="92171" y="15164"/>
                    <a:pt x="92171" y="15227"/>
                    <a:pt x="92208" y="15164"/>
                  </a:cubicBezTo>
                  <a:cubicBezTo>
                    <a:pt x="92245" y="15164"/>
                    <a:pt x="92208" y="15089"/>
                    <a:pt x="92245" y="15014"/>
                  </a:cubicBezTo>
                  <a:cubicBezTo>
                    <a:pt x="92281" y="15014"/>
                    <a:pt x="92281" y="14938"/>
                    <a:pt x="92318" y="14938"/>
                  </a:cubicBezTo>
                  <a:cubicBezTo>
                    <a:pt x="92355" y="14863"/>
                    <a:pt x="92428" y="14863"/>
                    <a:pt x="92459" y="14713"/>
                  </a:cubicBezTo>
                  <a:cubicBezTo>
                    <a:pt x="92496" y="14638"/>
                    <a:pt x="92496" y="14487"/>
                    <a:pt x="92532" y="14412"/>
                  </a:cubicBezTo>
                  <a:cubicBezTo>
                    <a:pt x="92569" y="14337"/>
                    <a:pt x="92606" y="14337"/>
                    <a:pt x="92679" y="14337"/>
                  </a:cubicBezTo>
                  <a:cubicBezTo>
                    <a:pt x="92753" y="14337"/>
                    <a:pt x="92753" y="14337"/>
                    <a:pt x="92753" y="14337"/>
                  </a:cubicBezTo>
                  <a:cubicBezTo>
                    <a:pt x="92790" y="14337"/>
                    <a:pt x="92790" y="14337"/>
                    <a:pt x="92826" y="14337"/>
                  </a:cubicBezTo>
                  <a:cubicBezTo>
                    <a:pt x="92826" y="14337"/>
                    <a:pt x="92863" y="14337"/>
                    <a:pt x="92900" y="14337"/>
                  </a:cubicBezTo>
                  <a:cubicBezTo>
                    <a:pt x="92900" y="14337"/>
                    <a:pt x="92931" y="14262"/>
                    <a:pt x="92973" y="14262"/>
                  </a:cubicBezTo>
                  <a:cubicBezTo>
                    <a:pt x="92973" y="14186"/>
                    <a:pt x="92973" y="14124"/>
                    <a:pt x="92973" y="14124"/>
                  </a:cubicBezTo>
                  <a:cubicBezTo>
                    <a:pt x="93004" y="14049"/>
                    <a:pt x="93004" y="14049"/>
                    <a:pt x="93041" y="13973"/>
                  </a:cubicBezTo>
                  <a:cubicBezTo>
                    <a:pt x="93078" y="13898"/>
                    <a:pt x="93114" y="13898"/>
                    <a:pt x="93151" y="13898"/>
                  </a:cubicBezTo>
                  <a:cubicBezTo>
                    <a:pt x="93225" y="13898"/>
                    <a:pt x="93225" y="13898"/>
                    <a:pt x="93225" y="13898"/>
                  </a:cubicBezTo>
                  <a:cubicBezTo>
                    <a:pt x="93261" y="13898"/>
                    <a:pt x="93298" y="13898"/>
                    <a:pt x="93298" y="13898"/>
                  </a:cubicBezTo>
                  <a:cubicBezTo>
                    <a:pt x="93335" y="13898"/>
                    <a:pt x="93372" y="13898"/>
                    <a:pt x="93408" y="13898"/>
                  </a:cubicBezTo>
                  <a:cubicBezTo>
                    <a:pt x="93408" y="13823"/>
                    <a:pt x="93445" y="13823"/>
                    <a:pt x="93476" y="13823"/>
                  </a:cubicBezTo>
                  <a:cubicBezTo>
                    <a:pt x="93476" y="13823"/>
                    <a:pt x="93513" y="13748"/>
                    <a:pt x="93549" y="13748"/>
                  </a:cubicBezTo>
                  <a:cubicBezTo>
                    <a:pt x="93549" y="13673"/>
                    <a:pt x="93586" y="13673"/>
                    <a:pt x="93586" y="13597"/>
                  </a:cubicBezTo>
                  <a:cubicBezTo>
                    <a:pt x="93623" y="13597"/>
                    <a:pt x="93586" y="13522"/>
                    <a:pt x="93586" y="13447"/>
                  </a:cubicBezTo>
                  <a:cubicBezTo>
                    <a:pt x="93623" y="13372"/>
                    <a:pt x="93623" y="13297"/>
                    <a:pt x="93623" y="13159"/>
                  </a:cubicBezTo>
                  <a:cubicBezTo>
                    <a:pt x="93990" y="13159"/>
                    <a:pt x="93990" y="13159"/>
                    <a:pt x="93990" y="13159"/>
                  </a:cubicBezTo>
                  <a:cubicBezTo>
                    <a:pt x="93990" y="13084"/>
                    <a:pt x="93990" y="13084"/>
                    <a:pt x="94021" y="12933"/>
                  </a:cubicBezTo>
                  <a:cubicBezTo>
                    <a:pt x="94021" y="12933"/>
                    <a:pt x="93990" y="12858"/>
                    <a:pt x="94021" y="12858"/>
                  </a:cubicBezTo>
                  <a:cubicBezTo>
                    <a:pt x="94021" y="12783"/>
                    <a:pt x="94021" y="12708"/>
                    <a:pt x="94021" y="12708"/>
                  </a:cubicBezTo>
                  <a:cubicBezTo>
                    <a:pt x="94058" y="12632"/>
                    <a:pt x="94094" y="12708"/>
                    <a:pt x="94094" y="12708"/>
                  </a:cubicBezTo>
                  <a:cubicBezTo>
                    <a:pt x="94131" y="12632"/>
                    <a:pt x="94131" y="12632"/>
                    <a:pt x="94131" y="12557"/>
                  </a:cubicBezTo>
                  <a:cubicBezTo>
                    <a:pt x="94131" y="12482"/>
                    <a:pt x="94131" y="12407"/>
                    <a:pt x="94131" y="12407"/>
                  </a:cubicBezTo>
                  <a:cubicBezTo>
                    <a:pt x="94131" y="12332"/>
                    <a:pt x="94131" y="12256"/>
                    <a:pt x="94094" y="12256"/>
                  </a:cubicBezTo>
                  <a:cubicBezTo>
                    <a:pt x="94094" y="12181"/>
                    <a:pt x="94058" y="12256"/>
                    <a:pt x="94021" y="12181"/>
                  </a:cubicBezTo>
                  <a:cubicBezTo>
                    <a:pt x="94021" y="12181"/>
                    <a:pt x="94058" y="12106"/>
                    <a:pt x="94021" y="12043"/>
                  </a:cubicBezTo>
                  <a:lnTo>
                    <a:pt x="94021" y="11968"/>
                  </a:lnTo>
                  <a:cubicBezTo>
                    <a:pt x="93990" y="11893"/>
                    <a:pt x="93947" y="11968"/>
                    <a:pt x="93947" y="11968"/>
                  </a:cubicBezTo>
                  <a:cubicBezTo>
                    <a:pt x="93917" y="11893"/>
                    <a:pt x="93947" y="11818"/>
                    <a:pt x="93947" y="11818"/>
                  </a:cubicBezTo>
                  <a:cubicBezTo>
                    <a:pt x="93917" y="11743"/>
                    <a:pt x="93917" y="11667"/>
                    <a:pt x="93917" y="11592"/>
                  </a:cubicBezTo>
                  <a:cubicBezTo>
                    <a:pt x="93880" y="11517"/>
                    <a:pt x="93843" y="11517"/>
                    <a:pt x="93807" y="11442"/>
                  </a:cubicBezTo>
                  <a:cubicBezTo>
                    <a:pt x="93770" y="11442"/>
                    <a:pt x="93770" y="11367"/>
                    <a:pt x="93733" y="11367"/>
                  </a:cubicBezTo>
                  <a:cubicBezTo>
                    <a:pt x="93696" y="11367"/>
                    <a:pt x="93696" y="11367"/>
                    <a:pt x="93660" y="11367"/>
                  </a:cubicBezTo>
                  <a:cubicBezTo>
                    <a:pt x="93623" y="11367"/>
                    <a:pt x="93623" y="11291"/>
                    <a:pt x="93586" y="11291"/>
                  </a:cubicBezTo>
                  <a:cubicBezTo>
                    <a:pt x="93586" y="11141"/>
                    <a:pt x="93586" y="11078"/>
                    <a:pt x="93586" y="10928"/>
                  </a:cubicBezTo>
                  <a:cubicBezTo>
                    <a:pt x="93078" y="10928"/>
                    <a:pt x="93078" y="10928"/>
                    <a:pt x="93078" y="10928"/>
                  </a:cubicBezTo>
                  <a:cubicBezTo>
                    <a:pt x="93004" y="10928"/>
                    <a:pt x="92973" y="10853"/>
                    <a:pt x="92931" y="10853"/>
                  </a:cubicBezTo>
                  <a:cubicBezTo>
                    <a:pt x="92863" y="10778"/>
                    <a:pt x="92826" y="10778"/>
                    <a:pt x="92753" y="10778"/>
                  </a:cubicBezTo>
                  <a:cubicBezTo>
                    <a:pt x="92753" y="10778"/>
                    <a:pt x="92716" y="10778"/>
                    <a:pt x="92679" y="10778"/>
                  </a:cubicBezTo>
                  <a:cubicBezTo>
                    <a:pt x="92679" y="10778"/>
                    <a:pt x="92643" y="10853"/>
                    <a:pt x="92606" y="10853"/>
                  </a:cubicBezTo>
                  <a:cubicBezTo>
                    <a:pt x="92606" y="10853"/>
                    <a:pt x="92606" y="10991"/>
                    <a:pt x="92569" y="10991"/>
                  </a:cubicBezTo>
                  <a:cubicBezTo>
                    <a:pt x="92569" y="10991"/>
                    <a:pt x="92532" y="10991"/>
                    <a:pt x="92496" y="10991"/>
                  </a:cubicBezTo>
                  <a:cubicBezTo>
                    <a:pt x="92459" y="10928"/>
                    <a:pt x="92428" y="10853"/>
                    <a:pt x="92392" y="10778"/>
                  </a:cubicBezTo>
                  <a:cubicBezTo>
                    <a:pt x="92355" y="10778"/>
                    <a:pt x="92318" y="10778"/>
                    <a:pt x="92318" y="10778"/>
                  </a:cubicBezTo>
                  <a:cubicBezTo>
                    <a:pt x="92281" y="10702"/>
                    <a:pt x="92245" y="10702"/>
                    <a:pt x="92208" y="10702"/>
                  </a:cubicBezTo>
                  <a:cubicBezTo>
                    <a:pt x="92171" y="10702"/>
                    <a:pt x="92134" y="10778"/>
                    <a:pt x="92098" y="10778"/>
                  </a:cubicBezTo>
                  <a:cubicBezTo>
                    <a:pt x="92098" y="11141"/>
                    <a:pt x="92098" y="11141"/>
                    <a:pt x="92098" y="11141"/>
                  </a:cubicBezTo>
                  <a:cubicBezTo>
                    <a:pt x="91883" y="11141"/>
                    <a:pt x="91883" y="11141"/>
                    <a:pt x="91883" y="11141"/>
                  </a:cubicBezTo>
                  <a:cubicBezTo>
                    <a:pt x="91810" y="11078"/>
                    <a:pt x="91810" y="11078"/>
                    <a:pt x="91810" y="11078"/>
                  </a:cubicBezTo>
                  <a:cubicBezTo>
                    <a:pt x="91846" y="10991"/>
                    <a:pt x="91846" y="10928"/>
                    <a:pt x="91846" y="10928"/>
                  </a:cubicBezTo>
                  <a:cubicBezTo>
                    <a:pt x="91883" y="10928"/>
                    <a:pt x="91914" y="10928"/>
                    <a:pt x="91914" y="10928"/>
                  </a:cubicBezTo>
                  <a:cubicBezTo>
                    <a:pt x="91957" y="10778"/>
                    <a:pt x="91987" y="10702"/>
                    <a:pt x="91987" y="10627"/>
                  </a:cubicBezTo>
                  <a:cubicBezTo>
                    <a:pt x="91987" y="10552"/>
                    <a:pt x="91987" y="10552"/>
                    <a:pt x="91987" y="10477"/>
                  </a:cubicBezTo>
                  <a:cubicBezTo>
                    <a:pt x="91589" y="10477"/>
                    <a:pt x="91589" y="10477"/>
                    <a:pt x="91589" y="10477"/>
                  </a:cubicBezTo>
                  <a:cubicBezTo>
                    <a:pt x="91552" y="10477"/>
                    <a:pt x="91516" y="10402"/>
                    <a:pt x="91442" y="10402"/>
                  </a:cubicBezTo>
                  <a:cubicBezTo>
                    <a:pt x="91375" y="10402"/>
                    <a:pt x="91338" y="10402"/>
                    <a:pt x="91264" y="10402"/>
                  </a:cubicBezTo>
                  <a:lnTo>
                    <a:pt x="91228" y="10326"/>
                  </a:lnTo>
                  <a:cubicBezTo>
                    <a:pt x="91228" y="10326"/>
                    <a:pt x="91228" y="10251"/>
                    <a:pt x="91228" y="10176"/>
                  </a:cubicBezTo>
                  <a:cubicBezTo>
                    <a:pt x="91264" y="10101"/>
                    <a:pt x="91301" y="10026"/>
                    <a:pt x="91375" y="9963"/>
                  </a:cubicBezTo>
                  <a:cubicBezTo>
                    <a:pt x="91375" y="9963"/>
                    <a:pt x="91411" y="9963"/>
                    <a:pt x="91442" y="9963"/>
                  </a:cubicBezTo>
                  <a:cubicBezTo>
                    <a:pt x="91479" y="9963"/>
                    <a:pt x="91479" y="9888"/>
                    <a:pt x="91516" y="9888"/>
                  </a:cubicBezTo>
                  <a:cubicBezTo>
                    <a:pt x="91516" y="9587"/>
                    <a:pt x="91516" y="9587"/>
                    <a:pt x="91516" y="9587"/>
                  </a:cubicBezTo>
                  <a:cubicBezTo>
                    <a:pt x="90719" y="9587"/>
                    <a:pt x="90719" y="9587"/>
                    <a:pt x="90719" y="9587"/>
                  </a:cubicBezTo>
                  <a:cubicBezTo>
                    <a:pt x="90683" y="9587"/>
                    <a:pt x="90646" y="9587"/>
                    <a:pt x="90646" y="9662"/>
                  </a:cubicBezTo>
                  <a:cubicBezTo>
                    <a:pt x="90572" y="9662"/>
                    <a:pt x="90535" y="9737"/>
                    <a:pt x="90499" y="9737"/>
                  </a:cubicBezTo>
                  <a:cubicBezTo>
                    <a:pt x="90462" y="9737"/>
                    <a:pt x="90425" y="9737"/>
                    <a:pt x="90425" y="9737"/>
                  </a:cubicBezTo>
                  <a:cubicBezTo>
                    <a:pt x="90358" y="9813"/>
                    <a:pt x="90284" y="9813"/>
                    <a:pt x="90211" y="9888"/>
                  </a:cubicBezTo>
                  <a:cubicBezTo>
                    <a:pt x="90174" y="9888"/>
                    <a:pt x="90174" y="9888"/>
                    <a:pt x="90137" y="9963"/>
                  </a:cubicBezTo>
                  <a:cubicBezTo>
                    <a:pt x="90101" y="9963"/>
                    <a:pt x="90101" y="10026"/>
                    <a:pt x="90064" y="10026"/>
                  </a:cubicBezTo>
                  <a:cubicBezTo>
                    <a:pt x="90027" y="10101"/>
                    <a:pt x="90027" y="10101"/>
                    <a:pt x="90027" y="10176"/>
                  </a:cubicBezTo>
                  <a:cubicBezTo>
                    <a:pt x="90027" y="10251"/>
                    <a:pt x="90027" y="10326"/>
                    <a:pt x="90027" y="10326"/>
                  </a:cubicBezTo>
                  <a:cubicBezTo>
                    <a:pt x="90027" y="10402"/>
                    <a:pt x="90027" y="10477"/>
                    <a:pt x="90027" y="10477"/>
                  </a:cubicBezTo>
                  <a:cubicBezTo>
                    <a:pt x="89990" y="10552"/>
                    <a:pt x="89990" y="10627"/>
                    <a:pt x="89954" y="10627"/>
                  </a:cubicBezTo>
                  <a:cubicBezTo>
                    <a:pt x="89917" y="10702"/>
                    <a:pt x="89880" y="10702"/>
                    <a:pt x="89813" y="10778"/>
                  </a:cubicBezTo>
                  <a:cubicBezTo>
                    <a:pt x="89849" y="10853"/>
                    <a:pt x="89849" y="10853"/>
                    <a:pt x="89849" y="10928"/>
                  </a:cubicBezTo>
                  <a:cubicBezTo>
                    <a:pt x="89880" y="10991"/>
                    <a:pt x="89917" y="10991"/>
                    <a:pt x="89917" y="10991"/>
                  </a:cubicBezTo>
                  <a:cubicBezTo>
                    <a:pt x="89917" y="11141"/>
                    <a:pt x="89917" y="11141"/>
                    <a:pt x="89917" y="11141"/>
                  </a:cubicBezTo>
                  <a:cubicBezTo>
                    <a:pt x="89231" y="11141"/>
                    <a:pt x="89231" y="11141"/>
                    <a:pt x="89231" y="11141"/>
                  </a:cubicBezTo>
                  <a:cubicBezTo>
                    <a:pt x="89194" y="11291"/>
                    <a:pt x="89231" y="11367"/>
                    <a:pt x="89194" y="11442"/>
                  </a:cubicBezTo>
                  <a:cubicBezTo>
                    <a:pt x="89120" y="11517"/>
                    <a:pt x="89084" y="11442"/>
                    <a:pt x="89010" y="11517"/>
                  </a:cubicBezTo>
                  <a:cubicBezTo>
                    <a:pt x="89010" y="11592"/>
                    <a:pt x="89047" y="11667"/>
                    <a:pt x="89010" y="11667"/>
                  </a:cubicBezTo>
                  <a:cubicBezTo>
                    <a:pt x="89010" y="11743"/>
                    <a:pt x="88973" y="11818"/>
                    <a:pt x="88973" y="11818"/>
                  </a:cubicBezTo>
                  <a:cubicBezTo>
                    <a:pt x="88937" y="11893"/>
                    <a:pt x="88937" y="11893"/>
                    <a:pt x="88900" y="11893"/>
                  </a:cubicBezTo>
                  <a:cubicBezTo>
                    <a:pt x="88833" y="11968"/>
                    <a:pt x="88796" y="11968"/>
                    <a:pt x="88722" y="11968"/>
                  </a:cubicBezTo>
                  <a:cubicBezTo>
                    <a:pt x="88649" y="11968"/>
                    <a:pt x="88612" y="11968"/>
                    <a:pt x="88575" y="11968"/>
                  </a:cubicBezTo>
                  <a:cubicBezTo>
                    <a:pt x="88575" y="11893"/>
                    <a:pt x="88539" y="11893"/>
                    <a:pt x="88502" y="11893"/>
                  </a:cubicBezTo>
                  <a:cubicBezTo>
                    <a:pt x="88502" y="11818"/>
                    <a:pt x="88465" y="11818"/>
                    <a:pt x="88428" y="11743"/>
                  </a:cubicBezTo>
                  <a:cubicBezTo>
                    <a:pt x="88428" y="11743"/>
                    <a:pt x="88428" y="11667"/>
                    <a:pt x="88392" y="11592"/>
                  </a:cubicBezTo>
                  <a:cubicBezTo>
                    <a:pt x="88355" y="11592"/>
                    <a:pt x="88355" y="11592"/>
                    <a:pt x="88324" y="11592"/>
                  </a:cubicBezTo>
                  <a:cubicBezTo>
                    <a:pt x="88287" y="11592"/>
                    <a:pt x="88287" y="11592"/>
                    <a:pt x="88251" y="11592"/>
                  </a:cubicBezTo>
                  <a:cubicBezTo>
                    <a:pt x="88177" y="11592"/>
                    <a:pt x="88140" y="11592"/>
                    <a:pt x="88067" y="11592"/>
                  </a:cubicBezTo>
                  <a:cubicBezTo>
                    <a:pt x="87993" y="11592"/>
                    <a:pt x="87993" y="11592"/>
                    <a:pt x="87993" y="11592"/>
                  </a:cubicBezTo>
                  <a:cubicBezTo>
                    <a:pt x="87957" y="11592"/>
                    <a:pt x="87920" y="11442"/>
                    <a:pt x="87846" y="11442"/>
                  </a:cubicBezTo>
                  <a:cubicBezTo>
                    <a:pt x="87816" y="11442"/>
                    <a:pt x="87779" y="11517"/>
                    <a:pt x="87779" y="11517"/>
                  </a:cubicBezTo>
                  <a:cubicBezTo>
                    <a:pt x="87742" y="11517"/>
                    <a:pt x="87705" y="11442"/>
                    <a:pt x="87669" y="11517"/>
                  </a:cubicBezTo>
                  <a:cubicBezTo>
                    <a:pt x="87669" y="11592"/>
                    <a:pt x="87632" y="11592"/>
                    <a:pt x="87632" y="11667"/>
                  </a:cubicBezTo>
                  <a:cubicBezTo>
                    <a:pt x="87595" y="11743"/>
                    <a:pt x="87669" y="11818"/>
                    <a:pt x="87632" y="11893"/>
                  </a:cubicBezTo>
                  <a:lnTo>
                    <a:pt x="87632" y="11968"/>
                  </a:lnTo>
                  <a:cubicBezTo>
                    <a:pt x="87632" y="12043"/>
                    <a:pt x="87558" y="12043"/>
                    <a:pt x="87558" y="12043"/>
                  </a:cubicBezTo>
                  <a:cubicBezTo>
                    <a:pt x="87522" y="12106"/>
                    <a:pt x="87485" y="12106"/>
                    <a:pt x="87448" y="12106"/>
                  </a:cubicBezTo>
                  <a:cubicBezTo>
                    <a:pt x="87087" y="12106"/>
                    <a:pt x="87087" y="12106"/>
                    <a:pt x="87087" y="12106"/>
                  </a:cubicBezTo>
                  <a:cubicBezTo>
                    <a:pt x="87013" y="12106"/>
                    <a:pt x="86977" y="12181"/>
                    <a:pt x="86903" y="12256"/>
                  </a:cubicBezTo>
                  <a:cubicBezTo>
                    <a:pt x="86866" y="12332"/>
                    <a:pt x="86830" y="12332"/>
                    <a:pt x="86830" y="12332"/>
                  </a:cubicBezTo>
                  <a:cubicBezTo>
                    <a:pt x="86762" y="12407"/>
                    <a:pt x="86725" y="12482"/>
                    <a:pt x="86689" y="12482"/>
                  </a:cubicBezTo>
                  <a:cubicBezTo>
                    <a:pt x="86652" y="12482"/>
                    <a:pt x="86615" y="12482"/>
                    <a:pt x="86615" y="12557"/>
                  </a:cubicBezTo>
                  <a:cubicBezTo>
                    <a:pt x="86578" y="12557"/>
                    <a:pt x="86578" y="12708"/>
                    <a:pt x="86505" y="12708"/>
                  </a:cubicBezTo>
                  <a:lnTo>
                    <a:pt x="86468" y="12632"/>
                  </a:lnTo>
                  <a:cubicBezTo>
                    <a:pt x="86431" y="12632"/>
                    <a:pt x="86431" y="12482"/>
                    <a:pt x="86431" y="12482"/>
                  </a:cubicBezTo>
                  <a:cubicBezTo>
                    <a:pt x="86395" y="12482"/>
                    <a:pt x="86358" y="12482"/>
                    <a:pt x="86321" y="12482"/>
                  </a:cubicBezTo>
                  <a:cubicBezTo>
                    <a:pt x="86290" y="12482"/>
                    <a:pt x="86254" y="12482"/>
                    <a:pt x="86180" y="12557"/>
                  </a:cubicBezTo>
                  <a:cubicBezTo>
                    <a:pt x="86143" y="12557"/>
                    <a:pt x="86143" y="12632"/>
                    <a:pt x="86107" y="12632"/>
                  </a:cubicBezTo>
                  <a:cubicBezTo>
                    <a:pt x="86070" y="12708"/>
                    <a:pt x="86033" y="12708"/>
                    <a:pt x="85996" y="12783"/>
                  </a:cubicBezTo>
                  <a:cubicBezTo>
                    <a:pt x="85960" y="12858"/>
                    <a:pt x="85960" y="12933"/>
                    <a:pt x="85923" y="12933"/>
                  </a:cubicBezTo>
                  <a:cubicBezTo>
                    <a:pt x="85886" y="12933"/>
                    <a:pt x="85849" y="12933"/>
                    <a:pt x="85849" y="12933"/>
                  </a:cubicBezTo>
                  <a:cubicBezTo>
                    <a:pt x="85813" y="13008"/>
                    <a:pt x="85776" y="12933"/>
                    <a:pt x="85745" y="12933"/>
                  </a:cubicBezTo>
                  <a:cubicBezTo>
                    <a:pt x="85672" y="12933"/>
                    <a:pt x="85635" y="12933"/>
                    <a:pt x="85562" y="13008"/>
                  </a:cubicBezTo>
                  <a:cubicBezTo>
                    <a:pt x="85525" y="13008"/>
                    <a:pt x="85488" y="13084"/>
                    <a:pt x="85451" y="13159"/>
                  </a:cubicBezTo>
                  <a:cubicBezTo>
                    <a:pt x="85415" y="13159"/>
                    <a:pt x="85415" y="13221"/>
                    <a:pt x="85378" y="13297"/>
                  </a:cubicBezTo>
                  <a:cubicBezTo>
                    <a:pt x="85378" y="13372"/>
                    <a:pt x="85378" y="13447"/>
                    <a:pt x="85378" y="13447"/>
                  </a:cubicBezTo>
                  <a:cubicBezTo>
                    <a:pt x="85341" y="13522"/>
                    <a:pt x="85341" y="13597"/>
                    <a:pt x="85341" y="13597"/>
                  </a:cubicBezTo>
                  <a:cubicBezTo>
                    <a:pt x="85304" y="13597"/>
                    <a:pt x="85274" y="13597"/>
                    <a:pt x="85274" y="13597"/>
                  </a:cubicBezTo>
                  <a:cubicBezTo>
                    <a:pt x="85237" y="13597"/>
                    <a:pt x="85200" y="13597"/>
                    <a:pt x="85163" y="13597"/>
                  </a:cubicBezTo>
                  <a:cubicBezTo>
                    <a:pt x="85163" y="13597"/>
                    <a:pt x="85127" y="13673"/>
                    <a:pt x="85090" y="13673"/>
                  </a:cubicBezTo>
                  <a:lnTo>
                    <a:pt x="85053" y="13673"/>
                  </a:lnTo>
                  <a:cubicBezTo>
                    <a:pt x="85016" y="13673"/>
                    <a:pt x="84980" y="13673"/>
                    <a:pt x="84980" y="13748"/>
                  </a:cubicBezTo>
                  <a:cubicBezTo>
                    <a:pt x="84943" y="13748"/>
                    <a:pt x="84906" y="13748"/>
                    <a:pt x="84906" y="13898"/>
                  </a:cubicBezTo>
                  <a:cubicBezTo>
                    <a:pt x="84906" y="13973"/>
                    <a:pt x="84943" y="14049"/>
                    <a:pt x="84980" y="14124"/>
                  </a:cubicBezTo>
                  <a:cubicBezTo>
                    <a:pt x="84980" y="14186"/>
                    <a:pt x="85016" y="14186"/>
                    <a:pt x="85053" y="14186"/>
                  </a:cubicBezTo>
                  <a:cubicBezTo>
                    <a:pt x="85090" y="14262"/>
                    <a:pt x="85127" y="14262"/>
                    <a:pt x="85200" y="14337"/>
                  </a:cubicBezTo>
                  <a:cubicBezTo>
                    <a:pt x="85237" y="14337"/>
                    <a:pt x="85237" y="14337"/>
                    <a:pt x="85274" y="14412"/>
                  </a:cubicBezTo>
                  <a:cubicBezTo>
                    <a:pt x="85274" y="14412"/>
                    <a:pt x="85274" y="14487"/>
                    <a:pt x="85274" y="14562"/>
                  </a:cubicBezTo>
                  <a:cubicBezTo>
                    <a:pt x="85274" y="14713"/>
                    <a:pt x="85274" y="14713"/>
                    <a:pt x="85274" y="14713"/>
                  </a:cubicBezTo>
                  <a:cubicBezTo>
                    <a:pt x="85274" y="14713"/>
                    <a:pt x="85237" y="14788"/>
                    <a:pt x="85200" y="14863"/>
                  </a:cubicBezTo>
                  <a:cubicBezTo>
                    <a:pt x="85200" y="14788"/>
                    <a:pt x="85163" y="14788"/>
                    <a:pt x="85127" y="14788"/>
                  </a:cubicBezTo>
                  <a:cubicBezTo>
                    <a:pt x="85053" y="14788"/>
                    <a:pt x="85016" y="14713"/>
                    <a:pt x="84906" y="14713"/>
                  </a:cubicBezTo>
                  <a:cubicBezTo>
                    <a:pt x="84869" y="14713"/>
                    <a:pt x="84833" y="14713"/>
                    <a:pt x="84759" y="14788"/>
                  </a:cubicBezTo>
                  <a:cubicBezTo>
                    <a:pt x="84759" y="14788"/>
                    <a:pt x="84728" y="14788"/>
                    <a:pt x="84692" y="14788"/>
                  </a:cubicBezTo>
                  <a:cubicBezTo>
                    <a:pt x="84692" y="14788"/>
                    <a:pt x="84692" y="14863"/>
                    <a:pt x="84655" y="14938"/>
                  </a:cubicBezTo>
                  <a:cubicBezTo>
                    <a:pt x="84618" y="14938"/>
                    <a:pt x="84618" y="15014"/>
                    <a:pt x="84581" y="15014"/>
                  </a:cubicBezTo>
                  <a:cubicBezTo>
                    <a:pt x="84545" y="15089"/>
                    <a:pt x="84545" y="15014"/>
                    <a:pt x="84508" y="15014"/>
                  </a:cubicBezTo>
                  <a:cubicBezTo>
                    <a:pt x="84471" y="15014"/>
                    <a:pt x="84471" y="15089"/>
                    <a:pt x="84434" y="15014"/>
                  </a:cubicBezTo>
                  <a:cubicBezTo>
                    <a:pt x="84398" y="15014"/>
                    <a:pt x="84398" y="14863"/>
                    <a:pt x="84361" y="14863"/>
                  </a:cubicBezTo>
                  <a:cubicBezTo>
                    <a:pt x="84287" y="14863"/>
                    <a:pt x="84257" y="14938"/>
                    <a:pt x="84147" y="14938"/>
                  </a:cubicBezTo>
                  <a:cubicBezTo>
                    <a:pt x="84110" y="14938"/>
                    <a:pt x="84073" y="14938"/>
                    <a:pt x="84036" y="14938"/>
                  </a:cubicBezTo>
                  <a:cubicBezTo>
                    <a:pt x="84000" y="14938"/>
                    <a:pt x="83963" y="14938"/>
                    <a:pt x="83963" y="14938"/>
                  </a:cubicBezTo>
                  <a:cubicBezTo>
                    <a:pt x="83926" y="15014"/>
                    <a:pt x="83889" y="15014"/>
                    <a:pt x="83889" y="15014"/>
                  </a:cubicBezTo>
                  <a:cubicBezTo>
                    <a:pt x="83565" y="15014"/>
                    <a:pt x="83565" y="15014"/>
                    <a:pt x="83565" y="15014"/>
                  </a:cubicBezTo>
                  <a:cubicBezTo>
                    <a:pt x="83528" y="15014"/>
                    <a:pt x="83491" y="15014"/>
                    <a:pt x="83491" y="15014"/>
                  </a:cubicBezTo>
                  <a:cubicBezTo>
                    <a:pt x="83454" y="15014"/>
                    <a:pt x="83418" y="15014"/>
                    <a:pt x="83418" y="15014"/>
                  </a:cubicBezTo>
                  <a:cubicBezTo>
                    <a:pt x="83381" y="15089"/>
                    <a:pt x="83418" y="15164"/>
                    <a:pt x="83381" y="15164"/>
                  </a:cubicBezTo>
                  <a:cubicBezTo>
                    <a:pt x="83381" y="15227"/>
                    <a:pt x="83344" y="15302"/>
                    <a:pt x="83344" y="15302"/>
                  </a:cubicBezTo>
                  <a:cubicBezTo>
                    <a:pt x="82983" y="15302"/>
                    <a:pt x="82983" y="15302"/>
                    <a:pt x="82983" y="15302"/>
                  </a:cubicBezTo>
                  <a:cubicBezTo>
                    <a:pt x="82909" y="15302"/>
                    <a:pt x="82909" y="15452"/>
                    <a:pt x="82836" y="15527"/>
                  </a:cubicBezTo>
                  <a:cubicBezTo>
                    <a:pt x="82872" y="15603"/>
                    <a:pt x="82872" y="15603"/>
                    <a:pt x="82872" y="15678"/>
                  </a:cubicBezTo>
                  <a:cubicBezTo>
                    <a:pt x="82909" y="15753"/>
                    <a:pt x="82946" y="15753"/>
                    <a:pt x="82946" y="15828"/>
                  </a:cubicBezTo>
                  <a:cubicBezTo>
                    <a:pt x="82983" y="15903"/>
                    <a:pt x="83019" y="15903"/>
                    <a:pt x="83019" y="15979"/>
                  </a:cubicBezTo>
                  <a:cubicBezTo>
                    <a:pt x="83056" y="16054"/>
                    <a:pt x="83093" y="16054"/>
                    <a:pt x="83093" y="16054"/>
                  </a:cubicBezTo>
                  <a:cubicBezTo>
                    <a:pt x="83093" y="16204"/>
                    <a:pt x="83093" y="16279"/>
                    <a:pt x="83093" y="16342"/>
                  </a:cubicBezTo>
                  <a:cubicBezTo>
                    <a:pt x="83093" y="16417"/>
                    <a:pt x="83093" y="16492"/>
                    <a:pt x="83093" y="16492"/>
                  </a:cubicBezTo>
                  <a:cubicBezTo>
                    <a:pt x="83093" y="16568"/>
                    <a:pt x="83130" y="16568"/>
                    <a:pt x="83130" y="16643"/>
                  </a:cubicBezTo>
                  <a:cubicBezTo>
                    <a:pt x="83130" y="16718"/>
                    <a:pt x="83130" y="16793"/>
                    <a:pt x="83166" y="16793"/>
                  </a:cubicBezTo>
                  <a:cubicBezTo>
                    <a:pt x="83197" y="16868"/>
                    <a:pt x="83240" y="16793"/>
                    <a:pt x="83307" y="16793"/>
                  </a:cubicBezTo>
                  <a:cubicBezTo>
                    <a:pt x="83418" y="16793"/>
                    <a:pt x="83418" y="16793"/>
                    <a:pt x="83418" y="16793"/>
                  </a:cubicBezTo>
                  <a:cubicBezTo>
                    <a:pt x="83454" y="16793"/>
                    <a:pt x="83491" y="16793"/>
                    <a:pt x="83528" y="16793"/>
                  </a:cubicBezTo>
                  <a:cubicBezTo>
                    <a:pt x="83528" y="16793"/>
                    <a:pt x="83565" y="16868"/>
                    <a:pt x="83601" y="16868"/>
                  </a:cubicBezTo>
                  <a:cubicBezTo>
                    <a:pt x="83601" y="16868"/>
                    <a:pt x="83601" y="16944"/>
                    <a:pt x="83638" y="17019"/>
                  </a:cubicBezTo>
                  <a:cubicBezTo>
                    <a:pt x="83675" y="17094"/>
                    <a:pt x="83712" y="17094"/>
                    <a:pt x="83712" y="17169"/>
                  </a:cubicBezTo>
                  <a:cubicBezTo>
                    <a:pt x="83712" y="17169"/>
                    <a:pt x="83712" y="17244"/>
                    <a:pt x="83712" y="17320"/>
                  </a:cubicBezTo>
                  <a:cubicBezTo>
                    <a:pt x="83712" y="17457"/>
                    <a:pt x="83712" y="17457"/>
                    <a:pt x="83712" y="17457"/>
                  </a:cubicBezTo>
                  <a:cubicBezTo>
                    <a:pt x="83712" y="17608"/>
                    <a:pt x="83638" y="17683"/>
                    <a:pt x="83565" y="17683"/>
                  </a:cubicBezTo>
                  <a:cubicBezTo>
                    <a:pt x="83491" y="17683"/>
                    <a:pt x="83491" y="17608"/>
                    <a:pt x="83454" y="17608"/>
                  </a:cubicBezTo>
                  <a:cubicBezTo>
                    <a:pt x="83418" y="17533"/>
                    <a:pt x="83381" y="17533"/>
                    <a:pt x="83381" y="17533"/>
                  </a:cubicBezTo>
                  <a:cubicBezTo>
                    <a:pt x="83344" y="17457"/>
                    <a:pt x="83381" y="17382"/>
                    <a:pt x="83344" y="17382"/>
                  </a:cubicBezTo>
                  <a:cubicBezTo>
                    <a:pt x="83307" y="17320"/>
                    <a:pt x="83307" y="17382"/>
                    <a:pt x="83271" y="17382"/>
                  </a:cubicBezTo>
                  <a:cubicBezTo>
                    <a:pt x="83240" y="17320"/>
                    <a:pt x="83197" y="17320"/>
                    <a:pt x="83197" y="17320"/>
                  </a:cubicBezTo>
                  <a:cubicBezTo>
                    <a:pt x="83166" y="17320"/>
                    <a:pt x="83130" y="17320"/>
                    <a:pt x="83130" y="17244"/>
                  </a:cubicBezTo>
                  <a:cubicBezTo>
                    <a:pt x="83093" y="17244"/>
                    <a:pt x="83056" y="17244"/>
                    <a:pt x="83056" y="17244"/>
                  </a:cubicBezTo>
                  <a:cubicBezTo>
                    <a:pt x="83019" y="17169"/>
                    <a:pt x="83056" y="17094"/>
                    <a:pt x="83019" y="17094"/>
                  </a:cubicBezTo>
                  <a:cubicBezTo>
                    <a:pt x="83019" y="17019"/>
                    <a:pt x="83019" y="17019"/>
                    <a:pt x="83019" y="16944"/>
                  </a:cubicBezTo>
                  <a:cubicBezTo>
                    <a:pt x="82983" y="16868"/>
                    <a:pt x="82946" y="16868"/>
                    <a:pt x="82946" y="16868"/>
                  </a:cubicBezTo>
                  <a:cubicBezTo>
                    <a:pt x="82511" y="16868"/>
                    <a:pt x="82511" y="16868"/>
                    <a:pt x="82511" y="16868"/>
                  </a:cubicBezTo>
                  <a:cubicBezTo>
                    <a:pt x="82474" y="16868"/>
                    <a:pt x="82437" y="16793"/>
                    <a:pt x="82364" y="16718"/>
                  </a:cubicBezTo>
                  <a:lnTo>
                    <a:pt x="82364" y="16568"/>
                  </a:lnTo>
                  <a:cubicBezTo>
                    <a:pt x="82327" y="16492"/>
                    <a:pt x="82254" y="16492"/>
                    <a:pt x="82223" y="16492"/>
                  </a:cubicBezTo>
                  <a:cubicBezTo>
                    <a:pt x="82180" y="16492"/>
                    <a:pt x="82180" y="16492"/>
                    <a:pt x="82150" y="16492"/>
                  </a:cubicBezTo>
                  <a:cubicBezTo>
                    <a:pt x="82113" y="16492"/>
                    <a:pt x="82113" y="16568"/>
                    <a:pt x="82076" y="16643"/>
                  </a:cubicBezTo>
                  <a:cubicBezTo>
                    <a:pt x="82076" y="16643"/>
                    <a:pt x="82039" y="16643"/>
                    <a:pt x="82003" y="16643"/>
                  </a:cubicBezTo>
                  <a:cubicBezTo>
                    <a:pt x="81929" y="16718"/>
                    <a:pt x="81892" y="16718"/>
                    <a:pt x="81782" y="16793"/>
                  </a:cubicBezTo>
                  <a:cubicBezTo>
                    <a:pt x="81819" y="16868"/>
                    <a:pt x="81819" y="16868"/>
                    <a:pt x="81819" y="16868"/>
                  </a:cubicBezTo>
                  <a:cubicBezTo>
                    <a:pt x="81856" y="16944"/>
                    <a:pt x="81856" y="16944"/>
                    <a:pt x="81892" y="16944"/>
                  </a:cubicBezTo>
                  <a:cubicBezTo>
                    <a:pt x="81929" y="16944"/>
                    <a:pt x="81966" y="16944"/>
                    <a:pt x="82039" y="16944"/>
                  </a:cubicBezTo>
                  <a:cubicBezTo>
                    <a:pt x="82039" y="16944"/>
                    <a:pt x="82076" y="16944"/>
                    <a:pt x="82113" y="16944"/>
                  </a:cubicBezTo>
                  <a:cubicBezTo>
                    <a:pt x="82113" y="16944"/>
                    <a:pt x="82150" y="17019"/>
                    <a:pt x="82150" y="17094"/>
                  </a:cubicBezTo>
                  <a:cubicBezTo>
                    <a:pt x="82180" y="17169"/>
                    <a:pt x="82223" y="17169"/>
                    <a:pt x="82223" y="17244"/>
                  </a:cubicBezTo>
                  <a:cubicBezTo>
                    <a:pt x="82223" y="17320"/>
                    <a:pt x="82180" y="17320"/>
                    <a:pt x="82180" y="17382"/>
                  </a:cubicBezTo>
                  <a:cubicBezTo>
                    <a:pt x="82113" y="17382"/>
                    <a:pt x="82076" y="17382"/>
                    <a:pt x="82003" y="17320"/>
                  </a:cubicBezTo>
                  <a:cubicBezTo>
                    <a:pt x="82003" y="17320"/>
                    <a:pt x="81966" y="17320"/>
                    <a:pt x="81929" y="17320"/>
                  </a:cubicBezTo>
                  <a:cubicBezTo>
                    <a:pt x="81892" y="17244"/>
                    <a:pt x="81929" y="17169"/>
                    <a:pt x="81892" y="17169"/>
                  </a:cubicBezTo>
                  <a:cubicBezTo>
                    <a:pt x="81856" y="17094"/>
                    <a:pt x="81819" y="17169"/>
                    <a:pt x="81782" y="17169"/>
                  </a:cubicBezTo>
                  <a:cubicBezTo>
                    <a:pt x="81745" y="17169"/>
                    <a:pt x="81745" y="17169"/>
                    <a:pt x="81745" y="17169"/>
                  </a:cubicBezTo>
                  <a:cubicBezTo>
                    <a:pt x="81709" y="17169"/>
                    <a:pt x="81678" y="17094"/>
                    <a:pt x="81678" y="17169"/>
                  </a:cubicBezTo>
                  <a:cubicBezTo>
                    <a:pt x="81641" y="17169"/>
                    <a:pt x="81641" y="17244"/>
                    <a:pt x="81641" y="17320"/>
                  </a:cubicBezTo>
                  <a:cubicBezTo>
                    <a:pt x="81604" y="17320"/>
                    <a:pt x="81604" y="17382"/>
                    <a:pt x="81604" y="17457"/>
                  </a:cubicBezTo>
                  <a:cubicBezTo>
                    <a:pt x="81604" y="17533"/>
                    <a:pt x="81531" y="17533"/>
                    <a:pt x="81531" y="17608"/>
                  </a:cubicBezTo>
                  <a:cubicBezTo>
                    <a:pt x="81531" y="17758"/>
                    <a:pt x="81641" y="17909"/>
                    <a:pt x="81709" y="17909"/>
                  </a:cubicBezTo>
                  <a:cubicBezTo>
                    <a:pt x="81745" y="17909"/>
                    <a:pt x="81782" y="17909"/>
                    <a:pt x="81856" y="17909"/>
                  </a:cubicBezTo>
                  <a:cubicBezTo>
                    <a:pt x="81892" y="17909"/>
                    <a:pt x="81892" y="17909"/>
                    <a:pt x="81929" y="17909"/>
                  </a:cubicBezTo>
                  <a:cubicBezTo>
                    <a:pt x="82003" y="17984"/>
                    <a:pt x="82076" y="18059"/>
                    <a:pt x="82150" y="18134"/>
                  </a:cubicBezTo>
                  <a:cubicBezTo>
                    <a:pt x="82150" y="18134"/>
                    <a:pt x="82150" y="18209"/>
                    <a:pt x="82180" y="18285"/>
                  </a:cubicBezTo>
                  <a:cubicBezTo>
                    <a:pt x="82223" y="18285"/>
                    <a:pt x="82223" y="18285"/>
                    <a:pt x="82254" y="18285"/>
                  </a:cubicBezTo>
                  <a:cubicBezTo>
                    <a:pt x="82290" y="18360"/>
                    <a:pt x="82290" y="18360"/>
                    <a:pt x="82327" y="18360"/>
                  </a:cubicBezTo>
                  <a:cubicBezTo>
                    <a:pt x="82327" y="18422"/>
                    <a:pt x="82364" y="18422"/>
                    <a:pt x="82364" y="18498"/>
                  </a:cubicBezTo>
                  <a:cubicBezTo>
                    <a:pt x="82364" y="18573"/>
                    <a:pt x="82327" y="18573"/>
                    <a:pt x="82327" y="18648"/>
                  </a:cubicBezTo>
                  <a:cubicBezTo>
                    <a:pt x="82290" y="18573"/>
                    <a:pt x="82290" y="18498"/>
                    <a:pt x="82254" y="18422"/>
                  </a:cubicBezTo>
                  <a:cubicBezTo>
                    <a:pt x="82223" y="18422"/>
                    <a:pt x="82150" y="18422"/>
                    <a:pt x="82113" y="18422"/>
                  </a:cubicBezTo>
                  <a:cubicBezTo>
                    <a:pt x="82076" y="18360"/>
                    <a:pt x="82076" y="18285"/>
                    <a:pt x="82039" y="18285"/>
                  </a:cubicBezTo>
                  <a:cubicBezTo>
                    <a:pt x="82039" y="18285"/>
                    <a:pt x="82003" y="18285"/>
                    <a:pt x="81966" y="18285"/>
                  </a:cubicBezTo>
                  <a:cubicBezTo>
                    <a:pt x="81966" y="18285"/>
                    <a:pt x="81929" y="18285"/>
                    <a:pt x="81892" y="18285"/>
                  </a:cubicBezTo>
                  <a:cubicBezTo>
                    <a:pt x="81892" y="18285"/>
                    <a:pt x="81856" y="18209"/>
                    <a:pt x="81819" y="18209"/>
                  </a:cubicBezTo>
                  <a:lnTo>
                    <a:pt x="81782" y="18134"/>
                  </a:lnTo>
                  <a:cubicBezTo>
                    <a:pt x="81678" y="18134"/>
                    <a:pt x="81641" y="18209"/>
                    <a:pt x="81568" y="18134"/>
                  </a:cubicBezTo>
                  <a:cubicBezTo>
                    <a:pt x="81494" y="18134"/>
                    <a:pt x="81457" y="18134"/>
                    <a:pt x="81421" y="18059"/>
                  </a:cubicBezTo>
                  <a:cubicBezTo>
                    <a:pt x="81384" y="17984"/>
                    <a:pt x="81347" y="17984"/>
                    <a:pt x="81347" y="17909"/>
                  </a:cubicBezTo>
                  <a:cubicBezTo>
                    <a:pt x="81347" y="17833"/>
                    <a:pt x="81310" y="17833"/>
                    <a:pt x="81310" y="17758"/>
                  </a:cubicBezTo>
                  <a:cubicBezTo>
                    <a:pt x="81310" y="17683"/>
                    <a:pt x="81310" y="17683"/>
                    <a:pt x="81310" y="17608"/>
                  </a:cubicBezTo>
                  <a:cubicBezTo>
                    <a:pt x="81310" y="17320"/>
                    <a:pt x="81310" y="17320"/>
                    <a:pt x="81310" y="17320"/>
                  </a:cubicBezTo>
                  <a:cubicBezTo>
                    <a:pt x="81310" y="17244"/>
                    <a:pt x="81310" y="17169"/>
                    <a:pt x="81310" y="17019"/>
                  </a:cubicBezTo>
                  <a:cubicBezTo>
                    <a:pt x="81310" y="17019"/>
                    <a:pt x="81347" y="16944"/>
                    <a:pt x="81347" y="16868"/>
                  </a:cubicBezTo>
                  <a:cubicBezTo>
                    <a:pt x="81384" y="16868"/>
                    <a:pt x="81347" y="16793"/>
                    <a:pt x="81347" y="16793"/>
                  </a:cubicBezTo>
                  <a:cubicBezTo>
                    <a:pt x="81347" y="16718"/>
                    <a:pt x="81384" y="16643"/>
                    <a:pt x="81347" y="16643"/>
                  </a:cubicBezTo>
                  <a:cubicBezTo>
                    <a:pt x="81347" y="16568"/>
                    <a:pt x="81347" y="16492"/>
                    <a:pt x="81347" y="16492"/>
                  </a:cubicBezTo>
                  <a:cubicBezTo>
                    <a:pt x="81347" y="16417"/>
                    <a:pt x="81274" y="16417"/>
                    <a:pt x="81274" y="16417"/>
                  </a:cubicBezTo>
                  <a:cubicBezTo>
                    <a:pt x="81274" y="16342"/>
                    <a:pt x="81274" y="16279"/>
                    <a:pt x="81274" y="16279"/>
                  </a:cubicBezTo>
                  <a:cubicBezTo>
                    <a:pt x="81237" y="16129"/>
                    <a:pt x="81237" y="16054"/>
                    <a:pt x="81206" y="15979"/>
                  </a:cubicBezTo>
                  <a:cubicBezTo>
                    <a:pt x="81163" y="15979"/>
                    <a:pt x="81163" y="16054"/>
                    <a:pt x="81133" y="16054"/>
                  </a:cubicBezTo>
                  <a:cubicBezTo>
                    <a:pt x="81096" y="16054"/>
                    <a:pt x="81096" y="16054"/>
                    <a:pt x="81059" y="16054"/>
                  </a:cubicBezTo>
                  <a:cubicBezTo>
                    <a:pt x="81059" y="16129"/>
                    <a:pt x="81059" y="16204"/>
                    <a:pt x="81059" y="16279"/>
                  </a:cubicBezTo>
                  <a:cubicBezTo>
                    <a:pt x="81059" y="16279"/>
                    <a:pt x="81096" y="16342"/>
                    <a:pt x="81096" y="16417"/>
                  </a:cubicBezTo>
                  <a:cubicBezTo>
                    <a:pt x="81096" y="16568"/>
                    <a:pt x="81096" y="16643"/>
                    <a:pt x="81096" y="16793"/>
                  </a:cubicBezTo>
                  <a:cubicBezTo>
                    <a:pt x="81096" y="16868"/>
                    <a:pt x="81059" y="16944"/>
                    <a:pt x="81059" y="16944"/>
                  </a:cubicBezTo>
                  <a:cubicBezTo>
                    <a:pt x="81059" y="17169"/>
                    <a:pt x="81059" y="17169"/>
                    <a:pt x="81059" y="17169"/>
                  </a:cubicBezTo>
                  <a:cubicBezTo>
                    <a:pt x="81022" y="17169"/>
                    <a:pt x="80986" y="17094"/>
                    <a:pt x="80912" y="17094"/>
                  </a:cubicBezTo>
                  <a:cubicBezTo>
                    <a:pt x="80875" y="17094"/>
                    <a:pt x="80875" y="17169"/>
                    <a:pt x="80839" y="17169"/>
                  </a:cubicBezTo>
                  <a:cubicBezTo>
                    <a:pt x="80802" y="17169"/>
                    <a:pt x="80802" y="17169"/>
                    <a:pt x="80765" y="17169"/>
                  </a:cubicBezTo>
                  <a:cubicBezTo>
                    <a:pt x="80765" y="17244"/>
                    <a:pt x="80765" y="17320"/>
                    <a:pt x="80765" y="17382"/>
                  </a:cubicBezTo>
                  <a:cubicBezTo>
                    <a:pt x="80765" y="17382"/>
                    <a:pt x="80765" y="17457"/>
                    <a:pt x="80765" y="17533"/>
                  </a:cubicBezTo>
                  <a:cubicBezTo>
                    <a:pt x="80728" y="17533"/>
                    <a:pt x="80692" y="17533"/>
                    <a:pt x="80692" y="17608"/>
                  </a:cubicBezTo>
                  <a:cubicBezTo>
                    <a:pt x="80661" y="17608"/>
                    <a:pt x="80624" y="17608"/>
                    <a:pt x="80624" y="17608"/>
                  </a:cubicBezTo>
                  <a:cubicBezTo>
                    <a:pt x="80551" y="17683"/>
                    <a:pt x="80514" y="17758"/>
                    <a:pt x="80514" y="17909"/>
                  </a:cubicBezTo>
                  <a:cubicBezTo>
                    <a:pt x="80514" y="17984"/>
                    <a:pt x="80514" y="17984"/>
                    <a:pt x="80514" y="17984"/>
                  </a:cubicBezTo>
                  <a:cubicBezTo>
                    <a:pt x="80551" y="18209"/>
                    <a:pt x="80624" y="18285"/>
                    <a:pt x="80692" y="18422"/>
                  </a:cubicBezTo>
                  <a:cubicBezTo>
                    <a:pt x="80728" y="18498"/>
                    <a:pt x="80765" y="18498"/>
                    <a:pt x="80802" y="18648"/>
                  </a:cubicBezTo>
                  <a:cubicBezTo>
                    <a:pt x="80802" y="18723"/>
                    <a:pt x="80802" y="18723"/>
                    <a:pt x="80802" y="18798"/>
                  </a:cubicBezTo>
                  <a:cubicBezTo>
                    <a:pt x="80802" y="18874"/>
                    <a:pt x="80839" y="18949"/>
                    <a:pt x="80839" y="19099"/>
                  </a:cubicBezTo>
                  <a:cubicBezTo>
                    <a:pt x="80839" y="19174"/>
                    <a:pt x="80839" y="19174"/>
                    <a:pt x="80839" y="19250"/>
                  </a:cubicBezTo>
                  <a:cubicBezTo>
                    <a:pt x="80802" y="19250"/>
                    <a:pt x="80802" y="19325"/>
                    <a:pt x="80802" y="19400"/>
                  </a:cubicBezTo>
                  <a:cubicBezTo>
                    <a:pt x="80765" y="19475"/>
                    <a:pt x="80692" y="19475"/>
                    <a:pt x="80692" y="19613"/>
                  </a:cubicBezTo>
                  <a:cubicBezTo>
                    <a:pt x="80692" y="19688"/>
                    <a:pt x="80692" y="19688"/>
                    <a:pt x="80692" y="19688"/>
                  </a:cubicBezTo>
                  <a:lnTo>
                    <a:pt x="80728" y="19763"/>
                  </a:lnTo>
                  <a:cubicBezTo>
                    <a:pt x="80728" y="19839"/>
                    <a:pt x="80728" y="19914"/>
                    <a:pt x="80765" y="19989"/>
                  </a:cubicBezTo>
                  <a:cubicBezTo>
                    <a:pt x="80765" y="19989"/>
                    <a:pt x="80765" y="20064"/>
                    <a:pt x="80765" y="20139"/>
                  </a:cubicBezTo>
                  <a:cubicBezTo>
                    <a:pt x="80765" y="20215"/>
                    <a:pt x="80728" y="20215"/>
                    <a:pt x="80728" y="20290"/>
                  </a:cubicBezTo>
                  <a:cubicBezTo>
                    <a:pt x="80728" y="20290"/>
                    <a:pt x="80728" y="20365"/>
                    <a:pt x="80765" y="20440"/>
                  </a:cubicBezTo>
                  <a:cubicBezTo>
                    <a:pt x="80765" y="20503"/>
                    <a:pt x="80802" y="20578"/>
                    <a:pt x="80839" y="20653"/>
                  </a:cubicBezTo>
                  <a:cubicBezTo>
                    <a:pt x="80839" y="20728"/>
                    <a:pt x="80875" y="20728"/>
                    <a:pt x="80912" y="20728"/>
                  </a:cubicBezTo>
                  <a:cubicBezTo>
                    <a:pt x="81237" y="20728"/>
                    <a:pt x="81237" y="20728"/>
                    <a:pt x="81237" y="20728"/>
                  </a:cubicBezTo>
                  <a:cubicBezTo>
                    <a:pt x="81274" y="20728"/>
                    <a:pt x="81274" y="20653"/>
                    <a:pt x="81310" y="20653"/>
                  </a:cubicBezTo>
                  <a:cubicBezTo>
                    <a:pt x="81310" y="20578"/>
                    <a:pt x="81347" y="20578"/>
                    <a:pt x="81347" y="20503"/>
                  </a:cubicBezTo>
                  <a:cubicBezTo>
                    <a:pt x="81384" y="20440"/>
                    <a:pt x="81384" y="20365"/>
                    <a:pt x="81421" y="20365"/>
                  </a:cubicBezTo>
                  <a:cubicBezTo>
                    <a:pt x="81457" y="20365"/>
                    <a:pt x="81457" y="20365"/>
                    <a:pt x="81457" y="20365"/>
                  </a:cubicBezTo>
                  <a:cubicBezTo>
                    <a:pt x="81494" y="20365"/>
                    <a:pt x="81531" y="20365"/>
                    <a:pt x="81531" y="20440"/>
                  </a:cubicBezTo>
                  <a:cubicBezTo>
                    <a:pt x="81568" y="20440"/>
                    <a:pt x="81568" y="20503"/>
                    <a:pt x="81604" y="20578"/>
                  </a:cubicBezTo>
                  <a:cubicBezTo>
                    <a:pt x="81641" y="20653"/>
                    <a:pt x="81678" y="20653"/>
                    <a:pt x="81745" y="20728"/>
                  </a:cubicBezTo>
                  <a:lnTo>
                    <a:pt x="81782" y="20728"/>
                  </a:lnTo>
                  <a:cubicBezTo>
                    <a:pt x="81819" y="20804"/>
                    <a:pt x="81856" y="20804"/>
                    <a:pt x="81856" y="20879"/>
                  </a:cubicBezTo>
                  <a:cubicBezTo>
                    <a:pt x="81892" y="20954"/>
                    <a:pt x="81892" y="21029"/>
                    <a:pt x="81929" y="21180"/>
                  </a:cubicBezTo>
                  <a:cubicBezTo>
                    <a:pt x="81966" y="21255"/>
                    <a:pt x="82003" y="21330"/>
                    <a:pt x="82076" y="21405"/>
                  </a:cubicBezTo>
                  <a:cubicBezTo>
                    <a:pt x="82076" y="21480"/>
                    <a:pt x="82113" y="21480"/>
                    <a:pt x="82150" y="21556"/>
                  </a:cubicBezTo>
                  <a:lnTo>
                    <a:pt x="82180" y="21618"/>
                  </a:lnTo>
                  <a:cubicBezTo>
                    <a:pt x="82180" y="21769"/>
                    <a:pt x="82150" y="21844"/>
                    <a:pt x="82150" y="21919"/>
                  </a:cubicBezTo>
                  <a:cubicBezTo>
                    <a:pt x="82113" y="21994"/>
                    <a:pt x="82113" y="22069"/>
                    <a:pt x="82076" y="22069"/>
                  </a:cubicBezTo>
                  <a:cubicBezTo>
                    <a:pt x="82076" y="22145"/>
                    <a:pt x="82003" y="22145"/>
                    <a:pt x="82003" y="22220"/>
                  </a:cubicBezTo>
                  <a:cubicBezTo>
                    <a:pt x="82003" y="22295"/>
                    <a:pt x="82039" y="22295"/>
                    <a:pt x="82039" y="22370"/>
                  </a:cubicBezTo>
                  <a:cubicBezTo>
                    <a:pt x="82076" y="22370"/>
                    <a:pt x="82113" y="22295"/>
                    <a:pt x="82113" y="22370"/>
                  </a:cubicBezTo>
                  <a:cubicBezTo>
                    <a:pt x="82180" y="22445"/>
                    <a:pt x="82180" y="22445"/>
                    <a:pt x="82180" y="22445"/>
                  </a:cubicBezTo>
                  <a:cubicBezTo>
                    <a:pt x="82223" y="22445"/>
                    <a:pt x="82223" y="22521"/>
                    <a:pt x="82254" y="22583"/>
                  </a:cubicBezTo>
                  <a:cubicBezTo>
                    <a:pt x="82290" y="22583"/>
                    <a:pt x="82364" y="22583"/>
                    <a:pt x="82437" y="22583"/>
                  </a:cubicBezTo>
                  <a:cubicBezTo>
                    <a:pt x="82474" y="22583"/>
                    <a:pt x="82474" y="22583"/>
                    <a:pt x="82511" y="22583"/>
                  </a:cubicBezTo>
                  <a:cubicBezTo>
                    <a:pt x="82474" y="22734"/>
                    <a:pt x="82474" y="22734"/>
                    <a:pt x="82474" y="22734"/>
                  </a:cubicBezTo>
                  <a:cubicBezTo>
                    <a:pt x="82437" y="22809"/>
                    <a:pt x="82437" y="22809"/>
                    <a:pt x="82401" y="22809"/>
                  </a:cubicBezTo>
                  <a:cubicBezTo>
                    <a:pt x="82364" y="22884"/>
                    <a:pt x="82290" y="22884"/>
                    <a:pt x="82254" y="22884"/>
                  </a:cubicBezTo>
                  <a:cubicBezTo>
                    <a:pt x="82180" y="22884"/>
                    <a:pt x="82180" y="22884"/>
                    <a:pt x="82180" y="22884"/>
                  </a:cubicBezTo>
                  <a:cubicBezTo>
                    <a:pt x="82150" y="22884"/>
                    <a:pt x="82150" y="22809"/>
                    <a:pt x="82113" y="22734"/>
                  </a:cubicBezTo>
                  <a:cubicBezTo>
                    <a:pt x="82076" y="22734"/>
                    <a:pt x="82076" y="22671"/>
                    <a:pt x="82039" y="22671"/>
                  </a:cubicBezTo>
                  <a:cubicBezTo>
                    <a:pt x="82039" y="22671"/>
                    <a:pt x="82003" y="22671"/>
                    <a:pt x="81966" y="22583"/>
                  </a:cubicBezTo>
                  <a:cubicBezTo>
                    <a:pt x="81929" y="22583"/>
                    <a:pt x="81929" y="22445"/>
                    <a:pt x="81929" y="22295"/>
                  </a:cubicBezTo>
                  <a:cubicBezTo>
                    <a:pt x="81929" y="22069"/>
                    <a:pt x="81929" y="22069"/>
                    <a:pt x="81929" y="22069"/>
                  </a:cubicBezTo>
                  <a:cubicBezTo>
                    <a:pt x="81929" y="21994"/>
                    <a:pt x="81966" y="21994"/>
                    <a:pt x="81966" y="21919"/>
                  </a:cubicBezTo>
                  <a:cubicBezTo>
                    <a:pt x="81966" y="21769"/>
                    <a:pt x="81892" y="21693"/>
                    <a:pt x="81856" y="21618"/>
                  </a:cubicBezTo>
                  <a:cubicBezTo>
                    <a:pt x="81819" y="21556"/>
                    <a:pt x="81782" y="21618"/>
                    <a:pt x="81782" y="21556"/>
                  </a:cubicBezTo>
                  <a:cubicBezTo>
                    <a:pt x="81782" y="21480"/>
                    <a:pt x="81782" y="21480"/>
                    <a:pt x="81782" y="21405"/>
                  </a:cubicBezTo>
                  <a:cubicBezTo>
                    <a:pt x="81782" y="21330"/>
                    <a:pt x="81745" y="21330"/>
                    <a:pt x="81745" y="21255"/>
                  </a:cubicBezTo>
                  <a:cubicBezTo>
                    <a:pt x="81709" y="21255"/>
                    <a:pt x="81678" y="21255"/>
                    <a:pt x="81678" y="21255"/>
                  </a:cubicBezTo>
                  <a:cubicBezTo>
                    <a:pt x="81641" y="21180"/>
                    <a:pt x="81604" y="21180"/>
                    <a:pt x="81568" y="21180"/>
                  </a:cubicBezTo>
                  <a:cubicBezTo>
                    <a:pt x="81531" y="21180"/>
                    <a:pt x="81494" y="21180"/>
                    <a:pt x="81421" y="21180"/>
                  </a:cubicBezTo>
                  <a:cubicBezTo>
                    <a:pt x="81347" y="21180"/>
                    <a:pt x="81310" y="21180"/>
                    <a:pt x="81237" y="21180"/>
                  </a:cubicBezTo>
                  <a:cubicBezTo>
                    <a:pt x="81206" y="21180"/>
                    <a:pt x="81163" y="21180"/>
                    <a:pt x="81163" y="21180"/>
                  </a:cubicBezTo>
                  <a:cubicBezTo>
                    <a:pt x="81133" y="21180"/>
                    <a:pt x="81096" y="21255"/>
                    <a:pt x="81096" y="21255"/>
                  </a:cubicBezTo>
                  <a:cubicBezTo>
                    <a:pt x="81059" y="21255"/>
                    <a:pt x="81022" y="21330"/>
                    <a:pt x="81022" y="21330"/>
                  </a:cubicBezTo>
                  <a:cubicBezTo>
                    <a:pt x="80986" y="21405"/>
                    <a:pt x="80949" y="21405"/>
                    <a:pt x="80949" y="21480"/>
                  </a:cubicBezTo>
                  <a:cubicBezTo>
                    <a:pt x="80949" y="21556"/>
                    <a:pt x="80949" y="21556"/>
                    <a:pt x="80949" y="21618"/>
                  </a:cubicBezTo>
                  <a:cubicBezTo>
                    <a:pt x="80949" y="21693"/>
                    <a:pt x="80986" y="21693"/>
                    <a:pt x="80986" y="21769"/>
                  </a:cubicBezTo>
                  <a:cubicBezTo>
                    <a:pt x="80986" y="21919"/>
                    <a:pt x="81022" y="21994"/>
                    <a:pt x="81022" y="22145"/>
                  </a:cubicBezTo>
                  <a:cubicBezTo>
                    <a:pt x="81022" y="22295"/>
                    <a:pt x="81022" y="22370"/>
                    <a:pt x="80986" y="22521"/>
                  </a:cubicBezTo>
                  <a:lnTo>
                    <a:pt x="80986" y="22583"/>
                  </a:lnTo>
                  <a:cubicBezTo>
                    <a:pt x="80949" y="22671"/>
                    <a:pt x="80949" y="22734"/>
                    <a:pt x="80912" y="22734"/>
                  </a:cubicBezTo>
                  <a:cubicBezTo>
                    <a:pt x="80875" y="22809"/>
                    <a:pt x="80875" y="22809"/>
                    <a:pt x="80839" y="22884"/>
                  </a:cubicBezTo>
                  <a:cubicBezTo>
                    <a:pt x="80802" y="22959"/>
                    <a:pt x="80765" y="22959"/>
                    <a:pt x="80765" y="23034"/>
                  </a:cubicBezTo>
                  <a:cubicBezTo>
                    <a:pt x="80728" y="23034"/>
                    <a:pt x="80692" y="23034"/>
                    <a:pt x="80692" y="23110"/>
                  </a:cubicBezTo>
                  <a:cubicBezTo>
                    <a:pt x="80661" y="23260"/>
                    <a:pt x="80692" y="23335"/>
                    <a:pt x="80692" y="23486"/>
                  </a:cubicBezTo>
                  <a:cubicBezTo>
                    <a:pt x="80624" y="23486"/>
                    <a:pt x="80588" y="23486"/>
                    <a:pt x="80551" y="23486"/>
                  </a:cubicBezTo>
                  <a:cubicBezTo>
                    <a:pt x="80441" y="23561"/>
                    <a:pt x="80404" y="23636"/>
                    <a:pt x="80330" y="23699"/>
                  </a:cubicBezTo>
                  <a:cubicBezTo>
                    <a:pt x="80294" y="23774"/>
                    <a:pt x="80220" y="23774"/>
                    <a:pt x="80183" y="23924"/>
                  </a:cubicBezTo>
                  <a:cubicBezTo>
                    <a:pt x="80183" y="23924"/>
                    <a:pt x="80183" y="24000"/>
                    <a:pt x="80183" y="24075"/>
                  </a:cubicBezTo>
                  <a:cubicBezTo>
                    <a:pt x="80183" y="24075"/>
                    <a:pt x="80147" y="24150"/>
                    <a:pt x="80147" y="24225"/>
                  </a:cubicBezTo>
                  <a:cubicBezTo>
                    <a:pt x="80116" y="24225"/>
                    <a:pt x="80116" y="24225"/>
                    <a:pt x="80079" y="24225"/>
                  </a:cubicBezTo>
                  <a:cubicBezTo>
                    <a:pt x="80006" y="24225"/>
                    <a:pt x="79969" y="24225"/>
                    <a:pt x="79932" y="24150"/>
                  </a:cubicBezTo>
                  <a:cubicBezTo>
                    <a:pt x="79895" y="24150"/>
                    <a:pt x="79895" y="24075"/>
                    <a:pt x="79859" y="24075"/>
                  </a:cubicBezTo>
                  <a:cubicBezTo>
                    <a:pt x="79822" y="24075"/>
                    <a:pt x="79822" y="24075"/>
                    <a:pt x="79785" y="24075"/>
                  </a:cubicBezTo>
                  <a:cubicBezTo>
                    <a:pt x="79748" y="24000"/>
                    <a:pt x="79748" y="23924"/>
                    <a:pt x="79712" y="23924"/>
                  </a:cubicBezTo>
                  <a:cubicBezTo>
                    <a:pt x="79313" y="23924"/>
                    <a:pt x="79313" y="23924"/>
                    <a:pt x="79313" y="23924"/>
                  </a:cubicBezTo>
                  <a:cubicBezTo>
                    <a:pt x="79240" y="23849"/>
                    <a:pt x="79240" y="23849"/>
                    <a:pt x="79240" y="23849"/>
                  </a:cubicBezTo>
                  <a:cubicBezTo>
                    <a:pt x="79240" y="23849"/>
                    <a:pt x="79277" y="23774"/>
                    <a:pt x="79277" y="23699"/>
                  </a:cubicBezTo>
                  <a:cubicBezTo>
                    <a:pt x="79313" y="23699"/>
                    <a:pt x="79313" y="23636"/>
                    <a:pt x="79350" y="23561"/>
                  </a:cubicBezTo>
                  <a:cubicBezTo>
                    <a:pt x="79387" y="23561"/>
                    <a:pt x="79387" y="23561"/>
                    <a:pt x="79424" y="23561"/>
                  </a:cubicBezTo>
                  <a:cubicBezTo>
                    <a:pt x="79497" y="23561"/>
                    <a:pt x="79497" y="23561"/>
                    <a:pt x="79534" y="23561"/>
                  </a:cubicBezTo>
                  <a:cubicBezTo>
                    <a:pt x="79571" y="23636"/>
                    <a:pt x="79607" y="23636"/>
                    <a:pt x="79607" y="23636"/>
                  </a:cubicBezTo>
                  <a:cubicBezTo>
                    <a:pt x="79675" y="23699"/>
                    <a:pt x="79712" y="23636"/>
                    <a:pt x="79748" y="23636"/>
                  </a:cubicBezTo>
                  <a:cubicBezTo>
                    <a:pt x="79822" y="23636"/>
                    <a:pt x="79859" y="23699"/>
                    <a:pt x="79895" y="23636"/>
                  </a:cubicBezTo>
                  <a:cubicBezTo>
                    <a:pt x="79932" y="23636"/>
                    <a:pt x="79932" y="23561"/>
                    <a:pt x="79969" y="23561"/>
                  </a:cubicBezTo>
                  <a:cubicBezTo>
                    <a:pt x="80006" y="23561"/>
                    <a:pt x="80006" y="23486"/>
                    <a:pt x="80042" y="23486"/>
                  </a:cubicBezTo>
                  <a:cubicBezTo>
                    <a:pt x="80042" y="23410"/>
                    <a:pt x="80079" y="23410"/>
                    <a:pt x="80116" y="23335"/>
                  </a:cubicBezTo>
                  <a:cubicBezTo>
                    <a:pt x="80147" y="23260"/>
                    <a:pt x="80147" y="23110"/>
                    <a:pt x="80183" y="23034"/>
                  </a:cubicBezTo>
                  <a:cubicBezTo>
                    <a:pt x="80183" y="23034"/>
                    <a:pt x="80220" y="23034"/>
                    <a:pt x="80257" y="22959"/>
                  </a:cubicBezTo>
                  <a:cubicBezTo>
                    <a:pt x="80294" y="22884"/>
                    <a:pt x="80330" y="22809"/>
                    <a:pt x="80367" y="22734"/>
                  </a:cubicBezTo>
                  <a:cubicBezTo>
                    <a:pt x="80367" y="22671"/>
                    <a:pt x="80367" y="22583"/>
                    <a:pt x="80367" y="22583"/>
                  </a:cubicBezTo>
                  <a:cubicBezTo>
                    <a:pt x="80404" y="22521"/>
                    <a:pt x="80441" y="22583"/>
                    <a:pt x="80441" y="22521"/>
                  </a:cubicBezTo>
                  <a:cubicBezTo>
                    <a:pt x="80477" y="22521"/>
                    <a:pt x="80514" y="22521"/>
                    <a:pt x="80514" y="22445"/>
                  </a:cubicBezTo>
                  <a:cubicBezTo>
                    <a:pt x="80551" y="22445"/>
                    <a:pt x="80514" y="22370"/>
                    <a:pt x="80514" y="22295"/>
                  </a:cubicBezTo>
                  <a:cubicBezTo>
                    <a:pt x="80514" y="22295"/>
                    <a:pt x="80551" y="22220"/>
                    <a:pt x="80551" y="22145"/>
                  </a:cubicBezTo>
                  <a:cubicBezTo>
                    <a:pt x="80551" y="22069"/>
                    <a:pt x="80588" y="21994"/>
                    <a:pt x="80588" y="21844"/>
                  </a:cubicBezTo>
                  <a:cubicBezTo>
                    <a:pt x="80588" y="21844"/>
                    <a:pt x="80624" y="21769"/>
                    <a:pt x="80624" y="21693"/>
                  </a:cubicBezTo>
                  <a:lnTo>
                    <a:pt x="80624" y="21618"/>
                  </a:lnTo>
                  <a:cubicBezTo>
                    <a:pt x="80624" y="21556"/>
                    <a:pt x="80661" y="21556"/>
                    <a:pt x="80661" y="21480"/>
                  </a:cubicBezTo>
                  <a:cubicBezTo>
                    <a:pt x="80661" y="21405"/>
                    <a:pt x="80661" y="21330"/>
                    <a:pt x="80661" y="21255"/>
                  </a:cubicBezTo>
                  <a:cubicBezTo>
                    <a:pt x="80588" y="21255"/>
                    <a:pt x="80551" y="21330"/>
                    <a:pt x="80514" y="21330"/>
                  </a:cubicBezTo>
                  <a:cubicBezTo>
                    <a:pt x="80477" y="21330"/>
                    <a:pt x="80441" y="21255"/>
                    <a:pt x="80404" y="21255"/>
                  </a:cubicBezTo>
                  <a:cubicBezTo>
                    <a:pt x="80404" y="21255"/>
                    <a:pt x="80367" y="21180"/>
                    <a:pt x="80330" y="21180"/>
                  </a:cubicBezTo>
                  <a:cubicBezTo>
                    <a:pt x="80294" y="21180"/>
                    <a:pt x="80294" y="21104"/>
                    <a:pt x="80294" y="21029"/>
                  </a:cubicBezTo>
                  <a:cubicBezTo>
                    <a:pt x="80257" y="20954"/>
                    <a:pt x="80257" y="20879"/>
                    <a:pt x="80257" y="20804"/>
                  </a:cubicBezTo>
                  <a:cubicBezTo>
                    <a:pt x="80257" y="20653"/>
                    <a:pt x="80294" y="20653"/>
                    <a:pt x="80294" y="20503"/>
                  </a:cubicBezTo>
                  <a:cubicBezTo>
                    <a:pt x="80294" y="20290"/>
                    <a:pt x="80294" y="20215"/>
                    <a:pt x="80294" y="20064"/>
                  </a:cubicBezTo>
                  <a:cubicBezTo>
                    <a:pt x="80294" y="19914"/>
                    <a:pt x="80294" y="19914"/>
                    <a:pt x="80294" y="19914"/>
                  </a:cubicBezTo>
                  <a:cubicBezTo>
                    <a:pt x="80294" y="19763"/>
                    <a:pt x="80330" y="19688"/>
                    <a:pt x="80330" y="19613"/>
                  </a:cubicBezTo>
                  <a:cubicBezTo>
                    <a:pt x="80367" y="19475"/>
                    <a:pt x="80367" y="19400"/>
                    <a:pt x="80367" y="19174"/>
                  </a:cubicBezTo>
                  <a:cubicBezTo>
                    <a:pt x="80367" y="19174"/>
                    <a:pt x="80367" y="19099"/>
                    <a:pt x="80367" y="19024"/>
                  </a:cubicBezTo>
                  <a:cubicBezTo>
                    <a:pt x="80367" y="18949"/>
                    <a:pt x="80330" y="18874"/>
                    <a:pt x="80294" y="18723"/>
                  </a:cubicBezTo>
                  <a:lnTo>
                    <a:pt x="80294" y="18648"/>
                  </a:lnTo>
                  <a:cubicBezTo>
                    <a:pt x="80257" y="18498"/>
                    <a:pt x="80257" y="18422"/>
                    <a:pt x="80220" y="18360"/>
                  </a:cubicBezTo>
                  <a:cubicBezTo>
                    <a:pt x="80220" y="18285"/>
                    <a:pt x="80183" y="18209"/>
                    <a:pt x="80183" y="18209"/>
                  </a:cubicBezTo>
                  <a:cubicBezTo>
                    <a:pt x="80147" y="18134"/>
                    <a:pt x="80147" y="18134"/>
                    <a:pt x="80147" y="18059"/>
                  </a:cubicBezTo>
                  <a:cubicBezTo>
                    <a:pt x="80147" y="17169"/>
                    <a:pt x="80147" y="17169"/>
                    <a:pt x="80147" y="17169"/>
                  </a:cubicBezTo>
                  <a:cubicBezTo>
                    <a:pt x="80183" y="17169"/>
                    <a:pt x="80220" y="17169"/>
                    <a:pt x="80294" y="17169"/>
                  </a:cubicBezTo>
                  <a:cubicBezTo>
                    <a:pt x="80294" y="17169"/>
                    <a:pt x="80330" y="17169"/>
                    <a:pt x="80367" y="17169"/>
                  </a:cubicBezTo>
                  <a:lnTo>
                    <a:pt x="80367" y="17169"/>
                  </a:lnTo>
                  <a:cubicBezTo>
                    <a:pt x="80367" y="16279"/>
                    <a:pt x="80367" y="16279"/>
                    <a:pt x="80367" y="16279"/>
                  </a:cubicBezTo>
                  <a:cubicBezTo>
                    <a:pt x="80294" y="16279"/>
                    <a:pt x="80257" y="16279"/>
                    <a:pt x="80183" y="16279"/>
                  </a:cubicBezTo>
                  <a:cubicBezTo>
                    <a:pt x="80147" y="16279"/>
                    <a:pt x="80147" y="16129"/>
                    <a:pt x="80116" y="16129"/>
                  </a:cubicBezTo>
                  <a:cubicBezTo>
                    <a:pt x="80116" y="16129"/>
                    <a:pt x="80079" y="16054"/>
                    <a:pt x="80042" y="16054"/>
                  </a:cubicBezTo>
                  <a:cubicBezTo>
                    <a:pt x="80006" y="16054"/>
                    <a:pt x="79969" y="16054"/>
                    <a:pt x="79895" y="16054"/>
                  </a:cubicBezTo>
                  <a:cubicBezTo>
                    <a:pt x="79785" y="16054"/>
                    <a:pt x="79785" y="16054"/>
                    <a:pt x="79785" y="16054"/>
                  </a:cubicBezTo>
                  <a:cubicBezTo>
                    <a:pt x="79748" y="16054"/>
                    <a:pt x="79712" y="16054"/>
                    <a:pt x="79675" y="16054"/>
                  </a:cubicBezTo>
                  <a:cubicBezTo>
                    <a:pt x="79607" y="16054"/>
                    <a:pt x="79571" y="16054"/>
                    <a:pt x="79497" y="16129"/>
                  </a:cubicBezTo>
                  <a:cubicBezTo>
                    <a:pt x="79460" y="16129"/>
                    <a:pt x="79460" y="16204"/>
                    <a:pt x="79424" y="16204"/>
                  </a:cubicBezTo>
                  <a:cubicBezTo>
                    <a:pt x="79387" y="16279"/>
                    <a:pt x="79387" y="16279"/>
                    <a:pt x="79350" y="16279"/>
                  </a:cubicBezTo>
                  <a:cubicBezTo>
                    <a:pt x="79313" y="16279"/>
                    <a:pt x="79313" y="16279"/>
                    <a:pt x="79277" y="16279"/>
                  </a:cubicBezTo>
                  <a:cubicBezTo>
                    <a:pt x="79240" y="16279"/>
                    <a:pt x="79203" y="16279"/>
                    <a:pt x="79130" y="16279"/>
                  </a:cubicBezTo>
                  <a:cubicBezTo>
                    <a:pt x="79130" y="16279"/>
                    <a:pt x="79099" y="16342"/>
                    <a:pt x="79062" y="16342"/>
                  </a:cubicBezTo>
                  <a:cubicBezTo>
                    <a:pt x="79062" y="16492"/>
                    <a:pt x="79062" y="16568"/>
                    <a:pt x="79062" y="16793"/>
                  </a:cubicBezTo>
                  <a:cubicBezTo>
                    <a:pt x="79062" y="16793"/>
                    <a:pt x="79062" y="16868"/>
                    <a:pt x="79062" y="16944"/>
                  </a:cubicBezTo>
                  <a:cubicBezTo>
                    <a:pt x="79062" y="17019"/>
                    <a:pt x="79026" y="17094"/>
                    <a:pt x="78989" y="17244"/>
                  </a:cubicBezTo>
                  <a:cubicBezTo>
                    <a:pt x="78952" y="17320"/>
                    <a:pt x="78952" y="17320"/>
                    <a:pt x="78952" y="17382"/>
                  </a:cubicBezTo>
                  <a:cubicBezTo>
                    <a:pt x="78879" y="17457"/>
                    <a:pt x="78842" y="17533"/>
                    <a:pt x="78805" y="17683"/>
                  </a:cubicBezTo>
                  <a:cubicBezTo>
                    <a:pt x="78805" y="17758"/>
                    <a:pt x="78805" y="17833"/>
                    <a:pt x="78768" y="17909"/>
                  </a:cubicBezTo>
                  <a:cubicBezTo>
                    <a:pt x="78768" y="17984"/>
                    <a:pt x="78768" y="18059"/>
                    <a:pt x="78732" y="18134"/>
                  </a:cubicBezTo>
                  <a:cubicBezTo>
                    <a:pt x="78732" y="18134"/>
                    <a:pt x="78695" y="18134"/>
                    <a:pt x="78658" y="18134"/>
                  </a:cubicBezTo>
                  <a:cubicBezTo>
                    <a:pt x="78621" y="18209"/>
                    <a:pt x="78591" y="18134"/>
                    <a:pt x="78517" y="18134"/>
                  </a:cubicBezTo>
                  <a:cubicBezTo>
                    <a:pt x="78480" y="18134"/>
                    <a:pt x="78480" y="18134"/>
                    <a:pt x="78480" y="18134"/>
                  </a:cubicBezTo>
                  <a:cubicBezTo>
                    <a:pt x="78444" y="18134"/>
                    <a:pt x="78407" y="18209"/>
                    <a:pt x="78407" y="18209"/>
                  </a:cubicBezTo>
                  <a:cubicBezTo>
                    <a:pt x="78370" y="18285"/>
                    <a:pt x="78370" y="18360"/>
                    <a:pt x="78370" y="18422"/>
                  </a:cubicBezTo>
                  <a:cubicBezTo>
                    <a:pt x="78370" y="18498"/>
                    <a:pt x="78370" y="18498"/>
                    <a:pt x="78370" y="18498"/>
                  </a:cubicBezTo>
                  <a:cubicBezTo>
                    <a:pt x="78370" y="18573"/>
                    <a:pt x="78370" y="18648"/>
                    <a:pt x="78370" y="18723"/>
                  </a:cubicBezTo>
                  <a:cubicBezTo>
                    <a:pt x="78370" y="18723"/>
                    <a:pt x="78444" y="18648"/>
                    <a:pt x="78444" y="18723"/>
                  </a:cubicBezTo>
                  <a:cubicBezTo>
                    <a:pt x="78480" y="18798"/>
                    <a:pt x="78554" y="18798"/>
                    <a:pt x="78554" y="18949"/>
                  </a:cubicBezTo>
                  <a:cubicBezTo>
                    <a:pt x="78591" y="19024"/>
                    <a:pt x="78591" y="19099"/>
                    <a:pt x="78591" y="19250"/>
                  </a:cubicBezTo>
                  <a:cubicBezTo>
                    <a:pt x="78591" y="19325"/>
                    <a:pt x="78591" y="19475"/>
                    <a:pt x="78554" y="19538"/>
                  </a:cubicBezTo>
                  <a:cubicBezTo>
                    <a:pt x="78517" y="19538"/>
                    <a:pt x="78480" y="19538"/>
                    <a:pt x="78480" y="19538"/>
                  </a:cubicBezTo>
                  <a:cubicBezTo>
                    <a:pt x="78444" y="19613"/>
                    <a:pt x="78444" y="19613"/>
                    <a:pt x="78407" y="19613"/>
                  </a:cubicBezTo>
                  <a:cubicBezTo>
                    <a:pt x="78370" y="19688"/>
                    <a:pt x="78407" y="19763"/>
                    <a:pt x="78407" y="19839"/>
                  </a:cubicBezTo>
                  <a:cubicBezTo>
                    <a:pt x="78407" y="19914"/>
                    <a:pt x="78407" y="19989"/>
                    <a:pt x="78407" y="20139"/>
                  </a:cubicBezTo>
                  <a:cubicBezTo>
                    <a:pt x="78480" y="20139"/>
                    <a:pt x="78480" y="20139"/>
                    <a:pt x="78554" y="20139"/>
                  </a:cubicBezTo>
                  <a:cubicBezTo>
                    <a:pt x="78591" y="20139"/>
                    <a:pt x="78591" y="20064"/>
                    <a:pt x="78621" y="20139"/>
                  </a:cubicBezTo>
                  <a:cubicBezTo>
                    <a:pt x="78658" y="20139"/>
                    <a:pt x="78658" y="20215"/>
                    <a:pt x="78695" y="20215"/>
                  </a:cubicBezTo>
                  <a:cubicBezTo>
                    <a:pt x="78695" y="20290"/>
                    <a:pt x="78732" y="20290"/>
                    <a:pt x="78732" y="20365"/>
                  </a:cubicBezTo>
                  <a:cubicBezTo>
                    <a:pt x="78732" y="20440"/>
                    <a:pt x="78732" y="20440"/>
                    <a:pt x="78732" y="20503"/>
                  </a:cubicBezTo>
                  <a:cubicBezTo>
                    <a:pt x="78768" y="20578"/>
                    <a:pt x="78768" y="20578"/>
                    <a:pt x="78768" y="20653"/>
                  </a:cubicBezTo>
                  <a:cubicBezTo>
                    <a:pt x="78805" y="20728"/>
                    <a:pt x="78842" y="20653"/>
                    <a:pt x="78842" y="20728"/>
                  </a:cubicBezTo>
                  <a:cubicBezTo>
                    <a:pt x="78879" y="20804"/>
                    <a:pt x="78879" y="20804"/>
                    <a:pt x="78915" y="20879"/>
                  </a:cubicBezTo>
                  <a:lnTo>
                    <a:pt x="78952" y="20879"/>
                  </a:lnTo>
                  <a:cubicBezTo>
                    <a:pt x="79026" y="20954"/>
                    <a:pt x="79062" y="21104"/>
                    <a:pt x="79099" y="21180"/>
                  </a:cubicBezTo>
                  <a:cubicBezTo>
                    <a:pt x="79099" y="21180"/>
                    <a:pt x="79130" y="21180"/>
                    <a:pt x="79166" y="21255"/>
                  </a:cubicBezTo>
                  <a:cubicBezTo>
                    <a:pt x="79166" y="21255"/>
                    <a:pt x="79166" y="21330"/>
                    <a:pt x="79166" y="21405"/>
                  </a:cubicBezTo>
                  <a:cubicBezTo>
                    <a:pt x="79166" y="21405"/>
                    <a:pt x="79166" y="21480"/>
                    <a:pt x="79166" y="21556"/>
                  </a:cubicBezTo>
                  <a:cubicBezTo>
                    <a:pt x="79166" y="21618"/>
                    <a:pt x="79099" y="21618"/>
                    <a:pt x="79099" y="21618"/>
                  </a:cubicBezTo>
                  <a:cubicBezTo>
                    <a:pt x="79062" y="21693"/>
                    <a:pt x="79099" y="21769"/>
                    <a:pt x="79062" y="21769"/>
                  </a:cubicBezTo>
                  <a:cubicBezTo>
                    <a:pt x="79062" y="21844"/>
                    <a:pt x="79026" y="21769"/>
                    <a:pt x="78989" y="21769"/>
                  </a:cubicBezTo>
                  <a:cubicBezTo>
                    <a:pt x="78952" y="21769"/>
                    <a:pt x="78952" y="21769"/>
                    <a:pt x="78952" y="21769"/>
                  </a:cubicBezTo>
                  <a:cubicBezTo>
                    <a:pt x="78879" y="21769"/>
                    <a:pt x="78842" y="21844"/>
                    <a:pt x="78805" y="21769"/>
                  </a:cubicBezTo>
                  <a:cubicBezTo>
                    <a:pt x="78732" y="21769"/>
                    <a:pt x="78695" y="21693"/>
                    <a:pt x="78658" y="21618"/>
                  </a:cubicBezTo>
                  <a:cubicBezTo>
                    <a:pt x="78591" y="21556"/>
                    <a:pt x="78554" y="21405"/>
                    <a:pt x="78554" y="21180"/>
                  </a:cubicBezTo>
                  <a:cubicBezTo>
                    <a:pt x="78517" y="21180"/>
                    <a:pt x="78480" y="21104"/>
                    <a:pt x="78444" y="21104"/>
                  </a:cubicBezTo>
                  <a:cubicBezTo>
                    <a:pt x="78333" y="21104"/>
                    <a:pt x="78297" y="21104"/>
                    <a:pt x="78223" y="21029"/>
                  </a:cubicBezTo>
                  <a:cubicBezTo>
                    <a:pt x="78186" y="21029"/>
                    <a:pt x="78186" y="20954"/>
                    <a:pt x="78150" y="20879"/>
                  </a:cubicBezTo>
                  <a:cubicBezTo>
                    <a:pt x="78150" y="20879"/>
                    <a:pt x="78113" y="20804"/>
                    <a:pt x="78082" y="20804"/>
                  </a:cubicBezTo>
                  <a:cubicBezTo>
                    <a:pt x="78045" y="20728"/>
                    <a:pt x="78009" y="20804"/>
                    <a:pt x="77972" y="20804"/>
                  </a:cubicBezTo>
                  <a:cubicBezTo>
                    <a:pt x="77935" y="20804"/>
                    <a:pt x="77898" y="20728"/>
                    <a:pt x="77898" y="20728"/>
                  </a:cubicBezTo>
                  <a:cubicBezTo>
                    <a:pt x="77825" y="20728"/>
                    <a:pt x="77788" y="20728"/>
                    <a:pt x="77751" y="20728"/>
                  </a:cubicBezTo>
                  <a:cubicBezTo>
                    <a:pt x="77715" y="20728"/>
                    <a:pt x="77678" y="20653"/>
                    <a:pt x="77678" y="20578"/>
                  </a:cubicBezTo>
                  <a:cubicBezTo>
                    <a:pt x="77641" y="20503"/>
                    <a:pt x="77678" y="20440"/>
                    <a:pt x="77641" y="20440"/>
                  </a:cubicBezTo>
                  <a:cubicBezTo>
                    <a:pt x="77604" y="20365"/>
                    <a:pt x="77604" y="20365"/>
                    <a:pt x="77574" y="20365"/>
                  </a:cubicBezTo>
                  <a:cubicBezTo>
                    <a:pt x="77537" y="20365"/>
                    <a:pt x="77537" y="20365"/>
                    <a:pt x="77500" y="20365"/>
                  </a:cubicBezTo>
                  <a:cubicBezTo>
                    <a:pt x="77464" y="20290"/>
                    <a:pt x="77427" y="20290"/>
                    <a:pt x="77427" y="20215"/>
                  </a:cubicBezTo>
                  <a:cubicBezTo>
                    <a:pt x="77390" y="20215"/>
                    <a:pt x="77353" y="20139"/>
                    <a:pt x="77353" y="20139"/>
                  </a:cubicBezTo>
                  <a:cubicBezTo>
                    <a:pt x="76992" y="20139"/>
                    <a:pt x="76992" y="20139"/>
                    <a:pt x="76992" y="20139"/>
                  </a:cubicBezTo>
                  <a:cubicBezTo>
                    <a:pt x="76955" y="20139"/>
                    <a:pt x="76955" y="20139"/>
                    <a:pt x="76918" y="20064"/>
                  </a:cubicBezTo>
                  <a:cubicBezTo>
                    <a:pt x="76918" y="20064"/>
                    <a:pt x="76918" y="19989"/>
                    <a:pt x="76882" y="19914"/>
                  </a:cubicBezTo>
                  <a:cubicBezTo>
                    <a:pt x="76882" y="19914"/>
                    <a:pt x="76845" y="19839"/>
                    <a:pt x="76808" y="19839"/>
                  </a:cubicBezTo>
                  <a:cubicBezTo>
                    <a:pt x="76447" y="19839"/>
                    <a:pt x="76447" y="19839"/>
                    <a:pt x="76447" y="19839"/>
                  </a:cubicBezTo>
                  <a:cubicBezTo>
                    <a:pt x="76373" y="19839"/>
                    <a:pt x="76373" y="19763"/>
                    <a:pt x="76300" y="19688"/>
                  </a:cubicBezTo>
                  <a:cubicBezTo>
                    <a:pt x="76263" y="19613"/>
                    <a:pt x="76226" y="19538"/>
                    <a:pt x="76153" y="19538"/>
                  </a:cubicBezTo>
                  <a:cubicBezTo>
                    <a:pt x="76153" y="19475"/>
                    <a:pt x="76116" y="19475"/>
                    <a:pt x="76116" y="19475"/>
                  </a:cubicBezTo>
                  <a:cubicBezTo>
                    <a:pt x="76079" y="19475"/>
                    <a:pt x="76079" y="19400"/>
                    <a:pt x="76079" y="19325"/>
                  </a:cubicBezTo>
                  <a:cubicBezTo>
                    <a:pt x="76042" y="19325"/>
                    <a:pt x="76012" y="19325"/>
                    <a:pt x="76012" y="19325"/>
                  </a:cubicBezTo>
                  <a:cubicBezTo>
                    <a:pt x="75975" y="19250"/>
                    <a:pt x="75938" y="19250"/>
                    <a:pt x="75938" y="19174"/>
                  </a:cubicBezTo>
                  <a:cubicBezTo>
                    <a:pt x="75901" y="19174"/>
                    <a:pt x="75938" y="19099"/>
                    <a:pt x="75901" y="19024"/>
                  </a:cubicBezTo>
                  <a:cubicBezTo>
                    <a:pt x="75901" y="19024"/>
                    <a:pt x="75865" y="19024"/>
                    <a:pt x="75828" y="19024"/>
                  </a:cubicBezTo>
                  <a:cubicBezTo>
                    <a:pt x="75791" y="19024"/>
                    <a:pt x="75754" y="19024"/>
                    <a:pt x="75718" y="19024"/>
                  </a:cubicBezTo>
                  <a:cubicBezTo>
                    <a:pt x="75681" y="19024"/>
                    <a:pt x="75681" y="19024"/>
                    <a:pt x="75681" y="19024"/>
                  </a:cubicBezTo>
                  <a:cubicBezTo>
                    <a:pt x="75681" y="19024"/>
                    <a:pt x="75644" y="19024"/>
                    <a:pt x="75644" y="19099"/>
                  </a:cubicBezTo>
                  <a:cubicBezTo>
                    <a:pt x="75607" y="19099"/>
                    <a:pt x="75571" y="19174"/>
                    <a:pt x="75571" y="19250"/>
                  </a:cubicBezTo>
                  <a:cubicBezTo>
                    <a:pt x="75571" y="19325"/>
                    <a:pt x="75571" y="19400"/>
                    <a:pt x="75571" y="19475"/>
                  </a:cubicBezTo>
                  <a:cubicBezTo>
                    <a:pt x="75571" y="19538"/>
                    <a:pt x="75607" y="19538"/>
                    <a:pt x="75644" y="19613"/>
                  </a:cubicBezTo>
                  <a:cubicBezTo>
                    <a:pt x="75681" y="19613"/>
                    <a:pt x="75718" y="19613"/>
                    <a:pt x="75718" y="19688"/>
                  </a:cubicBezTo>
                  <a:cubicBezTo>
                    <a:pt x="75718" y="19763"/>
                    <a:pt x="75718" y="19763"/>
                    <a:pt x="75718" y="19839"/>
                  </a:cubicBezTo>
                  <a:cubicBezTo>
                    <a:pt x="75718" y="19914"/>
                    <a:pt x="75718" y="19914"/>
                    <a:pt x="75718" y="19989"/>
                  </a:cubicBezTo>
                  <a:cubicBezTo>
                    <a:pt x="75754" y="19989"/>
                    <a:pt x="75791" y="19989"/>
                    <a:pt x="75865" y="19989"/>
                  </a:cubicBezTo>
                  <a:cubicBezTo>
                    <a:pt x="75901" y="19989"/>
                    <a:pt x="75901" y="20064"/>
                    <a:pt x="75938" y="20064"/>
                  </a:cubicBezTo>
                  <a:cubicBezTo>
                    <a:pt x="75938" y="20064"/>
                    <a:pt x="75975" y="20064"/>
                    <a:pt x="76012" y="20064"/>
                  </a:cubicBezTo>
                  <a:cubicBezTo>
                    <a:pt x="76012" y="20064"/>
                    <a:pt x="76042" y="20064"/>
                    <a:pt x="76079" y="20139"/>
                  </a:cubicBezTo>
                  <a:cubicBezTo>
                    <a:pt x="76079" y="20139"/>
                    <a:pt x="76079" y="20215"/>
                    <a:pt x="76079" y="20290"/>
                  </a:cubicBezTo>
                  <a:cubicBezTo>
                    <a:pt x="76079" y="20365"/>
                    <a:pt x="76116" y="20365"/>
                    <a:pt x="76116" y="20440"/>
                  </a:cubicBezTo>
                  <a:cubicBezTo>
                    <a:pt x="76153" y="20503"/>
                    <a:pt x="76226" y="20503"/>
                    <a:pt x="76300" y="20578"/>
                  </a:cubicBezTo>
                  <a:cubicBezTo>
                    <a:pt x="76336" y="20578"/>
                    <a:pt x="76336" y="20578"/>
                    <a:pt x="76373" y="20653"/>
                  </a:cubicBezTo>
                  <a:cubicBezTo>
                    <a:pt x="76373" y="20653"/>
                    <a:pt x="76410" y="20653"/>
                    <a:pt x="76410" y="20728"/>
                  </a:cubicBezTo>
                  <a:cubicBezTo>
                    <a:pt x="76410" y="20804"/>
                    <a:pt x="76410" y="20879"/>
                    <a:pt x="76410" y="20879"/>
                  </a:cubicBezTo>
                  <a:cubicBezTo>
                    <a:pt x="76410" y="20954"/>
                    <a:pt x="76373" y="21029"/>
                    <a:pt x="76373" y="21029"/>
                  </a:cubicBezTo>
                  <a:cubicBezTo>
                    <a:pt x="76336" y="21180"/>
                    <a:pt x="76300" y="21255"/>
                    <a:pt x="76263" y="21330"/>
                  </a:cubicBezTo>
                  <a:cubicBezTo>
                    <a:pt x="76226" y="21330"/>
                    <a:pt x="76226" y="21330"/>
                    <a:pt x="76189" y="21330"/>
                  </a:cubicBezTo>
                  <a:cubicBezTo>
                    <a:pt x="76116" y="21330"/>
                    <a:pt x="76116" y="21330"/>
                    <a:pt x="76116" y="21330"/>
                  </a:cubicBezTo>
                  <a:cubicBezTo>
                    <a:pt x="76079" y="21330"/>
                    <a:pt x="76079" y="21255"/>
                    <a:pt x="76042" y="21330"/>
                  </a:cubicBezTo>
                  <a:cubicBezTo>
                    <a:pt x="76012" y="21330"/>
                    <a:pt x="76012" y="21405"/>
                    <a:pt x="76012" y="21480"/>
                  </a:cubicBezTo>
                  <a:cubicBezTo>
                    <a:pt x="76012" y="21480"/>
                    <a:pt x="76012" y="21556"/>
                    <a:pt x="76012" y="21618"/>
                  </a:cubicBezTo>
                  <a:cubicBezTo>
                    <a:pt x="75975" y="21618"/>
                    <a:pt x="75975" y="21693"/>
                    <a:pt x="75975" y="21693"/>
                  </a:cubicBezTo>
                  <a:cubicBezTo>
                    <a:pt x="75938" y="21769"/>
                    <a:pt x="75901" y="21769"/>
                    <a:pt x="75901" y="21769"/>
                  </a:cubicBezTo>
                  <a:cubicBezTo>
                    <a:pt x="75828" y="21769"/>
                    <a:pt x="75828" y="21769"/>
                    <a:pt x="75828" y="21769"/>
                  </a:cubicBezTo>
                  <a:cubicBezTo>
                    <a:pt x="75828" y="21618"/>
                    <a:pt x="75828" y="21618"/>
                    <a:pt x="75828" y="21480"/>
                  </a:cubicBezTo>
                  <a:cubicBezTo>
                    <a:pt x="75828" y="21405"/>
                    <a:pt x="75828" y="21405"/>
                    <a:pt x="75828" y="21330"/>
                  </a:cubicBezTo>
                  <a:cubicBezTo>
                    <a:pt x="75828" y="21255"/>
                    <a:pt x="75828" y="21180"/>
                    <a:pt x="75828" y="21029"/>
                  </a:cubicBezTo>
                  <a:cubicBezTo>
                    <a:pt x="75828" y="20954"/>
                    <a:pt x="75828" y="20954"/>
                    <a:pt x="75828" y="20879"/>
                  </a:cubicBezTo>
                  <a:cubicBezTo>
                    <a:pt x="75718" y="20879"/>
                    <a:pt x="75718" y="20879"/>
                    <a:pt x="75718" y="20879"/>
                  </a:cubicBezTo>
                  <a:cubicBezTo>
                    <a:pt x="75681" y="20954"/>
                    <a:pt x="75644" y="20879"/>
                    <a:pt x="75644" y="20954"/>
                  </a:cubicBezTo>
                  <a:cubicBezTo>
                    <a:pt x="75607" y="20954"/>
                    <a:pt x="75607" y="21029"/>
                    <a:pt x="75571" y="21029"/>
                  </a:cubicBezTo>
                  <a:cubicBezTo>
                    <a:pt x="75571" y="21104"/>
                    <a:pt x="75571" y="21180"/>
                    <a:pt x="75540" y="21180"/>
                  </a:cubicBezTo>
                  <a:cubicBezTo>
                    <a:pt x="75540" y="21255"/>
                    <a:pt x="75540" y="21330"/>
                    <a:pt x="75497" y="21330"/>
                  </a:cubicBezTo>
                  <a:cubicBezTo>
                    <a:pt x="75467" y="21405"/>
                    <a:pt x="75430" y="21330"/>
                    <a:pt x="75356" y="21330"/>
                  </a:cubicBezTo>
                  <a:cubicBezTo>
                    <a:pt x="75283" y="21330"/>
                    <a:pt x="75283" y="21330"/>
                    <a:pt x="75283" y="21330"/>
                  </a:cubicBezTo>
                  <a:cubicBezTo>
                    <a:pt x="75246" y="21330"/>
                    <a:pt x="75209" y="21330"/>
                    <a:pt x="75173" y="21330"/>
                  </a:cubicBezTo>
                  <a:cubicBezTo>
                    <a:pt x="75136" y="21330"/>
                    <a:pt x="75099" y="21255"/>
                    <a:pt x="75062" y="21330"/>
                  </a:cubicBezTo>
                  <a:cubicBezTo>
                    <a:pt x="75026" y="21330"/>
                    <a:pt x="75062" y="21405"/>
                    <a:pt x="75026" y="21480"/>
                  </a:cubicBezTo>
                  <a:cubicBezTo>
                    <a:pt x="74995" y="21480"/>
                    <a:pt x="75026" y="21556"/>
                    <a:pt x="74995" y="21618"/>
                  </a:cubicBezTo>
                  <a:cubicBezTo>
                    <a:pt x="74958" y="21618"/>
                    <a:pt x="74921" y="21618"/>
                    <a:pt x="74885" y="21618"/>
                  </a:cubicBezTo>
                  <a:cubicBezTo>
                    <a:pt x="74811" y="21618"/>
                    <a:pt x="74811" y="21618"/>
                    <a:pt x="74811" y="21618"/>
                  </a:cubicBezTo>
                  <a:cubicBezTo>
                    <a:pt x="74811" y="21618"/>
                    <a:pt x="74774" y="21556"/>
                    <a:pt x="74738" y="21556"/>
                  </a:cubicBezTo>
                  <a:cubicBezTo>
                    <a:pt x="74701" y="21556"/>
                    <a:pt x="74701" y="21556"/>
                    <a:pt x="74701" y="21556"/>
                  </a:cubicBezTo>
                  <a:cubicBezTo>
                    <a:pt x="74523" y="21556"/>
                    <a:pt x="74523" y="21556"/>
                    <a:pt x="74523" y="21556"/>
                  </a:cubicBezTo>
                  <a:cubicBezTo>
                    <a:pt x="74480" y="21556"/>
                    <a:pt x="74480" y="21556"/>
                    <a:pt x="74450" y="21556"/>
                  </a:cubicBezTo>
                  <a:cubicBezTo>
                    <a:pt x="74450" y="21919"/>
                    <a:pt x="74450" y="21919"/>
                    <a:pt x="74450" y="21919"/>
                  </a:cubicBezTo>
                  <a:cubicBezTo>
                    <a:pt x="74229" y="21919"/>
                    <a:pt x="74229" y="21919"/>
                    <a:pt x="74229" y="21919"/>
                  </a:cubicBezTo>
                  <a:lnTo>
                    <a:pt x="74192" y="21844"/>
                  </a:lnTo>
                  <a:cubicBezTo>
                    <a:pt x="74156" y="21769"/>
                    <a:pt x="74156" y="21769"/>
                    <a:pt x="74156" y="21693"/>
                  </a:cubicBezTo>
                  <a:cubicBezTo>
                    <a:pt x="74119" y="21618"/>
                    <a:pt x="74082" y="21693"/>
                    <a:pt x="74082" y="21618"/>
                  </a:cubicBezTo>
                  <a:lnTo>
                    <a:pt x="74119" y="21556"/>
                  </a:lnTo>
                  <a:cubicBezTo>
                    <a:pt x="74119" y="21480"/>
                    <a:pt x="74119" y="21405"/>
                    <a:pt x="74119" y="21405"/>
                  </a:cubicBezTo>
                  <a:cubicBezTo>
                    <a:pt x="74119" y="21255"/>
                    <a:pt x="74156" y="21180"/>
                    <a:pt x="74192" y="21104"/>
                  </a:cubicBezTo>
                  <a:cubicBezTo>
                    <a:pt x="74156" y="20954"/>
                    <a:pt x="74156" y="20954"/>
                    <a:pt x="74156" y="20954"/>
                  </a:cubicBezTo>
                  <a:cubicBezTo>
                    <a:pt x="74119" y="20954"/>
                    <a:pt x="74119" y="20954"/>
                    <a:pt x="74082" y="20954"/>
                  </a:cubicBezTo>
                  <a:cubicBezTo>
                    <a:pt x="74082" y="21029"/>
                    <a:pt x="74082" y="21104"/>
                    <a:pt x="74045" y="21104"/>
                  </a:cubicBezTo>
                  <a:cubicBezTo>
                    <a:pt x="74045" y="21180"/>
                    <a:pt x="74009" y="21180"/>
                    <a:pt x="73978" y="21180"/>
                  </a:cubicBezTo>
                  <a:cubicBezTo>
                    <a:pt x="73978" y="21180"/>
                    <a:pt x="73941" y="21180"/>
                    <a:pt x="73905" y="21180"/>
                  </a:cubicBezTo>
                  <a:cubicBezTo>
                    <a:pt x="73868" y="21180"/>
                    <a:pt x="73794" y="21180"/>
                    <a:pt x="73758" y="21255"/>
                  </a:cubicBezTo>
                  <a:cubicBezTo>
                    <a:pt x="73721" y="21255"/>
                    <a:pt x="73721" y="21330"/>
                    <a:pt x="73721" y="21405"/>
                  </a:cubicBezTo>
                  <a:cubicBezTo>
                    <a:pt x="73647" y="21405"/>
                    <a:pt x="73611" y="21480"/>
                    <a:pt x="73574" y="21556"/>
                  </a:cubicBezTo>
                  <a:cubicBezTo>
                    <a:pt x="73464" y="21556"/>
                    <a:pt x="73464" y="21556"/>
                    <a:pt x="73464" y="21556"/>
                  </a:cubicBezTo>
                  <a:cubicBezTo>
                    <a:pt x="73396" y="21556"/>
                    <a:pt x="73323" y="21480"/>
                    <a:pt x="73249" y="21556"/>
                  </a:cubicBezTo>
                  <a:cubicBezTo>
                    <a:pt x="73212" y="21556"/>
                    <a:pt x="73212" y="21618"/>
                    <a:pt x="73176" y="21618"/>
                  </a:cubicBezTo>
                  <a:lnTo>
                    <a:pt x="73176" y="21769"/>
                  </a:lnTo>
                  <a:cubicBezTo>
                    <a:pt x="73139" y="21769"/>
                    <a:pt x="73102" y="21844"/>
                    <a:pt x="73102" y="21844"/>
                  </a:cubicBezTo>
                  <a:cubicBezTo>
                    <a:pt x="73065" y="21844"/>
                    <a:pt x="73065" y="21844"/>
                    <a:pt x="73029" y="21844"/>
                  </a:cubicBezTo>
                  <a:cubicBezTo>
                    <a:pt x="72961" y="21844"/>
                    <a:pt x="72961" y="21844"/>
                    <a:pt x="72961" y="21844"/>
                  </a:cubicBezTo>
                  <a:cubicBezTo>
                    <a:pt x="72924" y="21844"/>
                    <a:pt x="72924" y="21844"/>
                    <a:pt x="72888" y="21844"/>
                  </a:cubicBezTo>
                  <a:cubicBezTo>
                    <a:pt x="72814" y="21919"/>
                    <a:pt x="72777" y="21919"/>
                    <a:pt x="72741" y="21919"/>
                  </a:cubicBezTo>
                  <a:cubicBezTo>
                    <a:pt x="72704" y="21994"/>
                    <a:pt x="72667" y="21994"/>
                    <a:pt x="72667" y="22069"/>
                  </a:cubicBezTo>
                  <a:cubicBezTo>
                    <a:pt x="72594" y="22145"/>
                    <a:pt x="72557" y="22220"/>
                    <a:pt x="72520" y="22295"/>
                  </a:cubicBezTo>
                  <a:cubicBezTo>
                    <a:pt x="72490" y="22370"/>
                    <a:pt x="72447" y="22370"/>
                    <a:pt x="72416" y="22445"/>
                  </a:cubicBezTo>
                  <a:cubicBezTo>
                    <a:pt x="72343" y="22445"/>
                    <a:pt x="72232" y="22370"/>
                    <a:pt x="72159" y="22445"/>
                  </a:cubicBezTo>
                  <a:cubicBezTo>
                    <a:pt x="72122" y="22445"/>
                    <a:pt x="72122" y="22521"/>
                    <a:pt x="72085" y="22583"/>
                  </a:cubicBezTo>
                  <a:cubicBezTo>
                    <a:pt x="72085" y="22671"/>
                    <a:pt x="72085" y="22671"/>
                    <a:pt x="72122" y="22734"/>
                  </a:cubicBezTo>
                  <a:cubicBezTo>
                    <a:pt x="72122" y="22809"/>
                    <a:pt x="72196" y="22809"/>
                    <a:pt x="72196" y="22884"/>
                  </a:cubicBezTo>
                  <a:cubicBezTo>
                    <a:pt x="72196" y="23034"/>
                    <a:pt x="72196" y="23034"/>
                    <a:pt x="72159" y="23110"/>
                  </a:cubicBezTo>
                  <a:cubicBezTo>
                    <a:pt x="72122" y="23185"/>
                    <a:pt x="72049" y="23185"/>
                    <a:pt x="72012" y="23260"/>
                  </a:cubicBezTo>
                  <a:cubicBezTo>
                    <a:pt x="71975" y="23335"/>
                    <a:pt x="71975" y="23335"/>
                    <a:pt x="71944" y="23410"/>
                  </a:cubicBezTo>
                  <a:cubicBezTo>
                    <a:pt x="71908" y="23410"/>
                    <a:pt x="71908" y="23410"/>
                    <a:pt x="71871" y="23410"/>
                  </a:cubicBezTo>
                  <a:cubicBezTo>
                    <a:pt x="71834" y="23410"/>
                    <a:pt x="71834" y="23410"/>
                    <a:pt x="71797" y="23410"/>
                  </a:cubicBezTo>
                  <a:cubicBezTo>
                    <a:pt x="71761" y="23410"/>
                    <a:pt x="71761" y="23410"/>
                    <a:pt x="71724" y="23410"/>
                  </a:cubicBezTo>
                  <a:cubicBezTo>
                    <a:pt x="71650" y="23410"/>
                    <a:pt x="71650" y="23561"/>
                    <a:pt x="71614" y="23561"/>
                  </a:cubicBezTo>
                  <a:cubicBezTo>
                    <a:pt x="71577" y="23561"/>
                    <a:pt x="71577" y="23561"/>
                    <a:pt x="71577" y="23561"/>
                  </a:cubicBezTo>
                  <a:cubicBezTo>
                    <a:pt x="71540" y="23561"/>
                    <a:pt x="71540" y="23410"/>
                    <a:pt x="71503" y="23410"/>
                  </a:cubicBezTo>
                  <a:cubicBezTo>
                    <a:pt x="71503" y="23335"/>
                    <a:pt x="71473" y="23335"/>
                    <a:pt x="71430" y="23335"/>
                  </a:cubicBezTo>
                  <a:cubicBezTo>
                    <a:pt x="71399" y="23260"/>
                    <a:pt x="71399" y="23185"/>
                    <a:pt x="71362" y="23185"/>
                  </a:cubicBezTo>
                  <a:cubicBezTo>
                    <a:pt x="71362" y="23110"/>
                    <a:pt x="71362" y="23034"/>
                    <a:pt x="71362" y="23034"/>
                  </a:cubicBezTo>
                  <a:cubicBezTo>
                    <a:pt x="71326" y="22959"/>
                    <a:pt x="71289" y="22884"/>
                    <a:pt x="71289" y="22809"/>
                  </a:cubicBezTo>
                  <a:cubicBezTo>
                    <a:pt x="71289" y="22671"/>
                    <a:pt x="71289" y="22583"/>
                    <a:pt x="71289" y="22445"/>
                  </a:cubicBezTo>
                  <a:cubicBezTo>
                    <a:pt x="71687" y="22445"/>
                    <a:pt x="71687" y="22445"/>
                    <a:pt x="71687" y="22445"/>
                  </a:cubicBezTo>
                  <a:cubicBezTo>
                    <a:pt x="71687" y="21994"/>
                    <a:pt x="71687" y="21994"/>
                    <a:pt x="71687" y="21994"/>
                  </a:cubicBezTo>
                  <a:cubicBezTo>
                    <a:pt x="71650" y="21994"/>
                    <a:pt x="71650" y="21919"/>
                    <a:pt x="71614" y="21844"/>
                  </a:cubicBezTo>
                  <a:cubicBezTo>
                    <a:pt x="71577" y="21844"/>
                    <a:pt x="71540" y="21844"/>
                    <a:pt x="71540" y="21844"/>
                  </a:cubicBezTo>
                  <a:cubicBezTo>
                    <a:pt x="71503" y="21769"/>
                    <a:pt x="71503" y="21769"/>
                    <a:pt x="71503" y="21693"/>
                  </a:cubicBezTo>
                  <a:cubicBezTo>
                    <a:pt x="71473" y="21618"/>
                    <a:pt x="71473" y="21618"/>
                    <a:pt x="71430" y="21556"/>
                  </a:cubicBezTo>
                  <a:cubicBezTo>
                    <a:pt x="71430" y="21480"/>
                    <a:pt x="71430" y="21405"/>
                    <a:pt x="71399" y="21405"/>
                  </a:cubicBezTo>
                  <a:cubicBezTo>
                    <a:pt x="71326" y="21405"/>
                    <a:pt x="71289" y="21480"/>
                    <a:pt x="71252" y="21480"/>
                  </a:cubicBezTo>
                  <a:cubicBezTo>
                    <a:pt x="71215" y="21480"/>
                    <a:pt x="71215" y="21480"/>
                    <a:pt x="71215" y="21480"/>
                  </a:cubicBezTo>
                  <a:cubicBezTo>
                    <a:pt x="71179" y="21480"/>
                    <a:pt x="71179" y="21405"/>
                    <a:pt x="71142" y="21330"/>
                  </a:cubicBezTo>
                  <a:cubicBezTo>
                    <a:pt x="71105" y="21330"/>
                    <a:pt x="71068" y="21330"/>
                    <a:pt x="71068" y="21330"/>
                  </a:cubicBezTo>
                  <a:cubicBezTo>
                    <a:pt x="70995" y="21255"/>
                    <a:pt x="70958" y="21330"/>
                    <a:pt x="70928" y="21330"/>
                  </a:cubicBezTo>
                  <a:cubicBezTo>
                    <a:pt x="70781" y="21330"/>
                    <a:pt x="70781" y="21330"/>
                    <a:pt x="70781" y="21330"/>
                  </a:cubicBezTo>
                  <a:cubicBezTo>
                    <a:pt x="70744" y="21330"/>
                    <a:pt x="70707" y="21330"/>
                    <a:pt x="70707" y="21330"/>
                  </a:cubicBezTo>
                  <a:cubicBezTo>
                    <a:pt x="70670" y="21330"/>
                    <a:pt x="70670" y="21330"/>
                    <a:pt x="70633" y="21330"/>
                  </a:cubicBezTo>
                  <a:cubicBezTo>
                    <a:pt x="70633" y="21618"/>
                    <a:pt x="70633" y="21618"/>
                    <a:pt x="70633" y="21618"/>
                  </a:cubicBezTo>
                  <a:cubicBezTo>
                    <a:pt x="70707" y="21618"/>
                    <a:pt x="70744" y="21618"/>
                    <a:pt x="70781" y="21618"/>
                  </a:cubicBezTo>
                  <a:cubicBezTo>
                    <a:pt x="70817" y="21618"/>
                    <a:pt x="70817" y="21693"/>
                    <a:pt x="70854" y="21693"/>
                  </a:cubicBezTo>
                  <a:cubicBezTo>
                    <a:pt x="70854" y="22583"/>
                    <a:pt x="70854" y="22583"/>
                    <a:pt x="70854" y="22583"/>
                  </a:cubicBezTo>
                  <a:cubicBezTo>
                    <a:pt x="70854" y="22671"/>
                    <a:pt x="70817" y="22671"/>
                    <a:pt x="70817" y="22734"/>
                  </a:cubicBezTo>
                  <a:cubicBezTo>
                    <a:pt x="70781" y="22809"/>
                    <a:pt x="70744" y="22734"/>
                    <a:pt x="70744" y="22809"/>
                  </a:cubicBezTo>
                  <a:cubicBezTo>
                    <a:pt x="70744" y="22884"/>
                    <a:pt x="70744" y="22959"/>
                    <a:pt x="70744" y="22959"/>
                  </a:cubicBezTo>
                  <a:cubicBezTo>
                    <a:pt x="70744" y="23034"/>
                    <a:pt x="70744" y="23110"/>
                    <a:pt x="70744" y="23110"/>
                  </a:cubicBezTo>
                  <a:cubicBezTo>
                    <a:pt x="70781" y="23185"/>
                    <a:pt x="70817" y="23110"/>
                    <a:pt x="70817" y="23185"/>
                  </a:cubicBezTo>
                  <a:cubicBezTo>
                    <a:pt x="70854" y="23185"/>
                    <a:pt x="70854" y="23185"/>
                    <a:pt x="70891" y="23260"/>
                  </a:cubicBezTo>
                  <a:cubicBezTo>
                    <a:pt x="70928" y="23260"/>
                    <a:pt x="70928" y="23335"/>
                    <a:pt x="70928" y="23410"/>
                  </a:cubicBezTo>
                  <a:cubicBezTo>
                    <a:pt x="70958" y="23410"/>
                    <a:pt x="70995" y="23486"/>
                    <a:pt x="70995" y="23561"/>
                  </a:cubicBezTo>
                  <a:cubicBezTo>
                    <a:pt x="70995" y="23636"/>
                    <a:pt x="70995" y="23636"/>
                    <a:pt x="70995" y="23636"/>
                  </a:cubicBezTo>
                  <a:cubicBezTo>
                    <a:pt x="70995" y="23699"/>
                    <a:pt x="70958" y="23636"/>
                    <a:pt x="70958" y="23699"/>
                  </a:cubicBezTo>
                  <a:cubicBezTo>
                    <a:pt x="70958" y="23774"/>
                    <a:pt x="70958" y="23774"/>
                    <a:pt x="70958" y="23849"/>
                  </a:cubicBezTo>
                  <a:cubicBezTo>
                    <a:pt x="70958" y="24000"/>
                    <a:pt x="70958" y="24075"/>
                    <a:pt x="70958" y="24300"/>
                  </a:cubicBezTo>
                  <a:cubicBezTo>
                    <a:pt x="70958" y="24300"/>
                    <a:pt x="70958" y="24300"/>
                    <a:pt x="70958" y="24375"/>
                  </a:cubicBezTo>
                  <a:cubicBezTo>
                    <a:pt x="70891" y="24300"/>
                    <a:pt x="70854" y="24300"/>
                    <a:pt x="70817" y="24300"/>
                  </a:cubicBezTo>
                  <a:cubicBezTo>
                    <a:pt x="70781" y="24300"/>
                    <a:pt x="70744" y="24300"/>
                    <a:pt x="70744" y="24300"/>
                  </a:cubicBezTo>
                  <a:cubicBezTo>
                    <a:pt x="70707" y="24300"/>
                    <a:pt x="70670" y="24225"/>
                    <a:pt x="70670" y="24225"/>
                  </a:cubicBezTo>
                  <a:cubicBezTo>
                    <a:pt x="70633" y="24150"/>
                    <a:pt x="70670" y="24075"/>
                    <a:pt x="70670" y="24075"/>
                  </a:cubicBezTo>
                  <a:cubicBezTo>
                    <a:pt x="70633" y="24000"/>
                    <a:pt x="70633" y="23924"/>
                    <a:pt x="70597" y="23924"/>
                  </a:cubicBezTo>
                  <a:cubicBezTo>
                    <a:pt x="70597" y="23849"/>
                    <a:pt x="70560" y="23924"/>
                    <a:pt x="70523" y="23924"/>
                  </a:cubicBezTo>
                  <a:cubicBezTo>
                    <a:pt x="70486" y="23924"/>
                    <a:pt x="70486" y="23924"/>
                    <a:pt x="70450" y="23924"/>
                  </a:cubicBezTo>
                  <a:cubicBezTo>
                    <a:pt x="70413" y="23924"/>
                    <a:pt x="70413" y="24000"/>
                    <a:pt x="70382" y="24000"/>
                  </a:cubicBezTo>
                  <a:cubicBezTo>
                    <a:pt x="70346" y="24000"/>
                    <a:pt x="70346" y="24000"/>
                    <a:pt x="70309" y="24000"/>
                  </a:cubicBezTo>
                  <a:cubicBezTo>
                    <a:pt x="70235" y="24000"/>
                    <a:pt x="70199" y="24000"/>
                    <a:pt x="70162" y="24000"/>
                  </a:cubicBezTo>
                  <a:cubicBezTo>
                    <a:pt x="70125" y="24000"/>
                    <a:pt x="70125" y="24075"/>
                    <a:pt x="70088" y="24075"/>
                  </a:cubicBezTo>
                  <a:cubicBezTo>
                    <a:pt x="70088" y="24075"/>
                    <a:pt x="70088" y="24150"/>
                    <a:pt x="70088" y="24225"/>
                  </a:cubicBezTo>
                  <a:cubicBezTo>
                    <a:pt x="70088" y="24225"/>
                    <a:pt x="70088" y="24300"/>
                    <a:pt x="70052" y="24375"/>
                  </a:cubicBezTo>
                  <a:cubicBezTo>
                    <a:pt x="70052" y="24375"/>
                    <a:pt x="70015" y="24375"/>
                    <a:pt x="69978" y="24451"/>
                  </a:cubicBezTo>
                  <a:lnTo>
                    <a:pt x="69941" y="24451"/>
                  </a:lnTo>
                  <a:cubicBezTo>
                    <a:pt x="69874" y="24451"/>
                    <a:pt x="69837" y="24526"/>
                    <a:pt x="69800" y="24526"/>
                  </a:cubicBezTo>
                  <a:cubicBezTo>
                    <a:pt x="69764" y="24526"/>
                    <a:pt x="69727" y="24526"/>
                    <a:pt x="69690" y="24526"/>
                  </a:cubicBezTo>
                  <a:cubicBezTo>
                    <a:pt x="69653" y="24601"/>
                    <a:pt x="69653" y="24601"/>
                    <a:pt x="69617" y="24664"/>
                  </a:cubicBezTo>
                  <a:cubicBezTo>
                    <a:pt x="69617" y="24751"/>
                    <a:pt x="69617" y="24751"/>
                    <a:pt x="69580" y="24814"/>
                  </a:cubicBezTo>
                  <a:cubicBezTo>
                    <a:pt x="69580" y="24814"/>
                    <a:pt x="69543" y="24889"/>
                    <a:pt x="69506" y="24889"/>
                  </a:cubicBezTo>
                  <a:cubicBezTo>
                    <a:pt x="69470" y="24965"/>
                    <a:pt x="69433" y="24965"/>
                    <a:pt x="69396" y="24965"/>
                  </a:cubicBezTo>
                  <a:cubicBezTo>
                    <a:pt x="69396" y="24965"/>
                    <a:pt x="69433" y="24889"/>
                    <a:pt x="69433" y="24965"/>
                  </a:cubicBezTo>
                  <a:cubicBezTo>
                    <a:pt x="69433" y="25040"/>
                    <a:pt x="69396" y="25115"/>
                    <a:pt x="69433" y="25265"/>
                  </a:cubicBezTo>
                  <a:cubicBezTo>
                    <a:pt x="69433" y="25265"/>
                    <a:pt x="69433" y="25340"/>
                    <a:pt x="69470" y="25416"/>
                  </a:cubicBezTo>
                  <a:lnTo>
                    <a:pt x="69470" y="25491"/>
                  </a:lnTo>
                  <a:cubicBezTo>
                    <a:pt x="69506" y="25566"/>
                    <a:pt x="69506" y="25566"/>
                    <a:pt x="69543" y="25566"/>
                  </a:cubicBezTo>
                  <a:cubicBezTo>
                    <a:pt x="69580" y="25566"/>
                    <a:pt x="69580" y="25641"/>
                    <a:pt x="69617" y="25641"/>
                  </a:cubicBezTo>
                  <a:cubicBezTo>
                    <a:pt x="69653" y="25716"/>
                    <a:pt x="69653" y="25779"/>
                    <a:pt x="69653" y="25854"/>
                  </a:cubicBezTo>
                  <a:cubicBezTo>
                    <a:pt x="69653" y="25930"/>
                    <a:pt x="69617" y="26005"/>
                    <a:pt x="69617" y="26080"/>
                  </a:cubicBezTo>
                  <a:cubicBezTo>
                    <a:pt x="69617" y="26080"/>
                    <a:pt x="69653" y="26005"/>
                    <a:pt x="69617" y="26005"/>
                  </a:cubicBezTo>
                  <a:cubicBezTo>
                    <a:pt x="69580" y="25930"/>
                    <a:pt x="69543" y="26005"/>
                    <a:pt x="69506" y="26005"/>
                  </a:cubicBezTo>
                  <a:cubicBezTo>
                    <a:pt x="69433" y="26005"/>
                    <a:pt x="69396" y="26005"/>
                    <a:pt x="69366" y="26005"/>
                  </a:cubicBezTo>
                  <a:cubicBezTo>
                    <a:pt x="69292" y="26005"/>
                    <a:pt x="69255" y="25930"/>
                    <a:pt x="69218" y="25930"/>
                  </a:cubicBezTo>
                  <a:cubicBezTo>
                    <a:pt x="69145" y="25930"/>
                    <a:pt x="69145" y="25930"/>
                    <a:pt x="69145" y="25930"/>
                  </a:cubicBezTo>
                  <a:cubicBezTo>
                    <a:pt x="69108" y="25930"/>
                    <a:pt x="69108" y="25854"/>
                    <a:pt x="69071" y="25854"/>
                  </a:cubicBezTo>
                  <a:cubicBezTo>
                    <a:pt x="68998" y="25854"/>
                    <a:pt x="68961" y="25854"/>
                    <a:pt x="68924" y="25854"/>
                  </a:cubicBezTo>
                  <a:cubicBezTo>
                    <a:pt x="68888" y="25854"/>
                    <a:pt x="68888" y="25779"/>
                    <a:pt x="68857" y="25716"/>
                  </a:cubicBezTo>
                  <a:cubicBezTo>
                    <a:pt x="68820" y="25716"/>
                    <a:pt x="68784" y="25716"/>
                    <a:pt x="68784" y="25716"/>
                  </a:cubicBezTo>
                  <a:cubicBezTo>
                    <a:pt x="68747" y="25716"/>
                    <a:pt x="68710" y="25716"/>
                    <a:pt x="68710" y="25716"/>
                  </a:cubicBezTo>
                  <a:cubicBezTo>
                    <a:pt x="68673" y="25716"/>
                    <a:pt x="68673" y="25641"/>
                    <a:pt x="68637" y="25566"/>
                  </a:cubicBezTo>
                  <a:cubicBezTo>
                    <a:pt x="68600" y="25566"/>
                    <a:pt x="68600" y="25491"/>
                    <a:pt x="68563" y="25416"/>
                  </a:cubicBezTo>
                  <a:cubicBezTo>
                    <a:pt x="68563" y="25265"/>
                    <a:pt x="68563" y="25265"/>
                    <a:pt x="68563" y="25265"/>
                  </a:cubicBezTo>
                  <a:cubicBezTo>
                    <a:pt x="68526" y="25265"/>
                    <a:pt x="68490" y="25340"/>
                    <a:pt x="68490" y="25340"/>
                  </a:cubicBezTo>
                  <a:cubicBezTo>
                    <a:pt x="68453" y="25416"/>
                    <a:pt x="68453" y="25491"/>
                    <a:pt x="68416" y="25491"/>
                  </a:cubicBezTo>
                  <a:cubicBezTo>
                    <a:pt x="68416" y="25491"/>
                    <a:pt x="68379" y="25491"/>
                    <a:pt x="68349" y="25491"/>
                  </a:cubicBezTo>
                  <a:cubicBezTo>
                    <a:pt x="68312" y="25491"/>
                    <a:pt x="68275" y="25566"/>
                    <a:pt x="68275" y="25641"/>
                  </a:cubicBezTo>
                  <a:cubicBezTo>
                    <a:pt x="68275" y="25779"/>
                    <a:pt x="68312" y="25779"/>
                    <a:pt x="68312" y="25854"/>
                  </a:cubicBezTo>
                  <a:cubicBezTo>
                    <a:pt x="68349" y="25930"/>
                    <a:pt x="68349" y="25930"/>
                    <a:pt x="68379" y="26005"/>
                  </a:cubicBezTo>
                  <a:cubicBezTo>
                    <a:pt x="68416" y="26005"/>
                    <a:pt x="68453" y="26005"/>
                    <a:pt x="68453" y="26005"/>
                  </a:cubicBezTo>
                  <a:cubicBezTo>
                    <a:pt x="68453" y="26080"/>
                    <a:pt x="68453" y="26155"/>
                    <a:pt x="68453" y="26155"/>
                  </a:cubicBezTo>
                  <a:cubicBezTo>
                    <a:pt x="68453" y="26230"/>
                    <a:pt x="68490" y="26230"/>
                    <a:pt x="68490" y="26306"/>
                  </a:cubicBezTo>
                  <a:cubicBezTo>
                    <a:pt x="68563" y="26306"/>
                    <a:pt x="68563" y="26306"/>
                    <a:pt x="68563" y="26306"/>
                  </a:cubicBezTo>
                  <a:cubicBezTo>
                    <a:pt x="68637" y="26306"/>
                    <a:pt x="68673" y="26230"/>
                    <a:pt x="68710" y="26306"/>
                  </a:cubicBezTo>
                  <a:cubicBezTo>
                    <a:pt x="68784" y="26306"/>
                    <a:pt x="68820" y="26381"/>
                    <a:pt x="68857" y="26456"/>
                  </a:cubicBezTo>
                  <a:cubicBezTo>
                    <a:pt x="68888" y="26531"/>
                    <a:pt x="68924" y="26531"/>
                    <a:pt x="68924" y="26606"/>
                  </a:cubicBezTo>
                  <a:cubicBezTo>
                    <a:pt x="68924" y="26681"/>
                    <a:pt x="68857" y="26681"/>
                    <a:pt x="68857" y="26744"/>
                  </a:cubicBezTo>
                  <a:cubicBezTo>
                    <a:pt x="68526" y="26744"/>
                    <a:pt x="68526" y="26744"/>
                    <a:pt x="68526" y="26744"/>
                  </a:cubicBezTo>
                  <a:cubicBezTo>
                    <a:pt x="68490" y="26832"/>
                    <a:pt x="68490" y="26895"/>
                    <a:pt x="68490" y="26895"/>
                  </a:cubicBezTo>
                  <a:cubicBezTo>
                    <a:pt x="68453" y="26895"/>
                    <a:pt x="68416" y="26970"/>
                    <a:pt x="68416" y="26970"/>
                  </a:cubicBezTo>
                  <a:cubicBezTo>
                    <a:pt x="68379" y="26970"/>
                    <a:pt x="68349" y="26970"/>
                    <a:pt x="68349" y="26895"/>
                  </a:cubicBezTo>
                  <a:cubicBezTo>
                    <a:pt x="68312" y="26895"/>
                    <a:pt x="68349" y="26832"/>
                    <a:pt x="68312" y="26744"/>
                  </a:cubicBezTo>
                  <a:cubicBezTo>
                    <a:pt x="68312" y="26744"/>
                    <a:pt x="68275" y="26681"/>
                    <a:pt x="68238" y="26681"/>
                  </a:cubicBezTo>
                  <a:cubicBezTo>
                    <a:pt x="68202" y="26531"/>
                    <a:pt x="68128" y="26531"/>
                    <a:pt x="68055" y="26456"/>
                  </a:cubicBezTo>
                  <a:cubicBezTo>
                    <a:pt x="68018" y="26456"/>
                    <a:pt x="67981" y="26531"/>
                    <a:pt x="67981" y="26456"/>
                  </a:cubicBezTo>
                  <a:cubicBezTo>
                    <a:pt x="67908" y="26456"/>
                    <a:pt x="67871" y="26381"/>
                    <a:pt x="67840" y="26306"/>
                  </a:cubicBezTo>
                  <a:cubicBezTo>
                    <a:pt x="67840" y="26230"/>
                    <a:pt x="67803" y="26155"/>
                    <a:pt x="67803" y="26155"/>
                  </a:cubicBezTo>
                  <a:cubicBezTo>
                    <a:pt x="67803" y="26080"/>
                    <a:pt x="67803" y="26005"/>
                    <a:pt x="67803" y="26005"/>
                  </a:cubicBezTo>
                  <a:cubicBezTo>
                    <a:pt x="67803" y="25779"/>
                    <a:pt x="67803" y="25716"/>
                    <a:pt x="67803" y="25566"/>
                  </a:cubicBezTo>
                  <a:cubicBezTo>
                    <a:pt x="67583" y="25566"/>
                    <a:pt x="67583" y="25566"/>
                    <a:pt x="67583" y="25566"/>
                  </a:cubicBezTo>
                  <a:cubicBezTo>
                    <a:pt x="67583" y="25115"/>
                    <a:pt x="67583" y="25115"/>
                    <a:pt x="67583" y="25115"/>
                  </a:cubicBezTo>
                  <a:cubicBezTo>
                    <a:pt x="67583" y="24889"/>
                    <a:pt x="67620" y="24664"/>
                    <a:pt x="67620" y="24526"/>
                  </a:cubicBezTo>
                  <a:cubicBezTo>
                    <a:pt x="67620" y="24375"/>
                    <a:pt x="67620" y="24300"/>
                    <a:pt x="67583" y="24225"/>
                  </a:cubicBezTo>
                  <a:cubicBezTo>
                    <a:pt x="67509" y="24075"/>
                    <a:pt x="67436" y="24150"/>
                    <a:pt x="67362" y="24150"/>
                  </a:cubicBezTo>
                  <a:cubicBezTo>
                    <a:pt x="67326" y="24150"/>
                    <a:pt x="67326" y="24000"/>
                    <a:pt x="67326" y="24000"/>
                  </a:cubicBezTo>
                  <a:cubicBezTo>
                    <a:pt x="67295" y="23924"/>
                    <a:pt x="67258" y="23924"/>
                    <a:pt x="67258" y="23849"/>
                  </a:cubicBezTo>
                  <a:cubicBezTo>
                    <a:pt x="67222" y="23774"/>
                    <a:pt x="67258" y="23636"/>
                    <a:pt x="67185" y="23561"/>
                  </a:cubicBezTo>
                  <a:cubicBezTo>
                    <a:pt x="67148" y="23486"/>
                    <a:pt x="67111" y="23561"/>
                    <a:pt x="67038" y="23561"/>
                  </a:cubicBezTo>
                  <a:cubicBezTo>
                    <a:pt x="67001" y="23486"/>
                    <a:pt x="67001" y="23410"/>
                    <a:pt x="66964" y="23410"/>
                  </a:cubicBezTo>
                  <a:cubicBezTo>
                    <a:pt x="66928" y="23335"/>
                    <a:pt x="66891" y="23260"/>
                    <a:pt x="66823" y="23260"/>
                  </a:cubicBezTo>
                  <a:cubicBezTo>
                    <a:pt x="66854" y="23110"/>
                    <a:pt x="66854" y="23110"/>
                    <a:pt x="66854" y="23110"/>
                  </a:cubicBezTo>
                  <a:cubicBezTo>
                    <a:pt x="66854" y="23110"/>
                    <a:pt x="66891" y="23110"/>
                    <a:pt x="66928" y="23110"/>
                  </a:cubicBezTo>
                  <a:cubicBezTo>
                    <a:pt x="66928" y="23110"/>
                    <a:pt x="66964" y="23110"/>
                    <a:pt x="67001" y="23185"/>
                  </a:cubicBezTo>
                  <a:cubicBezTo>
                    <a:pt x="67001" y="23185"/>
                    <a:pt x="67001" y="23260"/>
                    <a:pt x="67038" y="23335"/>
                  </a:cubicBezTo>
                  <a:cubicBezTo>
                    <a:pt x="67075" y="23335"/>
                    <a:pt x="67111" y="23335"/>
                    <a:pt x="67148" y="23410"/>
                  </a:cubicBezTo>
                  <a:cubicBezTo>
                    <a:pt x="67222" y="23486"/>
                    <a:pt x="67258" y="23561"/>
                    <a:pt x="67295" y="23561"/>
                  </a:cubicBezTo>
                  <a:cubicBezTo>
                    <a:pt x="67326" y="23636"/>
                    <a:pt x="67362" y="23636"/>
                    <a:pt x="67362" y="23636"/>
                  </a:cubicBezTo>
                  <a:cubicBezTo>
                    <a:pt x="67473" y="23699"/>
                    <a:pt x="67509" y="23636"/>
                    <a:pt x="67620" y="23636"/>
                  </a:cubicBezTo>
                  <a:cubicBezTo>
                    <a:pt x="67656" y="23636"/>
                    <a:pt x="67656" y="23636"/>
                    <a:pt x="67693" y="23636"/>
                  </a:cubicBezTo>
                  <a:cubicBezTo>
                    <a:pt x="67730" y="23699"/>
                    <a:pt x="67730" y="23774"/>
                    <a:pt x="67730" y="23774"/>
                  </a:cubicBezTo>
                  <a:cubicBezTo>
                    <a:pt x="67803" y="23849"/>
                    <a:pt x="67840" y="23924"/>
                    <a:pt x="67871" y="23924"/>
                  </a:cubicBezTo>
                  <a:cubicBezTo>
                    <a:pt x="68379" y="23924"/>
                    <a:pt x="68379" y="23924"/>
                    <a:pt x="68379" y="23924"/>
                  </a:cubicBezTo>
                  <a:cubicBezTo>
                    <a:pt x="68379" y="23924"/>
                    <a:pt x="68416" y="24000"/>
                    <a:pt x="68453" y="24000"/>
                  </a:cubicBezTo>
                  <a:cubicBezTo>
                    <a:pt x="68453" y="24000"/>
                    <a:pt x="68490" y="24000"/>
                    <a:pt x="68526" y="24000"/>
                  </a:cubicBezTo>
                  <a:cubicBezTo>
                    <a:pt x="68526" y="24075"/>
                    <a:pt x="68526" y="24150"/>
                    <a:pt x="68563" y="24150"/>
                  </a:cubicBezTo>
                  <a:lnTo>
                    <a:pt x="68600" y="24225"/>
                  </a:lnTo>
                  <a:cubicBezTo>
                    <a:pt x="68637" y="24225"/>
                    <a:pt x="68673" y="24225"/>
                    <a:pt x="68673" y="24225"/>
                  </a:cubicBezTo>
                  <a:cubicBezTo>
                    <a:pt x="68710" y="24225"/>
                    <a:pt x="68747" y="24225"/>
                    <a:pt x="68747" y="24225"/>
                  </a:cubicBezTo>
                  <a:cubicBezTo>
                    <a:pt x="68820" y="24225"/>
                    <a:pt x="68857" y="24225"/>
                    <a:pt x="68888" y="24225"/>
                  </a:cubicBezTo>
                  <a:cubicBezTo>
                    <a:pt x="68961" y="24225"/>
                    <a:pt x="68961" y="24225"/>
                    <a:pt x="68961" y="24225"/>
                  </a:cubicBezTo>
                  <a:cubicBezTo>
                    <a:pt x="69035" y="24225"/>
                    <a:pt x="69035" y="24225"/>
                    <a:pt x="69035" y="24225"/>
                  </a:cubicBezTo>
                  <a:cubicBezTo>
                    <a:pt x="69071" y="24225"/>
                    <a:pt x="69071" y="24150"/>
                    <a:pt x="69108" y="24150"/>
                  </a:cubicBezTo>
                  <a:cubicBezTo>
                    <a:pt x="69145" y="24150"/>
                    <a:pt x="69145" y="24150"/>
                    <a:pt x="69182" y="24150"/>
                  </a:cubicBezTo>
                  <a:cubicBezTo>
                    <a:pt x="69182" y="24150"/>
                    <a:pt x="69218" y="24150"/>
                    <a:pt x="69255" y="24150"/>
                  </a:cubicBezTo>
                  <a:cubicBezTo>
                    <a:pt x="69292" y="24075"/>
                    <a:pt x="69329" y="24000"/>
                    <a:pt x="69396" y="24000"/>
                  </a:cubicBezTo>
                  <a:cubicBezTo>
                    <a:pt x="69396" y="24000"/>
                    <a:pt x="69433" y="24000"/>
                    <a:pt x="69470" y="24000"/>
                  </a:cubicBezTo>
                  <a:cubicBezTo>
                    <a:pt x="69506" y="24000"/>
                    <a:pt x="69543" y="24000"/>
                    <a:pt x="69580" y="23924"/>
                  </a:cubicBezTo>
                  <a:cubicBezTo>
                    <a:pt x="69617" y="23924"/>
                    <a:pt x="69653" y="23849"/>
                    <a:pt x="69653" y="23849"/>
                  </a:cubicBezTo>
                  <a:cubicBezTo>
                    <a:pt x="69690" y="23774"/>
                    <a:pt x="69727" y="23774"/>
                    <a:pt x="69727" y="23699"/>
                  </a:cubicBezTo>
                  <a:cubicBezTo>
                    <a:pt x="69764" y="23699"/>
                    <a:pt x="69800" y="23699"/>
                    <a:pt x="69800" y="23636"/>
                  </a:cubicBezTo>
                  <a:cubicBezTo>
                    <a:pt x="69837" y="23561"/>
                    <a:pt x="69837" y="23561"/>
                    <a:pt x="69837" y="23486"/>
                  </a:cubicBezTo>
                  <a:cubicBezTo>
                    <a:pt x="69874" y="23410"/>
                    <a:pt x="69874" y="23335"/>
                    <a:pt x="69874" y="23185"/>
                  </a:cubicBezTo>
                  <a:cubicBezTo>
                    <a:pt x="69874" y="23034"/>
                    <a:pt x="69837" y="22959"/>
                    <a:pt x="69837" y="22734"/>
                  </a:cubicBezTo>
                  <a:cubicBezTo>
                    <a:pt x="69837" y="22734"/>
                    <a:pt x="69837" y="22671"/>
                    <a:pt x="69837" y="22583"/>
                  </a:cubicBezTo>
                  <a:cubicBezTo>
                    <a:pt x="69837" y="22521"/>
                    <a:pt x="69800" y="22445"/>
                    <a:pt x="69764" y="22370"/>
                  </a:cubicBezTo>
                  <a:cubicBezTo>
                    <a:pt x="69764" y="22295"/>
                    <a:pt x="69727" y="22295"/>
                    <a:pt x="69690" y="22220"/>
                  </a:cubicBezTo>
                  <a:cubicBezTo>
                    <a:pt x="69690" y="22145"/>
                    <a:pt x="69653" y="22145"/>
                    <a:pt x="69617" y="22069"/>
                  </a:cubicBezTo>
                  <a:cubicBezTo>
                    <a:pt x="69617" y="22069"/>
                    <a:pt x="69580" y="22069"/>
                    <a:pt x="69543" y="22069"/>
                  </a:cubicBezTo>
                  <a:cubicBezTo>
                    <a:pt x="69543" y="22069"/>
                    <a:pt x="69506" y="21994"/>
                    <a:pt x="69470" y="21994"/>
                  </a:cubicBezTo>
                  <a:cubicBezTo>
                    <a:pt x="69433" y="21994"/>
                    <a:pt x="69396" y="21994"/>
                    <a:pt x="69329" y="21994"/>
                  </a:cubicBezTo>
                  <a:cubicBezTo>
                    <a:pt x="69292" y="21994"/>
                    <a:pt x="69255" y="22069"/>
                    <a:pt x="69182" y="21994"/>
                  </a:cubicBezTo>
                  <a:cubicBezTo>
                    <a:pt x="69145" y="21994"/>
                    <a:pt x="69108" y="21919"/>
                    <a:pt x="69035" y="21844"/>
                  </a:cubicBezTo>
                  <a:lnTo>
                    <a:pt x="68998" y="21769"/>
                  </a:lnTo>
                  <a:cubicBezTo>
                    <a:pt x="68961" y="21693"/>
                    <a:pt x="68961" y="21618"/>
                    <a:pt x="68961" y="21618"/>
                  </a:cubicBezTo>
                  <a:cubicBezTo>
                    <a:pt x="68924" y="21618"/>
                    <a:pt x="68888" y="21618"/>
                    <a:pt x="68888" y="21556"/>
                  </a:cubicBezTo>
                  <a:cubicBezTo>
                    <a:pt x="68857" y="21556"/>
                    <a:pt x="68857" y="21405"/>
                    <a:pt x="68820" y="21405"/>
                  </a:cubicBezTo>
                  <a:cubicBezTo>
                    <a:pt x="68820" y="21405"/>
                    <a:pt x="68784" y="21405"/>
                    <a:pt x="68747" y="21405"/>
                  </a:cubicBezTo>
                  <a:cubicBezTo>
                    <a:pt x="68673" y="21330"/>
                    <a:pt x="68673" y="21330"/>
                    <a:pt x="68673" y="21330"/>
                  </a:cubicBezTo>
                  <a:cubicBezTo>
                    <a:pt x="68673" y="21330"/>
                    <a:pt x="68673" y="21255"/>
                    <a:pt x="68637" y="21180"/>
                  </a:cubicBezTo>
                  <a:cubicBezTo>
                    <a:pt x="68600" y="21180"/>
                    <a:pt x="68600" y="21180"/>
                    <a:pt x="68563" y="21180"/>
                  </a:cubicBezTo>
                  <a:cubicBezTo>
                    <a:pt x="68490" y="21104"/>
                    <a:pt x="68490" y="21104"/>
                    <a:pt x="68490" y="21104"/>
                  </a:cubicBezTo>
                  <a:cubicBezTo>
                    <a:pt x="68453" y="21029"/>
                    <a:pt x="68453" y="21029"/>
                    <a:pt x="68416" y="20954"/>
                  </a:cubicBezTo>
                  <a:cubicBezTo>
                    <a:pt x="68416" y="20954"/>
                    <a:pt x="68379" y="20954"/>
                    <a:pt x="68349" y="20954"/>
                  </a:cubicBezTo>
                  <a:cubicBezTo>
                    <a:pt x="68312" y="20879"/>
                    <a:pt x="68238" y="20879"/>
                    <a:pt x="68202" y="20879"/>
                  </a:cubicBezTo>
                  <a:cubicBezTo>
                    <a:pt x="68128" y="20879"/>
                    <a:pt x="68091" y="20954"/>
                    <a:pt x="68018" y="20954"/>
                  </a:cubicBezTo>
                  <a:cubicBezTo>
                    <a:pt x="67981" y="20954"/>
                    <a:pt x="67944" y="20954"/>
                    <a:pt x="67908" y="20954"/>
                  </a:cubicBezTo>
                  <a:cubicBezTo>
                    <a:pt x="67871" y="20954"/>
                    <a:pt x="67871" y="20954"/>
                    <a:pt x="67871" y="20954"/>
                  </a:cubicBezTo>
                  <a:cubicBezTo>
                    <a:pt x="67840" y="20954"/>
                    <a:pt x="67840" y="20879"/>
                    <a:pt x="67803" y="20879"/>
                  </a:cubicBezTo>
                  <a:cubicBezTo>
                    <a:pt x="67767" y="20879"/>
                    <a:pt x="67767" y="20804"/>
                    <a:pt x="67730" y="20804"/>
                  </a:cubicBezTo>
                  <a:cubicBezTo>
                    <a:pt x="67656" y="20728"/>
                    <a:pt x="67656" y="20653"/>
                    <a:pt x="67620" y="20578"/>
                  </a:cubicBezTo>
                  <a:cubicBezTo>
                    <a:pt x="67399" y="20578"/>
                    <a:pt x="67399" y="20578"/>
                    <a:pt x="67399" y="20578"/>
                  </a:cubicBezTo>
                  <a:cubicBezTo>
                    <a:pt x="67399" y="20653"/>
                    <a:pt x="67399" y="20728"/>
                    <a:pt x="67399" y="20728"/>
                  </a:cubicBezTo>
                  <a:cubicBezTo>
                    <a:pt x="67362" y="20804"/>
                    <a:pt x="67399" y="20879"/>
                    <a:pt x="67362" y="20879"/>
                  </a:cubicBezTo>
                  <a:cubicBezTo>
                    <a:pt x="67326" y="20879"/>
                    <a:pt x="67326" y="20879"/>
                    <a:pt x="67295" y="20879"/>
                  </a:cubicBezTo>
                  <a:cubicBezTo>
                    <a:pt x="67222" y="20879"/>
                    <a:pt x="67222" y="20879"/>
                    <a:pt x="67222" y="20879"/>
                  </a:cubicBezTo>
                  <a:cubicBezTo>
                    <a:pt x="67185" y="20879"/>
                    <a:pt x="67148" y="20804"/>
                    <a:pt x="67148" y="20804"/>
                  </a:cubicBezTo>
                  <a:cubicBezTo>
                    <a:pt x="67148" y="20728"/>
                    <a:pt x="67148" y="20728"/>
                    <a:pt x="67148" y="20653"/>
                  </a:cubicBezTo>
                  <a:cubicBezTo>
                    <a:pt x="67185" y="20578"/>
                    <a:pt x="67185" y="20503"/>
                    <a:pt x="67185" y="20440"/>
                  </a:cubicBezTo>
                  <a:cubicBezTo>
                    <a:pt x="67185" y="20440"/>
                    <a:pt x="67222" y="20365"/>
                    <a:pt x="67185" y="20365"/>
                  </a:cubicBezTo>
                  <a:cubicBezTo>
                    <a:pt x="67185" y="20365"/>
                    <a:pt x="67148" y="20365"/>
                    <a:pt x="67148" y="20290"/>
                  </a:cubicBezTo>
                  <a:cubicBezTo>
                    <a:pt x="67111" y="20290"/>
                    <a:pt x="67075" y="20290"/>
                    <a:pt x="67075" y="20215"/>
                  </a:cubicBezTo>
                  <a:cubicBezTo>
                    <a:pt x="67038" y="20215"/>
                    <a:pt x="67075" y="20139"/>
                    <a:pt x="67075" y="20064"/>
                  </a:cubicBezTo>
                  <a:cubicBezTo>
                    <a:pt x="67038" y="19989"/>
                    <a:pt x="67038" y="19989"/>
                    <a:pt x="67038" y="19914"/>
                  </a:cubicBezTo>
                  <a:cubicBezTo>
                    <a:pt x="66823" y="19914"/>
                    <a:pt x="66823" y="19914"/>
                    <a:pt x="66823" y="19914"/>
                  </a:cubicBezTo>
                  <a:cubicBezTo>
                    <a:pt x="66823" y="19914"/>
                    <a:pt x="66787" y="19914"/>
                    <a:pt x="66750" y="19989"/>
                  </a:cubicBezTo>
                  <a:cubicBezTo>
                    <a:pt x="66750" y="19989"/>
                    <a:pt x="66750" y="20139"/>
                    <a:pt x="66676" y="20139"/>
                  </a:cubicBezTo>
                  <a:cubicBezTo>
                    <a:pt x="66640" y="20139"/>
                    <a:pt x="66640" y="20064"/>
                    <a:pt x="66603" y="20064"/>
                  </a:cubicBezTo>
                  <a:cubicBezTo>
                    <a:pt x="66566" y="19989"/>
                    <a:pt x="66529" y="19989"/>
                    <a:pt x="66529" y="19989"/>
                  </a:cubicBezTo>
                  <a:cubicBezTo>
                    <a:pt x="66493" y="19914"/>
                    <a:pt x="66529" y="19914"/>
                    <a:pt x="66493" y="19839"/>
                  </a:cubicBezTo>
                  <a:cubicBezTo>
                    <a:pt x="66456" y="19839"/>
                    <a:pt x="66382" y="19914"/>
                    <a:pt x="66346" y="19839"/>
                  </a:cubicBezTo>
                  <a:cubicBezTo>
                    <a:pt x="66278" y="19839"/>
                    <a:pt x="66241" y="19839"/>
                    <a:pt x="66205" y="19763"/>
                  </a:cubicBezTo>
                  <a:cubicBezTo>
                    <a:pt x="66168" y="19763"/>
                    <a:pt x="66131" y="19763"/>
                    <a:pt x="66131" y="19763"/>
                  </a:cubicBezTo>
                  <a:cubicBezTo>
                    <a:pt x="66131" y="19613"/>
                    <a:pt x="66131" y="19613"/>
                    <a:pt x="66131" y="19613"/>
                  </a:cubicBezTo>
                  <a:cubicBezTo>
                    <a:pt x="66131" y="19613"/>
                    <a:pt x="66168" y="19613"/>
                    <a:pt x="66205" y="19613"/>
                  </a:cubicBezTo>
                  <a:lnTo>
                    <a:pt x="66241" y="19613"/>
                  </a:lnTo>
                  <a:cubicBezTo>
                    <a:pt x="66278" y="19613"/>
                    <a:pt x="66309" y="19613"/>
                    <a:pt x="66346" y="19613"/>
                  </a:cubicBezTo>
                  <a:cubicBezTo>
                    <a:pt x="66346" y="19325"/>
                    <a:pt x="66346" y="19325"/>
                    <a:pt x="66346" y="19325"/>
                  </a:cubicBezTo>
                  <a:cubicBezTo>
                    <a:pt x="66346" y="19250"/>
                    <a:pt x="66309" y="19174"/>
                    <a:pt x="66309" y="19174"/>
                  </a:cubicBezTo>
                  <a:cubicBezTo>
                    <a:pt x="66278" y="19099"/>
                    <a:pt x="66278" y="19024"/>
                    <a:pt x="66241" y="19024"/>
                  </a:cubicBezTo>
                  <a:lnTo>
                    <a:pt x="66205" y="19024"/>
                  </a:lnTo>
                  <a:cubicBezTo>
                    <a:pt x="66131" y="19024"/>
                    <a:pt x="66094" y="19024"/>
                    <a:pt x="66021" y="19024"/>
                  </a:cubicBezTo>
                  <a:cubicBezTo>
                    <a:pt x="65984" y="19024"/>
                    <a:pt x="65947" y="19024"/>
                    <a:pt x="65874" y="18949"/>
                  </a:cubicBezTo>
                  <a:cubicBezTo>
                    <a:pt x="65837" y="18949"/>
                    <a:pt x="65837" y="18874"/>
                    <a:pt x="65837" y="18798"/>
                  </a:cubicBezTo>
                  <a:cubicBezTo>
                    <a:pt x="65807" y="18798"/>
                    <a:pt x="65807" y="18723"/>
                    <a:pt x="65764" y="18723"/>
                  </a:cubicBezTo>
                  <a:cubicBezTo>
                    <a:pt x="65764" y="18648"/>
                    <a:pt x="65733" y="18648"/>
                    <a:pt x="65733" y="18648"/>
                  </a:cubicBezTo>
                  <a:cubicBezTo>
                    <a:pt x="65660" y="18723"/>
                    <a:pt x="65660" y="18723"/>
                    <a:pt x="65660" y="18723"/>
                  </a:cubicBezTo>
                  <a:cubicBezTo>
                    <a:pt x="65660" y="19099"/>
                    <a:pt x="65660" y="19099"/>
                    <a:pt x="65660" y="19099"/>
                  </a:cubicBezTo>
                  <a:cubicBezTo>
                    <a:pt x="65586" y="19174"/>
                    <a:pt x="65513" y="19174"/>
                    <a:pt x="65439" y="19174"/>
                  </a:cubicBezTo>
                  <a:cubicBezTo>
                    <a:pt x="65439" y="18874"/>
                    <a:pt x="65439" y="18874"/>
                    <a:pt x="65439" y="18874"/>
                  </a:cubicBezTo>
                  <a:cubicBezTo>
                    <a:pt x="65439" y="18798"/>
                    <a:pt x="65476" y="18798"/>
                    <a:pt x="65476" y="18723"/>
                  </a:cubicBezTo>
                  <a:cubicBezTo>
                    <a:pt x="65513" y="18648"/>
                    <a:pt x="65549" y="18648"/>
                    <a:pt x="65549" y="18573"/>
                  </a:cubicBezTo>
                  <a:cubicBezTo>
                    <a:pt x="65549" y="18573"/>
                    <a:pt x="65549" y="18498"/>
                    <a:pt x="65549" y="18422"/>
                  </a:cubicBezTo>
                  <a:cubicBezTo>
                    <a:pt x="65078" y="18422"/>
                    <a:pt x="65078" y="18422"/>
                    <a:pt x="65078" y="18422"/>
                  </a:cubicBezTo>
                  <a:cubicBezTo>
                    <a:pt x="65078" y="18648"/>
                    <a:pt x="65114" y="18723"/>
                    <a:pt x="65078" y="18874"/>
                  </a:cubicBezTo>
                  <a:cubicBezTo>
                    <a:pt x="65078" y="18949"/>
                    <a:pt x="65041" y="18949"/>
                    <a:pt x="65041" y="19024"/>
                  </a:cubicBezTo>
                  <a:cubicBezTo>
                    <a:pt x="65041" y="19174"/>
                    <a:pt x="65041" y="19174"/>
                    <a:pt x="65041" y="19174"/>
                  </a:cubicBezTo>
                  <a:cubicBezTo>
                    <a:pt x="65041" y="19250"/>
                    <a:pt x="65078" y="19250"/>
                    <a:pt x="65078" y="19325"/>
                  </a:cubicBezTo>
                  <a:cubicBezTo>
                    <a:pt x="64967" y="19325"/>
                    <a:pt x="64967" y="19325"/>
                    <a:pt x="64967" y="19325"/>
                  </a:cubicBezTo>
                  <a:cubicBezTo>
                    <a:pt x="64967" y="19250"/>
                    <a:pt x="65004" y="19250"/>
                    <a:pt x="65004" y="19174"/>
                  </a:cubicBezTo>
                  <a:cubicBezTo>
                    <a:pt x="65004" y="19099"/>
                    <a:pt x="65004" y="19024"/>
                    <a:pt x="65004" y="18949"/>
                  </a:cubicBezTo>
                  <a:cubicBezTo>
                    <a:pt x="65004" y="18874"/>
                    <a:pt x="64967" y="18798"/>
                    <a:pt x="64967" y="18723"/>
                  </a:cubicBezTo>
                  <a:cubicBezTo>
                    <a:pt x="64931" y="18648"/>
                    <a:pt x="64931" y="18648"/>
                    <a:pt x="64894" y="18648"/>
                  </a:cubicBezTo>
                  <a:cubicBezTo>
                    <a:pt x="64747" y="18648"/>
                    <a:pt x="64747" y="18648"/>
                    <a:pt x="64747" y="18648"/>
                  </a:cubicBezTo>
                  <a:cubicBezTo>
                    <a:pt x="64747" y="19400"/>
                    <a:pt x="64747" y="19400"/>
                    <a:pt x="64747" y="19400"/>
                  </a:cubicBezTo>
                  <a:cubicBezTo>
                    <a:pt x="64496" y="19400"/>
                    <a:pt x="64496" y="19400"/>
                    <a:pt x="64496" y="19400"/>
                  </a:cubicBezTo>
                  <a:cubicBezTo>
                    <a:pt x="64496" y="19250"/>
                    <a:pt x="64496" y="19174"/>
                    <a:pt x="64496" y="18949"/>
                  </a:cubicBezTo>
                  <a:cubicBezTo>
                    <a:pt x="64496" y="18949"/>
                    <a:pt x="64496" y="18874"/>
                    <a:pt x="64496" y="18798"/>
                  </a:cubicBezTo>
                  <a:cubicBezTo>
                    <a:pt x="64496" y="18798"/>
                    <a:pt x="64496" y="18798"/>
                    <a:pt x="64496" y="18723"/>
                  </a:cubicBezTo>
                  <a:cubicBezTo>
                    <a:pt x="64643" y="18723"/>
                    <a:pt x="64643" y="18723"/>
                    <a:pt x="64643" y="18723"/>
                  </a:cubicBezTo>
                  <a:cubicBezTo>
                    <a:pt x="64679" y="18723"/>
                    <a:pt x="64679" y="18723"/>
                    <a:pt x="64716" y="18723"/>
                  </a:cubicBezTo>
                  <a:lnTo>
                    <a:pt x="64747" y="18723"/>
                  </a:lnTo>
                  <a:cubicBezTo>
                    <a:pt x="64747" y="18285"/>
                    <a:pt x="64747" y="18285"/>
                    <a:pt x="64747" y="18285"/>
                  </a:cubicBezTo>
                  <a:cubicBezTo>
                    <a:pt x="64679" y="18285"/>
                    <a:pt x="64679" y="18285"/>
                    <a:pt x="64679" y="18285"/>
                  </a:cubicBezTo>
                  <a:cubicBezTo>
                    <a:pt x="64606" y="18360"/>
                    <a:pt x="64569" y="18422"/>
                    <a:pt x="64496" y="18498"/>
                  </a:cubicBezTo>
                  <a:cubicBezTo>
                    <a:pt x="64496" y="18498"/>
                    <a:pt x="64459" y="18573"/>
                    <a:pt x="64422" y="18573"/>
                  </a:cubicBezTo>
                  <a:cubicBezTo>
                    <a:pt x="64422" y="18573"/>
                    <a:pt x="64385" y="18498"/>
                    <a:pt x="64349" y="18498"/>
                  </a:cubicBezTo>
                  <a:lnTo>
                    <a:pt x="64312" y="18498"/>
                  </a:lnTo>
                  <a:cubicBezTo>
                    <a:pt x="64275" y="18498"/>
                    <a:pt x="64245" y="18573"/>
                    <a:pt x="64245" y="18648"/>
                  </a:cubicBezTo>
                  <a:cubicBezTo>
                    <a:pt x="64245" y="18798"/>
                    <a:pt x="64208" y="18874"/>
                    <a:pt x="64171" y="18949"/>
                  </a:cubicBezTo>
                  <a:cubicBezTo>
                    <a:pt x="64134" y="19024"/>
                    <a:pt x="64098" y="19024"/>
                    <a:pt x="64061" y="19024"/>
                  </a:cubicBezTo>
                  <a:cubicBezTo>
                    <a:pt x="64024" y="19024"/>
                    <a:pt x="64024" y="19024"/>
                    <a:pt x="64024" y="19024"/>
                  </a:cubicBezTo>
                  <a:cubicBezTo>
                    <a:pt x="63987" y="19024"/>
                    <a:pt x="63987" y="19024"/>
                    <a:pt x="63950" y="19024"/>
                  </a:cubicBezTo>
                  <a:cubicBezTo>
                    <a:pt x="63914" y="19024"/>
                    <a:pt x="63914" y="18874"/>
                    <a:pt x="63877" y="18874"/>
                  </a:cubicBezTo>
                  <a:cubicBezTo>
                    <a:pt x="63914" y="18798"/>
                    <a:pt x="63914" y="18798"/>
                    <a:pt x="63914" y="18723"/>
                  </a:cubicBezTo>
                  <a:cubicBezTo>
                    <a:pt x="63950" y="18648"/>
                    <a:pt x="63987" y="18648"/>
                    <a:pt x="63987" y="18648"/>
                  </a:cubicBezTo>
                  <a:cubicBezTo>
                    <a:pt x="63773" y="18648"/>
                    <a:pt x="63773" y="18648"/>
                    <a:pt x="63773" y="18648"/>
                  </a:cubicBezTo>
                  <a:cubicBezTo>
                    <a:pt x="63663" y="18648"/>
                    <a:pt x="63626" y="18648"/>
                    <a:pt x="63552" y="18723"/>
                  </a:cubicBezTo>
                  <a:cubicBezTo>
                    <a:pt x="63516" y="18723"/>
                    <a:pt x="63479" y="18798"/>
                    <a:pt x="63442" y="18798"/>
                  </a:cubicBezTo>
                  <a:cubicBezTo>
                    <a:pt x="63405" y="18798"/>
                    <a:pt x="63369" y="18798"/>
                    <a:pt x="63369" y="18874"/>
                  </a:cubicBezTo>
                  <a:cubicBezTo>
                    <a:pt x="63369" y="18949"/>
                    <a:pt x="63369" y="19024"/>
                    <a:pt x="63369" y="19024"/>
                  </a:cubicBezTo>
                  <a:cubicBezTo>
                    <a:pt x="63369" y="19099"/>
                    <a:pt x="63369" y="19174"/>
                    <a:pt x="63405" y="19174"/>
                  </a:cubicBezTo>
                  <a:cubicBezTo>
                    <a:pt x="63405" y="19250"/>
                    <a:pt x="63405" y="19325"/>
                    <a:pt x="63442" y="19325"/>
                  </a:cubicBezTo>
                  <a:cubicBezTo>
                    <a:pt x="63516" y="19400"/>
                    <a:pt x="63552" y="19400"/>
                    <a:pt x="63589" y="19400"/>
                  </a:cubicBezTo>
                  <a:cubicBezTo>
                    <a:pt x="63663" y="19400"/>
                    <a:pt x="63663" y="19400"/>
                    <a:pt x="63730" y="19400"/>
                  </a:cubicBezTo>
                  <a:cubicBezTo>
                    <a:pt x="63730" y="19688"/>
                    <a:pt x="63730" y="19688"/>
                    <a:pt x="63730" y="19688"/>
                  </a:cubicBezTo>
                  <a:cubicBezTo>
                    <a:pt x="63589" y="19688"/>
                    <a:pt x="63589" y="19688"/>
                    <a:pt x="63589" y="19688"/>
                  </a:cubicBezTo>
                  <a:cubicBezTo>
                    <a:pt x="63552" y="19688"/>
                    <a:pt x="63552" y="19613"/>
                    <a:pt x="63516" y="19613"/>
                  </a:cubicBezTo>
                  <a:cubicBezTo>
                    <a:pt x="63442" y="19613"/>
                    <a:pt x="63405" y="19613"/>
                    <a:pt x="63369" y="19613"/>
                  </a:cubicBezTo>
                  <a:cubicBezTo>
                    <a:pt x="63295" y="19613"/>
                    <a:pt x="63258" y="19613"/>
                    <a:pt x="63228" y="19613"/>
                  </a:cubicBezTo>
                  <a:cubicBezTo>
                    <a:pt x="63191" y="19538"/>
                    <a:pt x="63154" y="19538"/>
                    <a:pt x="63154" y="19538"/>
                  </a:cubicBezTo>
                  <a:cubicBezTo>
                    <a:pt x="63007" y="19538"/>
                    <a:pt x="63007" y="19538"/>
                    <a:pt x="63007" y="19538"/>
                  </a:cubicBezTo>
                  <a:cubicBezTo>
                    <a:pt x="63007" y="19688"/>
                    <a:pt x="63007" y="19763"/>
                    <a:pt x="63007" y="19914"/>
                  </a:cubicBezTo>
                  <a:cubicBezTo>
                    <a:pt x="63007" y="19989"/>
                    <a:pt x="63007" y="20064"/>
                    <a:pt x="63007" y="20064"/>
                  </a:cubicBezTo>
                  <a:cubicBezTo>
                    <a:pt x="63007" y="20139"/>
                    <a:pt x="62970" y="20139"/>
                    <a:pt x="62970" y="20215"/>
                  </a:cubicBezTo>
                  <a:cubicBezTo>
                    <a:pt x="62970" y="20290"/>
                    <a:pt x="62934" y="20290"/>
                    <a:pt x="62897" y="20290"/>
                  </a:cubicBezTo>
                  <a:cubicBezTo>
                    <a:pt x="62897" y="20215"/>
                    <a:pt x="62897" y="20139"/>
                    <a:pt x="62897" y="19989"/>
                  </a:cubicBezTo>
                  <a:cubicBezTo>
                    <a:pt x="62897" y="19989"/>
                    <a:pt x="62897" y="19914"/>
                    <a:pt x="62897" y="19839"/>
                  </a:cubicBezTo>
                  <a:cubicBezTo>
                    <a:pt x="62860" y="19839"/>
                    <a:pt x="62823" y="19839"/>
                    <a:pt x="62823" y="19763"/>
                  </a:cubicBezTo>
                  <a:cubicBezTo>
                    <a:pt x="62787" y="19763"/>
                    <a:pt x="62756" y="19839"/>
                    <a:pt x="62756" y="19763"/>
                  </a:cubicBezTo>
                  <a:cubicBezTo>
                    <a:pt x="62713" y="19763"/>
                    <a:pt x="62683" y="19688"/>
                    <a:pt x="62683" y="19688"/>
                  </a:cubicBezTo>
                  <a:cubicBezTo>
                    <a:pt x="62646" y="19688"/>
                    <a:pt x="62646" y="19613"/>
                    <a:pt x="62609" y="19538"/>
                  </a:cubicBezTo>
                  <a:cubicBezTo>
                    <a:pt x="62609" y="19538"/>
                    <a:pt x="62572" y="19538"/>
                    <a:pt x="62535" y="19538"/>
                  </a:cubicBezTo>
                  <a:cubicBezTo>
                    <a:pt x="62499" y="19475"/>
                    <a:pt x="62462" y="19325"/>
                    <a:pt x="62388" y="19325"/>
                  </a:cubicBezTo>
                  <a:cubicBezTo>
                    <a:pt x="62352" y="19325"/>
                    <a:pt x="62315" y="19400"/>
                    <a:pt x="62278" y="19400"/>
                  </a:cubicBezTo>
                  <a:cubicBezTo>
                    <a:pt x="62278" y="19613"/>
                    <a:pt x="62278" y="19613"/>
                    <a:pt x="62278" y="19613"/>
                  </a:cubicBezTo>
                  <a:cubicBezTo>
                    <a:pt x="62278" y="19688"/>
                    <a:pt x="62315" y="19763"/>
                    <a:pt x="62315" y="19763"/>
                  </a:cubicBezTo>
                  <a:cubicBezTo>
                    <a:pt x="62315" y="19839"/>
                    <a:pt x="62352" y="19914"/>
                    <a:pt x="62352" y="19989"/>
                  </a:cubicBezTo>
                  <a:cubicBezTo>
                    <a:pt x="62352" y="20064"/>
                    <a:pt x="62278" y="20139"/>
                    <a:pt x="62278" y="20290"/>
                  </a:cubicBezTo>
                  <a:cubicBezTo>
                    <a:pt x="62278" y="20290"/>
                    <a:pt x="62315" y="20365"/>
                    <a:pt x="62315" y="20440"/>
                  </a:cubicBezTo>
                  <a:cubicBezTo>
                    <a:pt x="62278" y="20440"/>
                    <a:pt x="62241" y="20440"/>
                    <a:pt x="62241" y="20503"/>
                  </a:cubicBezTo>
                  <a:cubicBezTo>
                    <a:pt x="62211" y="20578"/>
                    <a:pt x="62174" y="20653"/>
                    <a:pt x="62137" y="20653"/>
                  </a:cubicBezTo>
                  <a:cubicBezTo>
                    <a:pt x="62101" y="20653"/>
                    <a:pt x="62064" y="20653"/>
                    <a:pt x="62027" y="20578"/>
                  </a:cubicBezTo>
                  <a:cubicBezTo>
                    <a:pt x="62027" y="20578"/>
                    <a:pt x="62027" y="20503"/>
                    <a:pt x="62027" y="20440"/>
                  </a:cubicBezTo>
                  <a:cubicBezTo>
                    <a:pt x="62027" y="20365"/>
                    <a:pt x="61990" y="20365"/>
                    <a:pt x="61990" y="20290"/>
                  </a:cubicBezTo>
                  <a:cubicBezTo>
                    <a:pt x="61990" y="20290"/>
                    <a:pt x="61990" y="20215"/>
                    <a:pt x="61990" y="20139"/>
                  </a:cubicBezTo>
                  <a:cubicBezTo>
                    <a:pt x="61954" y="20215"/>
                    <a:pt x="61954" y="20215"/>
                    <a:pt x="61917" y="20215"/>
                  </a:cubicBezTo>
                  <a:cubicBezTo>
                    <a:pt x="61880" y="20290"/>
                    <a:pt x="61917" y="20365"/>
                    <a:pt x="61917" y="20440"/>
                  </a:cubicBezTo>
                  <a:cubicBezTo>
                    <a:pt x="61880" y="20440"/>
                    <a:pt x="61843" y="20440"/>
                    <a:pt x="61843" y="20440"/>
                  </a:cubicBezTo>
                  <a:cubicBezTo>
                    <a:pt x="61770" y="20440"/>
                    <a:pt x="61739" y="20440"/>
                    <a:pt x="61696" y="20440"/>
                  </a:cubicBezTo>
                  <a:cubicBezTo>
                    <a:pt x="61666" y="20653"/>
                    <a:pt x="61666" y="20653"/>
                    <a:pt x="61666" y="20653"/>
                  </a:cubicBezTo>
                  <a:cubicBezTo>
                    <a:pt x="61696" y="20728"/>
                    <a:pt x="61696" y="20804"/>
                    <a:pt x="61696" y="20804"/>
                  </a:cubicBezTo>
                  <a:cubicBezTo>
                    <a:pt x="61739" y="20879"/>
                    <a:pt x="61770" y="20804"/>
                    <a:pt x="61770" y="20804"/>
                  </a:cubicBezTo>
                  <a:cubicBezTo>
                    <a:pt x="61807" y="20879"/>
                    <a:pt x="61843" y="20879"/>
                    <a:pt x="61843" y="20879"/>
                  </a:cubicBezTo>
                  <a:cubicBezTo>
                    <a:pt x="61843" y="20954"/>
                    <a:pt x="61843" y="21029"/>
                    <a:pt x="61843" y="21029"/>
                  </a:cubicBezTo>
                  <a:cubicBezTo>
                    <a:pt x="61843" y="21180"/>
                    <a:pt x="61843" y="21180"/>
                    <a:pt x="61843" y="21180"/>
                  </a:cubicBezTo>
                  <a:cubicBezTo>
                    <a:pt x="61843" y="21255"/>
                    <a:pt x="61807" y="21255"/>
                    <a:pt x="61807" y="21330"/>
                  </a:cubicBezTo>
                  <a:cubicBezTo>
                    <a:pt x="61807" y="21330"/>
                    <a:pt x="61770" y="21330"/>
                    <a:pt x="61739" y="21330"/>
                  </a:cubicBezTo>
                  <a:cubicBezTo>
                    <a:pt x="61696" y="21255"/>
                    <a:pt x="61696" y="21180"/>
                    <a:pt x="61666" y="21180"/>
                  </a:cubicBezTo>
                  <a:cubicBezTo>
                    <a:pt x="61629" y="21104"/>
                    <a:pt x="61592" y="21180"/>
                    <a:pt x="61519" y="21180"/>
                  </a:cubicBezTo>
                  <a:cubicBezTo>
                    <a:pt x="61482" y="21180"/>
                    <a:pt x="61445" y="21104"/>
                    <a:pt x="61445" y="21104"/>
                  </a:cubicBezTo>
                  <a:cubicBezTo>
                    <a:pt x="61445" y="20954"/>
                    <a:pt x="61482" y="20804"/>
                    <a:pt x="61482" y="20653"/>
                  </a:cubicBezTo>
                  <a:cubicBezTo>
                    <a:pt x="61482" y="20578"/>
                    <a:pt x="61445" y="20578"/>
                    <a:pt x="61445" y="20503"/>
                  </a:cubicBezTo>
                  <a:cubicBezTo>
                    <a:pt x="61372" y="20503"/>
                    <a:pt x="61372" y="20578"/>
                    <a:pt x="61335" y="20578"/>
                  </a:cubicBezTo>
                  <a:cubicBezTo>
                    <a:pt x="61335" y="21029"/>
                    <a:pt x="61335" y="21029"/>
                    <a:pt x="61335" y="21029"/>
                  </a:cubicBezTo>
                  <a:cubicBezTo>
                    <a:pt x="61298" y="21029"/>
                    <a:pt x="61298" y="21104"/>
                    <a:pt x="61261" y="21104"/>
                  </a:cubicBezTo>
                  <a:cubicBezTo>
                    <a:pt x="61225" y="21104"/>
                    <a:pt x="61194" y="21029"/>
                    <a:pt x="61151" y="21029"/>
                  </a:cubicBezTo>
                  <a:cubicBezTo>
                    <a:pt x="61084" y="21029"/>
                    <a:pt x="61047" y="21104"/>
                    <a:pt x="60973" y="21180"/>
                  </a:cubicBezTo>
                  <a:cubicBezTo>
                    <a:pt x="60973" y="21180"/>
                    <a:pt x="60973" y="21255"/>
                    <a:pt x="61010" y="21330"/>
                  </a:cubicBezTo>
                  <a:cubicBezTo>
                    <a:pt x="61010" y="21330"/>
                    <a:pt x="61047" y="21330"/>
                    <a:pt x="61047" y="21405"/>
                  </a:cubicBezTo>
                  <a:cubicBezTo>
                    <a:pt x="61047" y="21405"/>
                    <a:pt x="61047" y="21480"/>
                    <a:pt x="61047" y="21556"/>
                  </a:cubicBezTo>
                  <a:cubicBezTo>
                    <a:pt x="60973" y="21556"/>
                    <a:pt x="60937" y="21480"/>
                    <a:pt x="60863" y="21556"/>
                  </a:cubicBezTo>
                  <a:cubicBezTo>
                    <a:pt x="60826" y="21556"/>
                    <a:pt x="60790" y="21556"/>
                    <a:pt x="60790" y="21556"/>
                  </a:cubicBezTo>
                  <a:cubicBezTo>
                    <a:pt x="60753" y="21556"/>
                    <a:pt x="60716" y="21556"/>
                    <a:pt x="60716" y="21556"/>
                  </a:cubicBezTo>
                  <a:cubicBezTo>
                    <a:pt x="60679" y="21556"/>
                    <a:pt x="60679" y="21618"/>
                    <a:pt x="60649" y="21618"/>
                  </a:cubicBezTo>
                  <a:cubicBezTo>
                    <a:pt x="60612" y="21693"/>
                    <a:pt x="60649" y="21769"/>
                    <a:pt x="60612" y="21769"/>
                  </a:cubicBezTo>
                  <a:cubicBezTo>
                    <a:pt x="60612" y="21844"/>
                    <a:pt x="60575" y="21844"/>
                    <a:pt x="60539" y="21844"/>
                  </a:cubicBezTo>
                  <a:cubicBezTo>
                    <a:pt x="60539" y="21844"/>
                    <a:pt x="60502" y="21919"/>
                    <a:pt x="60502" y="21994"/>
                  </a:cubicBezTo>
                  <a:cubicBezTo>
                    <a:pt x="60465" y="21994"/>
                    <a:pt x="60502" y="22069"/>
                    <a:pt x="60465" y="22145"/>
                  </a:cubicBezTo>
                  <a:cubicBezTo>
                    <a:pt x="60465" y="22145"/>
                    <a:pt x="60428" y="22069"/>
                    <a:pt x="60392" y="22145"/>
                  </a:cubicBezTo>
                  <a:cubicBezTo>
                    <a:pt x="60355" y="22145"/>
                    <a:pt x="60355" y="22220"/>
                    <a:pt x="60318" y="22295"/>
                  </a:cubicBezTo>
                  <a:cubicBezTo>
                    <a:pt x="60465" y="22295"/>
                    <a:pt x="60465" y="22295"/>
                    <a:pt x="60465" y="22295"/>
                  </a:cubicBezTo>
                  <a:cubicBezTo>
                    <a:pt x="60502" y="22295"/>
                    <a:pt x="60502" y="22295"/>
                    <a:pt x="60539" y="22220"/>
                  </a:cubicBezTo>
                  <a:cubicBezTo>
                    <a:pt x="60575" y="22220"/>
                    <a:pt x="60575" y="22145"/>
                    <a:pt x="60575" y="22069"/>
                  </a:cubicBezTo>
                  <a:cubicBezTo>
                    <a:pt x="60612" y="22069"/>
                    <a:pt x="60649" y="22069"/>
                    <a:pt x="60649" y="21994"/>
                  </a:cubicBezTo>
                  <a:cubicBezTo>
                    <a:pt x="60679" y="21994"/>
                    <a:pt x="60716" y="21994"/>
                    <a:pt x="60716" y="21994"/>
                  </a:cubicBezTo>
                  <a:cubicBezTo>
                    <a:pt x="60753" y="21994"/>
                    <a:pt x="60790" y="21994"/>
                    <a:pt x="60790" y="21994"/>
                  </a:cubicBezTo>
                  <a:cubicBezTo>
                    <a:pt x="60826" y="21994"/>
                    <a:pt x="60863" y="22069"/>
                    <a:pt x="60863" y="21994"/>
                  </a:cubicBezTo>
                  <a:cubicBezTo>
                    <a:pt x="60900" y="21994"/>
                    <a:pt x="60900" y="21919"/>
                    <a:pt x="60937" y="21919"/>
                  </a:cubicBezTo>
                  <a:cubicBezTo>
                    <a:pt x="60973" y="21844"/>
                    <a:pt x="60937" y="21769"/>
                    <a:pt x="60973" y="21769"/>
                  </a:cubicBezTo>
                  <a:cubicBezTo>
                    <a:pt x="61010" y="21769"/>
                    <a:pt x="61010" y="21769"/>
                    <a:pt x="61047" y="21769"/>
                  </a:cubicBezTo>
                  <a:cubicBezTo>
                    <a:pt x="61084" y="21769"/>
                    <a:pt x="61084" y="21769"/>
                    <a:pt x="61120" y="21769"/>
                  </a:cubicBezTo>
                  <a:cubicBezTo>
                    <a:pt x="61151" y="21769"/>
                    <a:pt x="61151" y="21693"/>
                    <a:pt x="61194" y="21618"/>
                  </a:cubicBezTo>
                  <a:cubicBezTo>
                    <a:pt x="61261" y="21618"/>
                    <a:pt x="61298" y="21618"/>
                    <a:pt x="61372" y="21618"/>
                  </a:cubicBezTo>
                  <a:cubicBezTo>
                    <a:pt x="61445" y="21618"/>
                    <a:pt x="61482" y="21618"/>
                    <a:pt x="61555" y="21618"/>
                  </a:cubicBezTo>
                  <a:cubicBezTo>
                    <a:pt x="61592" y="21693"/>
                    <a:pt x="61592" y="21769"/>
                    <a:pt x="61629" y="21769"/>
                  </a:cubicBezTo>
                  <a:cubicBezTo>
                    <a:pt x="61592" y="21919"/>
                    <a:pt x="61592" y="21919"/>
                    <a:pt x="61592" y="21919"/>
                  </a:cubicBezTo>
                  <a:cubicBezTo>
                    <a:pt x="61519" y="21919"/>
                    <a:pt x="61482" y="21919"/>
                    <a:pt x="61445" y="21919"/>
                  </a:cubicBezTo>
                  <a:cubicBezTo>
                    <a:pt x="61408" y="21919"/>
                    <a:pt x="61408" y="21919"/>
                    <a:pt x="61372" y="21919"/>
                  </a:cubicBezTo>
                  <a:lnTo>
                    <a:pt x="61372" y="22069"/>
                  </a:lnTo>
                  <a:cubicBezTo>
                    <a:pt x="61335" y="22069"/>
                    <a:pt x="61298" y="22069"/>
                    <a:pt x="61298" y="22069"/>
                  </a:cubicBezTo>
                  <a:cubicBezTo>
                    <a:pt x="61261" y="22069"/>
                    <a:pt x="61225" y="22069"/>
                    <a:pt x="61225" y="22069"/>
                  </a:cubicBezTo>
                  <a:cubicBezTo>
                    <a:pt x="61194" y="22069"/>
                    <a:pt x="61151" y="22145"/>
                    <a:pt x="61151" y="22145"/>
                  </a:cubicBezTo>
                  <a:cubicBezTo>
                    <a:pt x="61151" y="22220"/>
                    <a:pt x="61151" y="22295"/>
                    <a:pt x="61120" y="22295"/>
                  </a:cubicBezTo>
                  <a:cubicBezTo>
                    <a:pt x="61120" y="22370"/>
                    <a:pt x="61120" y="22370"/>
                    <a:pt x="61084" y="22445"/>
                  </a:cubicBezTo>
                  <a:cubicBezTo>
                    <a:pt x="61084" y="22521"/>
                    <a:pt x="61047" y="22445"/>
                    <a:pt x="61047" y="22521"/>
                  </a:cubicBezTo>
                  <a:cubicBezTo>
                    <a:pt x="61010" y="22583"/>
                    <a:pt x="61010" y="22583"/>
                    <a:pt x="61010" y="22671"/>
                  </a:cubicBezTo>
                  <a:cubicBezTo>
                    <a:pt x="60973" y="22734"/>
                    <a:pt x="61010" y="22734"/>
                    <a:pt x="61010" y="22809"/>
                  </a:cubicBezTo>
                  <a:cubicBezTo>
                    <a:pt x="61010" y="22884"/>
                    <a:pt x="61010" y="22959"/>
                    <a:pt x="61010" y="23110"/>
                  </a:cubicBezTo>
                  <a:cubicBezTo>
                    <a:pt x="60900" y="23110"/>
                    <a:pt x="60826" y="23034"/>
                    <a:pt x="60790" y="23185"/>
                  </a:cubicBezTo>
                  <a:cubicBezTo>
                    <a:pt x="60753" y="23260"/>
                    <a:pt x="60753" y="23335"/>
                    <a:pt x="60716" y="23486"/>
                  </a:cubicBezTo>
                  <a:cubicBezTo>
                    <a:pt x="60716" y="23486"/>
                    <a:pt x="60679" y="23486"/>
                    <a:pt x="60649" y="23561"/>
                  </a:cubicBezTo>
                  <a:cubicBezTo>
                    <a:pt x="60649" y="23561"/>
                    <a:pt x="60612" y="23561"/>
                    <a:pt x="60575" y="23636"/>
                  </a:cubicBezTo>
                  <a:cubicBezTo>
                    <a:pt x="60575" y="23636"/>
                    <a:pt x="60575" y="23699"/>
                    <a:pt x="60539" y="23774"/>
                  </a:cubicBezTo>
                  <a:cubicBezTo>
                    <a:pt x="60539" y="23774"/>
                    <a:pt x="60502" y="23774"/>
                    <a:pt x="60502" y="23849"/>
                  </a:cubicBezTo>
                  <a:cubicBezTo>
                    <a:pt x="60465" y="23849"/>
                    <a:pt x="60428" y="23924"/>
                    <a:pt x="60428" y="23924"/>
                  </a:cubicBezTo>
                  <a:cubicBezTo>
                    <a:pt x="60392" y="24000"/>
                    <a:pt x="60428" y="24075"/>
                    <a:pt x="60428" y="24075"/>
                  </a:cubicBezTo>
                  <a:cubicBezTo>
                    <a:pt x="60428" y="24150"/>
                    <a:pt x="60428" y="24225"/>
                    <a:pt x="60428" y="24225"/>
                  </a:cubicBezTo>
                  <a:cubicBezTo>
                    <a:pt x="60392" y="24300"/>
                    <a:pt x="60355" y="24300"/>
                    <a:pt x="60355" y="24375"/>
                  </a:cubicBezTo>
                  <a:cubicBezTo>
                    <a:pt x="60318" y="24451"/>
                    <a:pt x="60281" y="24451"/>
                    <a:pt x="60281" y="24526"/>
                  </a:cubicBezTo>
                  <a:cubicBezTo>
                    <a:pt x="60281" y="24601"/>
                    <a:pt x="60281" y="24751"/>
                    <a:pt x="60281" y="24814"/>
                  </a:cubicBezTo>
                  <a:cubicBezTo>
                    <a:pt x="60281" y="24889"/>
                    <a:pt x="60245" y="24889"/>
                    <a:pt x="60245" y="24965"/>
                  </a:cubicBezTo>
                  <a:cubicBezTo>
                    <a:pt x="60245" y="24965"/>
                    <a:pt x="60245" y="25040"/>
                    <a:pt x="60245" y="25115"/>
                  </a:cubicBezTo>
                  <a:cubicBezTo>
                    <a:pt x="60208" y="24965"/>
                    <a:pt x="60208" y="24965"/>
                    <a:pt x="60208" y="24965"/>
                  </a:cubicBezTo>
                  <a:cubicBezTo>
                    <a:pt x="60208" y="24965"/>
                    <a:pt x="60177" y="25040"/>
                    <a:pt x="60140" y="25040"/>
                  </a:cubicBezTo>
                  <a:cubicBezTo>
                    <a:pt x="60104" y="25115"/>
                    <a:pt x="60067" y="25115"/>
                    <a:pt x="60030" y="25190"/>
                  </a:cubicBezTo>
                  <a:cubicBezTo>
                    <a:pt x="60000" y="25190"/>
                    <a:pt x="60000" y="25265"/>
                    <a:pt x="59963" y="25340"/>
                  </a:cubicBezTo>
                  <a:cubicBezTo>
                    <a:pt x="59926" y="25340"/>
                    <a:pt x="59926" y="25416"/>
                    <a:pt x="59889" y="25416"/>
                  </a:cubicBezTo>
                  <a:cubicBezTo>
                    <a:pt x="59889" y="25416"/>
                    <a:pt x="59852" y="25416"/>
                    <a:pt x="59816" y="25416"/>
                  </a:cubicBezTo>
                  <a:cubicBezTo>
                    <a:pt x="59816" y="25416"/>
                    <a:pt x="59742" y="25491"/>
                    <a:pt x="59705" y="25491"/>
                  </a:cubicBezTo>
                  <a:cubicBezTo>
                    <a:pt x="59705" y="25491"/>
                    <a:pt x="59669" y="25566"/>
                    <a:pt x="59638" y="25566"/>
                  </a:cubicBezTo>
                  <a:cubicBezTo>
                    <a:pt x="59669" y="25779"/>
                    <a:pt x="59669" y="25779"/>
                    <a:pt x="59669" y="25779"/>
                  </a:cubicBezTo>
                  <a:cubicBezTo>
                    <a:pt x="59705" y="25779"/>
                    <a:pt x="59705" y="25779"/>
                    <a:pt x="59742" y="25779"/>
                  </a:cubicBezTo>
                  <a:cubicBezTo>
                    <a:pt x="59779" y="25779"/>
                    <a:pt x="59779" y="25779"/>
                    <a:pt x="59816" y="25779"/>
                  </a:cubicBezTo>
                  <a:cubicBezTo>
                    <a:pt x="59963" y="25779"/>
                    <a:pt x="59963" y="25779"/>
                    <a:pt x="59963" y="25779"/>
                  </a:cubicBezTo>
                  <a:cubicBezTo>
                    <a:pt x="59963" y="25854"/>
                    <a:pt x="59926" y="25854"/>
                    <a:pt x="59926" y="25930"/>
                  </a:cubicBezTo>
                  <a:cubicBezTo>
                    <a:pt x="59926" y="26005"/>
                    <a:pt x="59926" y="26080"/>
                    <a:pt x="59926" y="26080"/>
                  </a:cubicBezTo>
                  <a:cubicBezTo>
                    <a:pt x="59926" y="26155"/>
                    <a:pt x="59889" y="26155"/>
                    <a:pt x="59852" y="26155"/>
                  </a:cubicBezTo>
                  <a:cubicBezTo>
                    <a:pt x="59852" y="26155"/>
                    <a:pt x="59816" y="26230"/>
                    <a:pt x="59779" y="26230"/>
                  </a:cubicBezTo>
                  <a:cubicBezTo>
                    <a:pt x="59742" y="26230"/>
                    <a:pt x="59742" y="26306"/>
                    <a:pt x="59705" y="26381"/>
                  </a:cubicBezTo>
                  <a:cubicBezTo>
                    <a:pt x="59705" y="26381"/>
                    <a:pt x="59638" y="26381"/>
                    <a:pt x="59601" y="26381"/>
                  </a:cubicBezTo>
                  <a:cubicBezTo>
                    <a:pt x="59601" y="26456"/>
                    <a:pt x="59565" y="26456"/>
                    <a:pt x="59565" y="26531"/>
                  </a:cubicBezTo>
                  <a:cubicBezTo>
                    <a:pt x="59528" y="26531"/>
                    <a:pt x="59491" y="26606"/>
                    <a:pt x="59491" y="26606"/>
                  </a:cubicBezTo>
                  <a:cubicBezTo>
                    <a:pt x="59454" y="26681"/>
                    <a:pt x="59418" y="26681"/>
                    <a:pt x="59418" y="26681"/>
                  </a:cubicBezTo>
                  <a:cubicBezTo>
                    <a:pt x="59381" y="26681"/>
                    <a:pt x="59344" y="26744"/>
                    <a:pt x="59344" y="26744"/>
                  </a:cubicBezTo>
                  <a:cubicBezTo>
                    <a:pt x="59307" y="26832"/>
                    <a:pt x="59307" y="26895"/>
                    <a:pt x="59307" y="26895"/>
                  </a:cubicBezTo>
                  <a:cubicBezTo>
                    <a:pt x="59271" y="26970"/>
                    <a:pt x="59307" y="27045"/>
                    <a:pt x="59271" y="27045"/>
                  </a:cubicBezTo>
                  <a:cubicBezTo>
                    <a:pt x="59271" y="27120"/>
                    <a:pt x="59234" y="27195"/>
                    <a:pt x="59160" y="27195"/>
                  </a:cubicBezTo>
                  <a:cubicBezTo>
                    <a:pt x="59093" y="27195"/>
                    <a:pt x="59093" y="27045"/>
                    <a:pt x="59019" y="27045"/>
                  </a:cubicBezTo>
                  <a:cubicBezTo>
                    <a:pt x="58872" y="27045"/>
                    <a:pt x="58872" y="27045"/>
                    <a:pt x="58872" y="27045"/>
                  </a:cubicBezTo>
                  <a:cubicBezTo>
                    <a:pt x="58836" y="27346"/>
                    <a:pt x="58836" y="27346"/>
                    <a:pt x="58836" y="27346"/>
                  </a:cubicBezTo>
                  <a:cubicBezTo>
                    <a:pt x="58872" y="27421"/>
                    <a:pt x="58872" y="27496"/>
                    <a:pt x="58909" y="27571"/>
                  </a:cubicBezTo>
                  <a:cubicBezTo>
                    <a:pt x="58836" y="27646"/>
                    <a:pt x="58762" y="27646"/>
                    <a:pt x="58689" y="27722"/>
                  </a:cubicBezTo>
                  <a:cubicBezTo>
                    <a:pt x="58652" y="27722"/>
                    <a:pt x="58652" y="27722"/>
                    <a:pt x="58621" y="27722"/>
                  </a:cubicBezTo>
                  <a:cubicBezTo>
                    <a:pt x="58548" y="27722"/>
                    <a:pt x="58548" y="27797"/>
                    <a:pt x="58474" y="27860"/>
                  </a:cubicBezTo>
                  <a:cubicBezTo>
                    <a:pt x="58437" y="27860"/>
                    <a:pt x="58437" y="27935"/>
                    <a:pt x="58401" y="27935"/>
                  </a:cubicBezTo>
                  <a:cubicBezTo>
                    <a:pt x="58401" y="28010"/>
                    <a:pt x="58364" y="28010"/>
                    <a:pt x="58327" y="28085"/>
                  </a:cubicBezTo>
                  <a:cubicBezTo>
                    <a:pt x="58327" y="28085"/>
                    <a:pt x="58290" y="28010"/>
                    <a:pt x="58254" y="28085"/>
                  </a:cubicBezTo>
                  <a:cubicBezTo>
                    <a:pt x="58254" y="28085"/>
                    <a:pt x="58217" y="28085"/>
                    <a:pt x="58180" y="28160"/>
                  </a:cubicBezTo>
                  <a:cubicBezTo>
                    <a:pt x="58180" y="28160"/>
                    <a:pt x="58217" y="28236"/>
                    <a:pt x="58180" y="28311"/>
                  </a:cubicBezTo>
                  <a:cubicBezTo>
                    <a:pt x="58180" y="28311"/>
                    <a:pt x="58217" y="28386"/>
                    <a:pt x="58180" y="28386"/>
                  </a:cubicBezTo>
                  <a:cubicBezTo>
                    <a:pt x="58180" y="28461"/>
                    <a:pt x="58143" y="28536"/>
                    <a:pt x="58143" y="28536"/>
                  </a:cubicBezTo>
                  <a:cubicBezTo>
                    <a:pt x="58113" y="28612"/>
                    <a:pt x="58076" y="28687"/>
                    <a:pt x="58076" y="28687"/>
                  </a:cubicBezTo>
                  <a:cubicBezTo>
                    <a:pt x="58039" y="28687"/>
                    <a:pt x="58003" y="28687"/>
                    <a:pt x="58003" y="28687"/>
                  </a:cubicBezTo>
                  <a:cubicBezTo>
                    <a:pt x="57966" y="28687"/>
                    <a:pt x="57929" y="28687"/>
                    <a:pt x="57929" y="28687"/>
                  </a:cubicBezTo>
                  <a:cubicBezTo>
                    <a:pt x="57892" y="28687"/>
                    <a:pt x="57892" y="28762"/>
                    <a:pt x="57856" y="28762"/>
                  </a:cubicBezTo>
                  <a:cubicBezTo>
                    <a:pt x="57819" y="28825"/>
                    <a:pt x="57782" y="28825"/>
                    <a:pt x="57782" y="28912"/>
                  </a:cubicBezTo>
                  <a:cubicBezTo>
                    <a:pt x="57782" y="28912"/>
                    <a:pt x="57782" y="28975"/>
                    <a:pt x="57782" y="29050"/>
                  </a:cubicBezTo>
                  <a:cubicBezTo>
                    <a:pt x="57782" y="29125"/>
                    <a:pt x="57819" y="29125"/>
                    <a:pt x="57819" y="29201"/>
                  </a:cubicBezTo>
                  <a:cubicBezTo>
                    <a:pt x="57819" y="29201"/>
                    <a:pt x="57819" y="29276"/>
                    <a:pt x="57782" y="29351"/>
                  </a:cubicBezTo>
                  <a:cubicBezTo>
                    <a:pt x="57782" y="29351"/>
                    <a:pt x="57745" y="29351"/>
                    <a:pt x="57709" y="29351"/>
                  </a:cubicBezTo>
                  <a:cubicBezTo>
                    <a:pt x="57709" y="29426"/>
                    <a:pt x="57709" y="29426"/>
                    <a:pt x="57709" y="29501"/>
                  </a:cubicBezTo>
                  <a:cubicBezTo>
                    <a:pt x="57709" y="29577"/>
                    <a:pt x="57709" y="29577"/>
                    <a:pt x="57709" y="29652"/>
                  </a:cubicBezTo>
                  <a:cubicBezTo>
                    <a:pt x="57709" y="29727"/>
                    <a:pt x="57745" y="29802"/>
                    <a:pt x="57745" y="29877"/>
                  </a:cubicBezTo>
                  <a:cubicBezTo>
                    <a:pt x="57745" y="29940"/>
                    <a:pt x="57782" y="30015"/>
                    <a:pt x="57745" y="30090"/>
                  </a:cubicBezTo>
                  <a:cubicBezTo>
                    <a:pt x="57745" y="30166"/>
                    <a:pt x="57709" y="30090"/>
                    <a:pt x="57672" y="30090"/>
                  </a:cubicBezTo>
                  <a:cubicBezTo>
                    <a:pt x="57635" y="30166"/>
                    <a:pt x="57672" y="30241"/>
                    <a:pt x="57635" y="30241"/>
                  </a:cubicBezTo>
                  <a:cubicBezTo>
                    <a:pt x="57635" y="30542"/>
                    <a:pt x="57635" y="30542"/>
                    <a:pt x="57635" y="30542"/>
                  </a:cubicBezTo>
                  <a:cubicBezTo>
                    <a:pt x="57819" y="30542"/>
                    <a:pt x="57819" y="30542"/>
                    <a:pt x="57819" y="30542"/>
                  </a:cubicBezTo>
                  <a:cubicBezTo>
                    <a:pt x="57856" y="30542"/>
                    <a:pt x="57892" y="30466"/>
                    <a:pt x="57892" y="30466"/>
                  </a:cubicBezTo>
                  <a:cubicBezTo>
                    <a:pt x="57929" y="30542"/>
                    <a:pt x="57966" y="30542"/>
                    <a:pt x="57966" y="30542"/>
                  </a:cubicBezTo>
                  <a:cubicBezTo>
                    <a:pt x="58003" y="30617"/>
                    <a:pt x="58003" y="30692"/>
                    <a:pt x="58003" y="30692"/>
                  </a:cubicBezTo>
                  <a:cubicBezTo>
                    <a:pt x="58003" y="30767"/>
                    <a:pt x="57966" y="30842"/>
                    <a:pt x="57966" y="30842"/>
                  </a:cubicBezTo>
                  <a:cubicBezTo>
                    <a:pt x="57929" y="30905"/>
                    <a:pt x="57892" y="30842"/>
                    <a:pt x="57892" y="30905"/>
                  </a:cubicBezTo>
                  <a:cubicBezTo>
                    <a:pt x="57892" y="30993"/>
                    <a:pt x="57892" y="30993"/>
                    <a:pt x="57892" y="31055"/>
                  </a:cubicBezTo>
                  <a:cubicBezTo>
                    <a:pt x="57892" y="31131"/>
                    <a:pt x="57892" y="31131"/>
                    <a:pt x="57892" y="31206"/>
                  </a:cubicBezTo>
                  <a:cubicBezTo>
                    <a:pt x="57892" y="31281"/>
                    <a:pt x="57819" y="31206"/>
                    <a:pt x="57782" y="31281"/>
                  </a:cubicBezTo>
                  <a:cubicBezTo>
                    <a:pt x="57782" y="31356"/>
                    <a:pt x="57782" y="31356"/>
                    <a:pt x="57782" y="31431"/>
                  </a:cubicBezTo>
                  <a:cubicBezTo>
                    <a:pt x="57782" y="31507"/>
                    <a:pt x="57782" y="31507"/>
                    <a:pt x="57782" y="31582"/>
                  </a:cubicBezTo>
                  <a:cubicBezTo>
                    <a:pt x="57892" y="31582"/>
                    <a:pt x="57966" y="31582"/>
                    <a:pt x="58076" y="31657"/>
                  </a:cubicBezTo>
                  <a:cubicBezTo>
                    <a:pt x="58076" y="31732"/>
                    <a:pt x="58076" y="31883"/>
                    <a:pt x="58076" y="31958"/>
                  </a:cubicBezTo>
                  <a:cubicBezTo>
                    <a:pt x="58039" y="32020"/>
                    <a:pt x="58003" y="32020"/>
                    <a:pt x="58003" y="32096"/>
                  </a:cubicBezTo>
                  <a:cubicBezTo>
                    <a:pt x="57966" y="32096"/>
                    <a:pt x="57966" y="32171"/>
                    <a:pt x="57966" y="32246"/>
                  </a:cubicBezTo>
                  <a:lnTo>
                    <a:pt x="58003" y="32321"/>
                  </a:lnTo>
                  <a:cubicBezTo>
                    <a:pt x="58003" y="32396"/>
                    <a:pt x="58003" y="32396"/>
                    <a:pt x="58003" y="32472"/>
                  </a:cubicBezTo>
                  <a:cubicBezTo>
                    <a:pt x="58039" y="32472"/>
                    <a:pt x="58076" y="32472"/>
                    <a:pt x="58143" y="32472"/>
                  </a:cubicBezTo>
                  <a:cubicBezTo>
                    <a:pt x="58143" y="32472"/>
                    <a:pt x="58180" y="32472"/>
                    <a:pt x="58217" y="32472"/>
                  </a:cubicBezTo>
                  <a:cubicBezTo>
                    <a:pt x="58254" y="32472"/>
                    <a:pt x="58254" y="32547"/>
                    <a:pt x="58254" y="32622"/>
                  </a:cubicBezTo>
                  <a:cubicBezTo>
                    <a:pt x="58290" y="32622"/>
                    <a:pt x="58327" y="32697"/>
                    <a:pt x="58327" y="32772"/>
                  </a:cubicBezTo>
                  <a:cubicBezTo>
                    <a:pt x="58474" y="32697"/>
                    <a:pt x="58474" y="32697"/>
                    <a:pt x="58474" y="32697"/>
                  </a:cubicBezTo>
                  <a:cubicBezTo>
                    <a:pt x="58511" y="32697"/>
                    <a:pt x="58548" y="32697"/>
                    <a:pt x="58548" y="32697"/>
                  </a:cubicBezTo>
                  <a:cubicBezTo>
                    <a:pt x="58584" y="32772"/>
                    <a:pt x="58621" y="32772"/>
                    <a:pt x="58652" y="32772"/>
                  </a:cubicBezTo>
                  <a:cubicBezTo>
                    <a:pt x="58725" y="32772"/>
                    <a:pt x="58762" y="32772"/>
                    <a:pt x="58836" y="32697"/>
                  </a:cubicBezTo>
                  <a:cubicBezTo>
                    <a:pt x="58872" y="32622"/>
                    <a:pt x="58836" y="32547"/>
                    <a:pt x="58872" y="32547"/>
                  </a:cubicBezTo>
                  <a:cubicBezTo>
                    <a:pt x="58909" y="32547"/>
                    <a:pt x="58946" y="32547"/>
                    <a:pt x="58946" y="32547"/>
                  </a:cubicBezTo>
                  <a:cubicBezTo>
                    <a:pt x="58983" y="32547"/>
                    <a:pt x="59019" y="32547"/>
                    <a:pt x="59019" y="32472"/>
                  </a:cubicBezTo>
                  <a:cubicBezTo>
                    <a:pt x="59056" y="32472"/>
                    <a:pt x="59056" y="32396"/>
                    <a:pt x="59093" y="32396"/>
                  </a:cubicBezTo>
                  <a:cubicBezTo>
                    <a:pt x="59130" y="32396"/>
                    <a:pt x="59130" y="32321"/>
                    <a:pt x="59130" y="32246"/>
                  </a:cubicBezTo>
                  <a:cubicBezTo>
                    <a:pt x="59160" y="32171"/>
                    <a:pt x="59160" y="32171"/>
                    <a:pt x="59197" y="32096"/>
                  </a:cubicBezTo>
                  <a:cubicBezTo>
                    <a:pt x="59234" y="32020"/>
                    <a:pt x="59271" y="31958"/>
                    <a:pt x="59307" y="31807"/>
                  </a:cubicBezTo>
                  <a:cubicBezTo>
                    <a:pt x="59307" y="31807"/>
                    <a:pt x="59307" y="31732"/>
                    <a:pt x="59344" y="31657"/>
                  </a:cubicBezTo>
                  <a:cubicBezTo>
                    <a:pt x="59381" y="31657"/>
                    <a:pt x="59418" y="31657"/>
                    <a:pt x="59418" y="31657"/>
                  </a:cubicBezTo>
                  <a:cubicBezTo>
                    <a:pt x="59454" y="31657"/>
                    <a:pt x="59454" y="31657"/>
                    <a:pt x="59491" y="31657"/>
                  </a:cubicBezTo>
                  <a:cubicBezTo>
                    <a:pt x="59528" y="31657"/>
                    <a:pt x="59528" y="31582"/>
                    <a:pt x="59565" y="31582"/>
                  </a:cubicBezTo>
                  <a:cubicBezTo>
                    <a:pt x="59565" y="31281"/>
                    <a:pt x="59565" y="31281"/>
                    <a:pt x="59565" y="31281"/>
                  </a:cubicBezTo>
                  <a:cubicBezTo>
                    <a:pt x="59601" y="31356"/>
                    <a:pt x="59601" y="31281"/>
                    <a:pt x="59638" y="31281"/>
                  </a:cubicBezTo>
                  <a:cubicBezTo>
                    <a:pt x="59669" y="31356"/>
                    <a:pt x="59669" y="31356"/>
                    <a:pt x="59705" y="31356"/>
                  </a:cubicBezTo>
                  <a:cubicBezTo>
                    <a:pt x="59705" y="31431"/>
                    <a:pt x="59742" y="31507"/>
                    <a:pt x="59742" y="31507"/>
                  </a:cubicBezTo>
                  <a:cubicBezTo>
                    <a:pt x="59742" y="31582"/>
                    <a:pt x="59742" y="31657"/>
                    <a:pt x="59742" y="31657"/>
                  </a:cubicBezTo>
                  <a:cubicBezTo>
                    <a:pt x="59742" y="31732"/>
                    <a:pt x="59816" y="31732"/>
                    <a:pt x="59816" y="31807"/>
                  </a:cubicBezTo>
                  <a:cubicBezTo>
                    <a:pt x="59816" y="31883"/>
                    <a:pt x="59779" y="32020"/>
                    <a:pt x="59816" y="32096"/>
                  </a:cubicBezTo>
                  <a:cubicBezTo>
                    <a:pt x="59816" y="32171"/>
                    <a:pt x="59816" y="32171"/>
                    <a:pt x="59816" y="32246"/>
                  </a:cubicBezTo>
                  <a:cubicBezTo>
                    <a:pt x="59852" y="32321"/>
                    <a:pt x="59889" y="32321"/>
                    <a:pt x="59889" y="32321"/>
                  </a:cubicBezTo>
                  <a:cubicBezTo>
                    <a:pt x="59926" y="32396"/>
                    <a:pt x="59963" y="32472"/>
                    <a:pt x="59963" y="32547"/>
                  </a:cubicBezTo>
                  <a:cubicBezTo>
                    <a:pt x="59963" y="32622"/>
                    <a:pt x="59963" y="32622"/>
                    <a:pt x="59963" y="32622"/>
                  </a:cubicBezTo>
                  <a:cubicBezTo>
                    <a:pt x="59963" y="32697"/>
                    <a:pt x="59889" y="32697"/>
                    <a:pt x="59889" y="32772"/>
                  </a:cubicBezTo>
                  <a:cubicBezTo>
                    <a:pt x="59889" y="32848"/>
                    <a:pt x="59926" y="32923"/>
                    <a:pt x="59926" y="32923"/>
                  </a:cubicBezTo>
                  <a:cubicBezTo>
                    <a:pt x="59926" y="33073"/>
                    <a:pt x="59963" y="33136"/>
                    <a:pt x="60000" y="33211"/>
                  </a:cubicBezTo>
                  <a:cubicBezTo>
                    <a:pt x="60030" y="33211"/>
                    <a:pt x="60030" y="33211"/>
                    <a:pt x="60067" y="33211"/>
                  </a:cubicBezTo>
                  <a:cubicBezTo>
                    <a:pt x="60104" y="33286"/>
                    <a:pt x="60104" y="33361"/>
                    <a:pt x="60104" y="33361"/>
                  </a:cubicBezTo>
                  <a:cubicBezTo>
                    <a:pt x="60140" y="33437"/>
                    <a:pt x="60177" y="33437"/>
                    <a:pt x="60177" y="33512"/>
                  </a:cubicBezTo>
                  <a:cubicBezTo>
                    <a:pt x="60177" y="33662"/>
                    <a:pt x="60177" y="33662"/>
                    <a:pt x="60177" y="33662"/>
                  </a:cubicBezTo>
                  <a:cubicBezTo>
                    <a:pt x="60177" y="33813"/>
                    <a:pt x="60177" y="33813"/>
                    <a:pt x="60177" y="33813"/>
                  </a:cubicBezTo>
                  <a:cubicBezTo>
                    <a:pt x="60177" y="33963"/>
                    <a:pt x="60208" y="34038"/>
                    <a:pt x="60208" y="34101"/>
                  </a:cubicBezTo>
                  <a:cubicBezTo>
                    <a:pt x="60245" y="34176"/>
                    <a:pt x="60281" y="34176"/>
                    <a:pt x="60281" y="34176"/>
                  </a:cubicBezTo>
                  <a:cubicBezTo>
                    <a:pt x="60318" y="34251"/>
                    <a:pt x="60355" y="34326"/>
                    <a:pt x="60355" y="34326"/>
                  </a:cubicBezTo>
                  <a:cubicBezTo>
                    <a:pt x="60392" y="34402"/>
                    <a:pt x="60428" y="34402"/>
                    <a:pt x="60428" y="34477"/>
                  </a:cubicBezTo>
                  <a:cubicBezTo>
                    <a:pt x="60428" y="34477"/>
                    <a:pt x="60465" y="34552"/>
                    <a:pt x="60465" y="34627"/>
                  </a:cubicBezTo>
                  <a:cubicBezTo>
                    <a:pt x="60465" y="34627"/>
                    <a:pt x="60428" y="34702"/>
                    <a:pt x="60428" y="34778"/>
                  </a:cubicBezTo>
                  <a:cubicBezTo>
                    <a:pt x="60428" y="34853"/>
                    <a:pt x="60392" y="34853"/>
                    <a:pt x="60392" y="35003"/>
                  </a:cubicBezTo>
                  <a:cubicBezTo>
                    <a:pt x="60392" y="35078"/>
                    <a:pt x="60392" y="35078"/>
                    <a:pt x="60392" y="35078"/>
                  </a:cubicBezTo>
                  <a:lnTo>
                    <a:pt x="60428" y="35154"/>
                  </a:lnTo>
                  <a:cubicBezTo>
                    <a:pt x="60428" y="35216"/>
                    <a:pt x="60428" y="35291"/>
                    <a:pt x="60428" y="35291"/>
                  </a:cubicBezTo>
                  <a:cubicBezTo>
                    <a:pt x="60900" y="35291"/>
                    <a:pt x="60900" y="35291"/>
                    <a:pt x="60900" y="35291"/>
                  </a:cubicBezTo>
                  <a:cubicBezTo>
                    <a:pt x="60900" y="35216"/>
                    <a:pt x="60900" y="35154"/>
                    <a:pt x="60937" y="35154"/>
                  </a:cubicBezTo>
                  <a:cubicBezTo>
                    <a:pt x="60937" y="35078"/>
                    <a:pt x="60900" y="35003"/>
                    <a:pt x="60937" y="35003"/>
                  </a:cubicBezTo>
                  <a:cubicBezTo>
                    <a:pt x="60937" y="34928"/>
                    <a:pt x="60973" y="34853"/>
                    <a:pt x="60973" y="34853"/>
                  </a:cubicBezTo>
                  <a:cubicBezTo>
                    <a:pt x="61010" y="34778"/>
                    <a:pt x="61010" y="34702"/>
                    <a:pt x="61047" y="34702"/>
                  </a:cubicBezTo>
                  <a:cubicBezTo>
                    <a:pt x="61084" y="34702"/>
                    <a:pt x="61084" y="34702"/>
                    <a:pt x="61120" y="34702"/>
                  </a:cubicBezTo>
                  <a:cubicBezTo>
                    <a:pt x="61194" y="34702"/>
                    <a:pt x="61194" y="34702"/>
                    <a:pt x="61194" y="34702"/>
                  </a:cubicBezTo>
                  <a:cubicBezTo>
                    <a:pt x="61194" y="34702"/>
                    <a:pt x="61225" y="34702"/>
                    <a:pt x="61261" y="34702"/>
                  </a:cubicBezTo>
                  <a:cubicBezTo>
                    <a:pt x="61261" y="34702"/>
                    <a:pt x="61298" y="34778"/>
                    <a:pt x="61335" y="34778"/>
                  </a:cubicBezTo>
                  <a:cubicBezTo>
                    <a:pt x="61372" y="34778"/>
                    <a:pt x="61372" y="34778"/>
                    <a:pt x="61408" y="34702"/>
                  </a:cubicBezTo>
                  <a:cubicBezTo>
                    <a:pt x="61408" y="34702"/>
                    <a:pt x="61408" y="34627"/>
                    <a:pt x="61445" y="34552"/>
                  </a:cubicBezTo>
                  <a:cubicBezTo>
                    <a:pt x="61482" y="34552"/>
                    <a:pt x="61555" y="34552"/>
                    <a:pt x="61592" y="34552"/>
                  </a:cubicBezTo>
                  <a:cubicBezTo>
                    <a:pt x="61592" y="34101"/>
                    <a:pt x="61592" y="34101"/>
                    <a:pt x="61592" y="34101"/>
                  </a:cubicBezTo>
                  <a:cubicBezTo>
                    <a:pt x="61880" y="34101"/>
                    <a:pt x="61880" y="34101"/>
                    <a:pt x="61880" y="34101"/>
                  </a:cubicBezTo>
                  <a:cubicBezTo>
                    <a:pt x="61880" y="34038"/>
                    <a:pt x="61917" y="34038"/>
                    <a:pt x="61917" y="33963"/>
                  </a:cubicBezTo>
                  <a:cubicBezTo>
                    <a:pt x="61917" y="33888"/>
                    <a:pt x="61880" y="33813"/>
                    <a:pt x="61880" y="33737"/>
                  </a:cubicBezTo>
                  <a:cubicBezTo>
                    <a:pt x="61739" y="33737"/>
                    <a:pt x="61739" y="33737"/>
                    <a:pt x="61739" y="33737"/>
                  </a:cubicBezTo>
                  <a:cubicBezTo>
                    <a:pt x="61739" y="33737"/>
                    <a:pt x="61696" y="33813"/>
                    <a:pt x="61666" y="33813"/>
                  </a:cubicBezTo>
                  <a:cubicBezTo>
                    <a:pt x="61666" y="33813"/>
                    <a:pt x="61629" y="33813"/>
                    <a:pt x="61592" y="33813"/>
                  </a:cubicBezTo>
                  <a:cubicBezTo>
                    <a:pt x="61592" y="33737"/>
                    <a:pt x="61629" y="33662"/>
                    <a:pt x="61592" y="33662"/>
                  </a:cubicBezTo>
                  <a:cubicBezTo>
                    <a:pt x="61592" y="33587"/>
                    <a:pt x="61555" y="33662"/>
                    <a:pt x="61519" y="33587"/>
                  </a:cubicBezTo>
                  <a:cubicBezTo>
                    <a:pt x="61555" y="33512"/>
                    <a:pt x="61592" y="33437"/>
                    <a:pt x="61629" y="33286"/>
                  </a:cubicBezTo>
                  <a:lnTo>
                    <a:pt x="61666" y="33211"/>
                  </a:lnTo>
                  <a:cubicBezTo>
                    <a:pt x="61696" y="33073"/>
                    <a:pt x="61696" y="32985"/>
                    <a:pt x="61696" y="32923"/>
                  </a:cubicBezTo>
                  <a:cubicBezTo>
                    <a:pt x="61696" y="32772"/>
                    <a:pt x="61696" y="32697"/>
                    <a:pt x="61696" y="32622"/>
                  </a:cubicBezTo>
                  <a:cubicBezTo>
                    <a:pt x="61696" y="32547"/>
                    <a:pt x="61696" y="32472"/>
                    <a:pt x="61696" y="32472"/>
                  </a:cubicBezTo>
                  <a:cubicBezTo>
                    <a:pt x="61739" y="32396"/>
                    <a:pt x="61739" y="32396"/>
                    <a:pt x="61739" y="32321"/>
                  </a:cubicBezTo>
                  <a:cubicBezTo>
                    <a:pt x="61770" y="32246"/>
                    <a:pt x="61807" y="32246"/>
                    <a:pt x="61807" y="32246"/>
                  </a:cubicBezTo>
                  <a:cubicBezTo>
                    <a:pt x="61843" y="32171"/>
                    <a:pt x="61843" y="32096"/>
                    <a:pt x="61880" y="32096"/>
                  </a:cubicBezTo>
                  <a:cubicBezTo>
                    <a:pt x="61917" y="32096"/>
                    <a:pt x="61917" y="32096"/>
                    <a:pt x="61954" y="32096"/>
                  </a:cubicBezTo>
                  <a:cubicBezTo>
                    <a:pt x="61990" y="32020"/>
                    <a:pt x="61990" y="31958"/>
                    <a:pt x="62027" y="31958"/>
                  </a:cubicBezTo>
                  <a:cubicBezTo>
                    <a:pt x="62064" y="31958"/>
                    <a:pt x="62064" y="31958"/>
                    <a:pt x="62101" y="31958"/>
                  </a:cubicBezTo>
                  <a:cubicBezTo>
                    <a:pt x="62101" y="31883"/>
                    <a:pt x="62137" y="31958"/>
                    <a:pt x="62174" y="31958"/>
                  </a:cubicBezTo>
                  <a:cubicBezTo>
                    <a:pt x="62174" y="31883"/>
                    <a:pt x="62174" y="31807"/>
                    <a:pt x="62211" y="31807"/>
                  </a:cubicBezTo>
                  <a:cubicBezTo>
                    <a:pt x="62211" y="31732"/>
                    <a:pt x="62211" y="31657"/>
                    <a:pt x="62211" y="31657"/>
                  </a:cubicBezTo>
                  <a:cubicBezTo>
                    <a:pt x="62211" y="31582"/>
                    <a:pt x="62241" y="31582"/>
                    <a:pt x="62241" y="31507"/>
                  </a:cubicBezTo>
                  <a:cubicBezTo>
                    <a:pt x="62278" y="31431"/>
                    <a:pt x="62315" y="31431"/>
                    <a:pt x="62315" y="31356"/>
                  </a:cubicBezTo>
                  <a:cubicBezTo>
                    <a:pt x="62352" y="31356"/>
                    <a:pt x="62388" y="31356"/>
                    <a:pt x="62388" y="31281"/>
                  </a:cubicBezTo>
                  <a:cubicBezTo>
                    <a:pt x="62388" y="31206"/>
                    <a:pt x="62388" y="31206"/>
                    <a:pt x="62388" y="31131"/>
                  </a:cubicBezTo>
                  <a:cubicBezTo>
                    <a:pt x="62388" y="30993"/>
                    <a:pt x="62388" y="30993"/>
                    <a:pt x="62388" y="30993"/>
                  </a:cubicBezTo>
                  <a:cubicBezTo>
                    <a:pt x="62388" y="30905"/>
                    <a:pt x="62388" y="30905"/>
                    <a:pt x="62388" y="30842"/>
                  </a:cubicBezTo>
                  <a:cubicBezTo>
                    <a:pt x="62315" y="30842"/>
                    <a:pt x="62278" y="30842"/>
                    <a:pt x="62241" y="30842"/>
                  </a:cubicBezTo>
                  <a:cubicBezTo>
                    <a:pt x="62174" y="30842"/>
                    <a:pt x="62137" y="30767"/>
                    <a:pt x="62101" y="30767"/>
                  </a:cubicBezTo>
                  <a:cubicBezTo>
                    <a:pt x="62064" y="30767"/>
                    <a:pt x="62064" y="30842"/>
                    <a:pt x="62027" y="30842"/>
                  </a:cubicBezTo>
                  <a:cubicBezTo>
                    <a:pt x="62027" y="30617"/>
                    <a:pt x="62027" y="30542"/>
                    <a:pt x="62027" y="30316"/>
                  </a:cubicBezTo>
                  <a:cubicBezTo>
                    <a:pt x="62027" y="30316"/>
                    <a:pt x="61990" y="30241"/>
                    <a:pt x="61954" y="30241"/>
                  </a:cubicBezTo>
                  <a:cubicBezTo>
                    <a:pt x="61917" y="30166"/>
                    <a:pt x="61917" y="30241"/>
                    <a:pt x="61880" y="30241"/>
                  </a:cubicBezTo>
                  <a:cubicBezTo>
                    <a:pt x="61843" y="30166"/>
                    <a:pt x="61843" y="30166"/>
                    <a:pt x="61807" y="30090"/>
                  </a:cubicBezTo>
                  <a:cubicBezTo>
                    <a:pt x="61807" y="30090"/>
                    <a:pt x="61807" y="30015"/>
                    <a:pt x="61807" y="29940"/>
                  </a:cubicBezTo>
                  <a:cubicBezTo>
                    <a:pt x="61807" y="28825"/>
                    <a:pt x="61807" y="28825"/>
                    <a:pt x="61807" y="28825"/>
                  </a:cubicBezTo>
                  <a:cubicBezTo>
                    <a:pt x="61843" y="28762"/>
                    <a:pt x="61880" y="28762"/>
                    <a:pt x="61917" y="28687"/>
                  </a:cubicBezTo>
                  <a:cubicBezTo>
                    <a:pt x="61917" y="28687"/>
                    <a:pt x="61917" y="28612"/>
                    <a:pt x="61954" y="28536"/>
                  </a:cubicBezTo>
                  <a:cubicBezTo>
                    <a:pt x="61954" y="28536"/>
                    <a:pt x="61990" y="28461"/>
                    <a:pt x="61990" y="28386"/>
                  </a:cubicBezTo>
                  <a:cubicBezTo>
                    <a:pt x="62027" y="28386"/>
                    <a:pt x="62027" y="28311"/>
                    <a:pt x="62027" y="28311"/>
                  </a:cubicBezTo>
                  <a:cubicBezTo>
                    <a:pt x="62064" y="28160"/>
                    <a:pt x="62064" y="28085"/>
                    <a:pt x="62064" y="28010"/>
                  </a:cubicBezTo>
                  <a:cubicBezTo>
                    <a:pt x="62101" y="27935"/>
                    <a:pt x="62101" y="27860"/>
                    <a:pt x="62101" y="27860"/>
                  </a:cubicBezTo>
                  <a:cubicBezTo>
                    <a:pt x="62137" y="27797"/>
                    <a:pt x="62174" y="27797"/>
                    <a:pt x="62174" y="27797"/>
                  </a:cubicBezTo>
                  <a:cubicBezTo>
                    <a:pt x="62211" y="27797"/>
                    <a:pt x="62241" y="27797"/>
                    <a:pt x="62241" y="27797"/>
                  </a:cubicBezTo>
                  <a:cubicBezTo>
                    <a:pt x="62315" y="27722"/>
                    <a:pt x="62352" y="27722"/>
                    <a:pt x="62388" y="27646"/>
                  </a:cubicBezTo>
                  <a:cubicBezTo>
                    <a:pt x="62425" y="27571"/>
                    <a:pt x="62425" y="27571"/>
                    <a:pt x="62462" y="27496"/>
                  </a:cubicBezTo>
                  <a:cubicBezTo>
                    <a:pt x="62462" y="27421"/>
                    <a:pt x="62499" y="27421"/>
                    <a:pt x="62499" y="27421"/>
                  </a:cubicBezTo>
                  <a:cubicBezTo>
                    <a:pt x="62535" y="27346"/>
                    <a:pt x="62535" y="27271"/>
                    <a:pt x="62535" y="27271"/>
                  </a:cubicBezTo>
                  <a:cubicBezTo>
                    <a:pt x="62609" y="27195"/>
                    <a:pt x="62646" y="27195"/>
                    <a:pt x="62683" y="27195"/>
                  </a:cubicBezTo>
                  <a:cubicBezTo>
                    <a:pt x="62713" y="27195"/>
                    <a:pt x="62756" y="27195"/>
                    <a:pt x="62787" y="27195"/>
                  </a:cubicBezTo>
                  <a:cubicBezTo>
                    <a:pt x="62787" y="27195"/>
                    <a:pt x="62787" y="27120"/>
                    <a:pt x="62823" y="27045"/>
                  </a:cubicBezTo>
                  <a:cubicBezTo>
                    <a:pt x="62860" y="27045"/>
                    <a:pt x="62897" y="26970"/>
                    <a:pt x="62897" y="26970"/>
                  </a:cubicBezTo>
                  <a:cubicBezTo>
                    <a:pt x="62897" y="26895"/>
                    <a:pt x="62897" y="26832"/>
                    <a:pt x="62897" y="26832"/>
                  </a:cubicBezTo>
                  <a:cubicBezTo>
                    <a:pt x="62897" y="26744"/>
                    <a:pt x="62934" y="26681"/>
                    <a:pt x="62934" y="26681"/>
                  </a:cubicBezTo>
                  <a:cubicBezTo>
                    <a:pt x="62970" y="26681"/>
                    <a:pt x="63007" y="26681"/>
                    <a:pt x="63007" y="26606"/>
                  </a:cubicBezTo>
                  <a:cubicBezTo>
                    <a:pt x="63044" y="26606"/>
                    <a:pt x="63081" y="26606"/>
                    <a:pt x="63081" y="26606"/>
                  </a:cubicBezTo>
                  <a:cubicBezTo>
                    <a:pt x="63117" y="26606"/>
                    <a:pt x="63154" y="26606"/>
                    <a:pt x="63154" y="26606"/>
                  </a:cubicBezTo>
                  <a:cubicBezTo>
                    <a:pt x="63191" y="26606"/>
                    <a:pt x="63228" y="26606"/>
                    <a:pt x="63228" y="26531"/>
                  </a:cubicBezTo>
                  <a:cubicBezTo>
                    <a:pt x="63258" y="26531"/>
                    <a:pt x="63295" y="26456"/>
                    <a:pt x="63295" y="26381"/>
                  </a:cubicBezTo>
                  <a:cubicBezTo>
                    <a:pt x="63295" y="26230"/>
                    <a:pt x="63258" y="26230"/>
                    <a:pt x="63228" y="26155"/>
                  </a:cubicBezTo>
                  <a:cubicBezTo>
                    <a:pt x="63228" y="26080"/>
                    <a:pt x="63191" y="26080"/>
                    <a:pt x="63154" y="26005"/>
                  </a:cubicBezTo>
                  <a:cubicBezTo>
                    <a:pt x="63154" y="26005"/>
                    <a:pt x="63154" y="25930"/>
                    <a:pt x="63154" y="25854"/>
                  </a:cubicBezTo>
                  <a:cubicBezTo>
                    <a:pt x="63154" y="25716"/>
                    <a:pt x="63154" y="25566"/>
                    <a:pt x="63228" y="25491"/>
                  </a:cubicBezTo>
                  <a:cubicBezTo>
                    <a:pt x="63228" y="25416"/>
                    <a:pt x="63228" y="25340"/>
                    <a:pt x="63258" y="25340"/>
                  </a:cubicBezTo>
                  <a:cubicBezTo>
                    <a:pt x="63295" y="25265"/>
                    <a:pt x="63295" y="25340"/>
                    <a:pt x="63332" y="25340"/>
                  </a:cubicBezTo>
                  <a:cubicBezTo>
                    <a:pt x="63369" y="25265"/>
                    <a:pt x="63369" y="25265"/>
                    <a:pt x="63405" y="25190"/>
                  </a:cubicBezTo>
                  <a:cubicBezTo>
                    <a:pt x="63442" y="25190"/>
                    <a:pt x="63442" y="25115"/>
                    <a:pt x="63442" y="25040"/>
                  </a:cubicBezTo>
                  <a:cubicBezTo>
                    <a:pt x="63479" y="24889"/>
                    <a:pt x="63479" y="24814"/>
                    <a:pt x="63516" y="24751"/>
                  </a:cubicBezTo>
                  <a:cubicBezTo>
                    <a:pt x="63516" y="24664"/>
                    <a:pt x="63516" y="24601"/>
                    <a:pt x="63516" y="24601"/>
                  </a:cubicBezTo>
                  <a:cubicBezTo>
                    <a:pt x="63552" y="24526"/>
                    <a:pt x="63626" y="24526"/>
                    <a:pt x="63663" y="24526"/>
                  </a:cubicBezTo>
                  <a:cubicBezTo>
                    <a:pt x="63730" y="24526"/>
                    <a:pt x="63773" y="24601"/>
                    <a:pt x="63803" y="24601"/>
                  </a:cubicBezTo>
                  <a:cubicBezTo>
                    <a:pt x="63840" y="24601"/>
                    <a:pt x="63840" y="24601"/>
                    <a:pt x="63877" y="24601"/>
                  </a:cubicBezTo>
                  <a:cubicBezTo>
                    <a:pt x="63914" y="24601"/>
                    <a:pt x="63914" y="24664"/>
                    <a:pt x="63914" y="24751"/>
                  </a:cubicBezTo>
                  <a:cubicBezTo>
                    <a:pt x="63987" y="24814"/>
                    <a:pt x="63987" y="24889"/>
                    <a:pt x="64024" y="25040"/>
                  </a:cubicBezTo>
                  <a:cubicBezTo>
                    <a:pt x="64061" y="24965"/>
                    <a:pt x="64098" y="24965"/>
                    <a:pt x="64098" y="24965"/>
                  </a:cubicBezTo>
                  <a:cubicBezTo>
                    <a:pt x="64134" y="24965"/>
                    <a:pt x="64134" y="24889"/>
                    <a:pt x="64171" y="24814"/>
                  </a:cubicBezTo>
                  <a:cubicBezTo>
                    <a:pt x="64171" y="24814"/>
                    <a:pt x="64208" y="24814"/>
                    <a:pt x="64245" y="24814"/>
                  </a:cubicBezTo>
                  <a:cubicBezTo>
                    <a:pt x="64275" y="24814"/>
                    <a:pt x="64275" y="24889"/>
                    <a:pt x="64312" y="24889"/>
                  </a:cubicBezTo>
                  <a:cubicBezTo>
                    <a:pt x="64312" y="24965"/>
                    <a:pt x="64349" y="24965"/>
                    <a:pt x="64349" y="25040"/>
                  </a:cubicBezTo>
                  <a:cubicBezTo>
                    <a:pt x="64385" y="25040"/>
                    <a:pt x="64385" y="25115"/>
                    <a:pt x="64385" y="25190"/>
                  </a:cubicBezTo>
                  <a:cubicBezTo>
                    <a:pt x="64422" y="25190"/>
                    <a:pt x="64422" y="25265"/>
                    <a:pt x="64422" y="25340"/>
                  </a:cubicBezTo>
                  <a:cubicBezTo>
                    <a:pt x="64422" y="25779"/>
                    <a:pt x="64422" y="25779"/>
                    <a:pt x="64422" y="25779"/>
                  </a:cubicBezTo>
                  <a:cubicBezTo>
                    <a:pt x="64245" y="25779"/>
                    <a:pt x="64245" y="25779"/>
                    <a:pt x="64245" y="25779"/>
                  </a:cubicBezTo>
                  <a:cubicBezTo>
                    <a:pt x="64245" y="25930"/>
                    <a:pt x="64245" y="26005"/>
                    <a:pt x="64245" y="26230"/>
                  </a:cubicBezTo>
                  <a:cubicBezTo>
                    <a:pt x="64245" y="26230"/>
                    <a:pt x="64245" y="26306"/>
                    <a:pt x="64245" y="26381"/>
                  </a:cubicBezTo>
                  <a:cubicBezTo>
                    <a:pt x="64208" y="26456"/>
                    <a:pt x="64208" y="26531"/>
                    <a:pt x="64171" y="26606"/>
                  </a:cubicBezTo>
                  <a:cubicBezTo>
                    <a:pt x="64134" y="26681"/>
                    <a:pt x="64098" y="26681"/>
                    <a:pt x="64098" y="26744"/>
                  </a:cubicBezTo>
                  <a:cubicBezTo>
                    <a:pt x="64061" y="26832"/>
                    <a:pt x="64024" y="26832"/>
                    <a:pt x="63987" y="26832"/>
                  </a:cubicBezTo>
                  <a:cubicBezTo>
                    <a:pt x="63914" y="26832"/>
                    <a:pt x="63877" y="26744"/>
                    <a:pt x="63803" y="26744"/>
                  </a:cubicBezTo>
                  <a:cubicBezTo>
                    <a:pt x="63773" y="26744"/>
                    <a:pt x="63730" y="26832"/>
                    <a:pt x="63730" y="26832"/>
                  </a:cubicBezTo>
                  <a:cubicBezTo>
                    <a:pt x="63699" y="26895"/>
                    <a:pt x="63663" y="26895"/>
                    <a:pt x="63663" y="26895"/>
                  </a:cubicBezTo>
                  <a:cubicBezTo>
                    <a:pt x="63626" y="26970"/>
                    <a:pt x="63626" y="27045"/>
                    <a:pt x="63626" y="27045"/>
                  </a:cubicBezTo>
                  <a:cubicBezTo>
                    <a:pt x="63589" y="27120"/>
                    <a:pt x="63589" y="27120"/>
                    <a:pt x="63552" y="27195"/>
                  </a:cubicBezTo>
                  <a:cubicBezTo>
                    <a:pt x="63552" y="27271"/>
                    <a:pt x="63552" y="27271"/>
                    <a:pt x="63552" y="27346"/>
                  </a:cubicBezTo>
                  <a:cubicBezTo>
                    <a:pt x="63516" y="27421"/>
                    <a:pt x="63479" y="27421"/>
                    <a:pt x="63479" y="27421"/>
                  </a:cubicBezTo>
                  <a:cubicBezTo>
                    <a:pt x="63442" y="27496"/>
                    <a:pt x="63442" y="27496"/>
                    <a:pt x="63405" y="27571"/>
                  </a:cubicBezTo>
                  <a:cubicBezTo>
                    <a:pt x="63405" y="27646"/>
                    <a:pt x="63405" y="27646"/>
                    <a:pt x="63369" y="27722"/>
                  </a:cubicBezTo>
                  <a:cubicBezTo>
                    <a:pt x="63332" y="27722"/>
                    <a:pt x="63332" y="27722"/>
                    <a:pt x="63295" y="27797"/>
                  </a:cubicBezTo>
                  <a:cubicBezTo>
                    <a:pt x="63258" y="27860"/>
                    <a:pt x="63191" y="27860"/>
                    <a:pt x="63191" y="28010"/>
                  </a:cubicBezTo>
                  <a:cubicBezTo>
                    <a:pt x="63191" y="28236"/>
                    <a:pt x="63228" y="28311"/>
                    <a:pt x="63228" y="28536"/>
                  </a:cubicBezTo>
                  <a:cubicBezTo>
                    <a:pt x="63228" y="28612"/>
                    <a:pt x="63228" y="28687"/>
                    <a:pt x="63191" y="28762"/>
                  </a:cubicBezTo>
                  <a:cubicBezTo>
                    <a:pt x="63191" y="28825"/>
                    <a:pt x="63117" y="28825"/>
                    <a:pt x="63117" y="28975"/>
                  </a:cubicBezTo>
                  <a:cubicBezTo>
                    <a:pt x="63117" y="29125"/>
                    <a:pt x="63154" y="29276"/>
                    <a:pt x="63154" y="29426"/>
                  </a:cubicBezTo>
                  <a:cubicBezTo>
                    <a:pt x="63154" y="29577"/>
                    <a:pt x="63154" y="29577"/>
                    <a:pt x="63154" y="29577"/>
                  </a:cubicBezTo>
                  <a:cubicBezTo>
                    <a:pt x="63154" y="29652"/>
                    <a:pt x="63191" y="29727"/>
                    <a:pt x="63191" y="29727"/>
                  </a:cubicBezTo>
                  <a:cubicBezTo>
                    <a:pt x="63191" y="29877"/>
                    <a:pt x="63191" y="29940"/>
                    <a:pt x="63191" y="30090"/>
                  </a:cubicBezTo>
                  <a:cubicBezTo>
                    <a:pt x="63258" y="30090"/>
                    <a:pt x="63295" y="30090"/>
                    <a:pt x="63369" y="30090"/>
                  </a:cubicBezTo>
                  <a:cubicBezTo>
                    <a:pt x="63405" y="30090"/>
                    <a:pt x="63442" y="30166"/>
                    <a:pt x="63479" y="30241"/>
                  </a:cubicBezTo>
                  <a:cubicBezTo>
                    <a:pt x="63516" y="30241"/>
                    <a:pt x="63516" y="30316"/>
                    <a:pt x="63552" y="30316"/>
                  </a:cubicBezTo>
                  <a:cubicBezTo>
                    <a:pt x="63552" y="30391"/>
                    <a:pt x="63589" y="30466"/>
                    <a:pt x="63589" y="30466"/>
                  </a:cubicBezTo>
                  <a:cubicBezTo>
                    <a:pt x="63663" y="30542"/>
                    <a:pt x="63699" y="30542"/>
                    <a:pt x="63730" y="30617"/>
                  </a:cubicBezTo>
                  <a:cubicBezTo>
                    <a:pt x="63773" y="30617"/>
                    <a:pt x="63773" y="30692"/>
                    <a:pt x="63803" y="30692"/>
                  </a:cubicBezTo>
                  <a:cubicBezTo>
                    <a:pt x="63877" y="30767"/>
                    <a:pt x="63914" y="30905"/>
                    <a:pt x="63987" y="30905"/>
                  </a:cubicBezTo>
                  <a:cubicBezTo>
                    <a:pt x="64024" y="30905"/>
                    <a:pt x="64024" y="30905"/>
                    <a:pt x="64024" y="30905"/>
                  </a:cubicBezTo>
                  <a:cubicBezTo>
                    <a:pt x="64061" y="30905"/>
                    <a:pt x="64061" y="30842"/>
                    <a:pt x="64098" y="30842"/>
                  </a:cubicBezTo>
                  <a:cubicBezTo>
                    <a:pt x="64171" y="30767"/>
                    <a:pt x="64245" y="30542"/>
                    <a:pt x="64312" y="30542"/>
                  </a:cubicBezTo>
                  <a:cubicBezTo>
                    <a:pt x="64385" y="30542"/>
                    <a:pt x="64422" y="30692"/>
                    <a:pt x="64496" y="30692"/>
                  </a:cubicBezTo>
                  <a:cubicBezTo>
                    <a:pt x="64532" y="30692"/>
                    <a:pt x="64569" y="30617"/>
                    <a:pt x="64606" y="30617"/>
                  </a:cubicBezTo>
                  <a:cubicBezTo>
                    <a:pt x="64643" y="30617"/>
                    <a:pt x="64679" y="30692"/>
                    <a:pt x="64679" y="30617"/>
                  </a:cubicBezTo>
                  <a:cubicBezTo>
                    <a:pt x="64716" y="30617"/>
                    <a:pt x="64716" y="30617"/>
                    <a:pt x="64747" y="30542"/>
                  </a:cubicBezTo>
                  <a:cubicBezTo>
                    <a:pt x="64790" y="30542"/>
                    <a:pt x="64747" y="30466"/>
                    <a:pt x="64790" y="30391"/>
                  </a:cubicBezTo>
                  <a:cubicBezTo>
                    <a:pt x="64790" y="30391"/>
                    <a:pt x="64820" y="30391"/>
                    <a:pt x="64820" y="30316"/>
                  </a:cubicBezTo>
                  <a:cubicBezTo>
                    <a:pt x="65402" y="30316"/>
                    <a:pt x="65402" y="30316"/>
                    <a:pt x="65402" y="30316"/>
                  </a:cubicBezTo>
                  <a:cubicBezTo>
                    <a:pt x="65439" y="30316"/>
                    <a:pt x="65439" y="30241"/>
                    <a:pt x="65476" y="30241"/>
                  </a:cubicBezTo>
                  <a:cubicBezTo>
                    <a:pt x="65513" y="30241"/>
                    <a:pt x="65549" y="30241"/>
                    <a:pt x="65586" y="30241"/>
                  </a:cubicBezTo>
                  <a:cubicBezTo>
                    <a:pt x="65586" y="30241"/>
                    <a:pt x="65586" y="30166"/>
                    <a:pt x="65623" y="30241"/>
                  </a:cubicBezTo>
                  <a:lnTo>
                    <a:pt x="65660" y="30316"/>
                  </a:lnTo>
                  <a:cubicBezTo>
                    <a:pt x="65660" y="30391"/>
                    <a:pt x="65660" y="30466"/>
                    <a:pt x="65696" y="30466"/>
                  </a:cubicBezTo>
                  <a:cubicBezTo>
                    <a:pt x="65696" y="30542"/>
                    <a:pt x="65733" y="30542"/>
                    <a:pt x="65733" y="30542"/>
                  </a:cubicBezTo>
                  <a:cubicBezTo>
                    <a:pt x="66094" y="30542"/>
                    <a:pt x="66094" y="30542"/>
                    <a:pt x="66094" y="30542"/>
                  </a:cubicBezTo>
                  <a:cubicBezTo>
                    <a:pt x="66131" y="30692"/>
                    <a:pt x="66131" y="30692"/>
                    <a:pt x="66131" y="30692"/>
                  </a:cubicBezTo>
                  <a:cubicBezTo>
                    <a:pt x="66094" y="30767"/>
                    <a:pt x="66094" y="30842"/>
                    <a:pt x="66058" y="30842"/>
                  </a:cubicBezTo>
                  <a:cubicBezTo>
                    <a:pt x="66021" y="30842"/>
                    <a:pt x="65984" y="30842"/>
                    <a:pt x="65911" y="30842"/>
                  </a:cubicBezTo>
                  <a:cubicBezTo>
                    <a:pt x="65837" y="30842"/>
                    <a:pt x="65807" y="30842"/>
                    <a:pt x="65733" y="30842"/>
                  </a:cubicBezTo>
                  <a:lnTo>
                    <a:pt x="65696" y="30905"/>
                  </a:lnTo>
                  <a:cubicBezTo>
                    <a:pt x="65660" y="30905"/>
                    <a:pt x="65623" y="30993"/>
                    <a:pt x="65623" y="30993"/>
                  </a:cubicBezTo>
                  <a:cubicBezTo>
                    <a:pt x="65586" y="30993"/>
                    <a:pt x="65549" y="31055"/>
                    <a:pt x="65549" y="31131"/>
                  </a:cubicBezTo>
                  <a:cubicBezTo>
                    <a:pt x="65513" y="31131"/>
                    <a:pt x="65476" y="31131"/>
                    <a:pt x="65476" y="31206"/>
                  </a:cubicBezTo>
                  <a:cubicBezTo>
                    <a:pt x="65439" y="31281"/>
                    <a:pt x="65439" y="31281"/>
                    <a:pt x="65402" y="31356"/>
                  </a:cubicBezTo>
                  <a:cubicBezTo>
                    <a:pt x="65402" y="31431"/>
                    <a:pt x="65402" y="31431"/>
                    <a:pt x="65366" y="31507"/>
                  </a:cubicBezTo>
                  <a:cubicBezTo>
                    <a:pt x="65366" y="31582"/>
                    <a:pt x="65366" y="31582"/>
                    <a:pt x="65329" y="31657"/>
                  </a:cubicBezTo>
                  <a:cubicBezTo>
                    <a:pt x="65292" y="31657"/>
                    <a:pt x="65292" y="31657"/>
                    <a:pt x="65261" y="31657"/>
                  </a:cubicBezTo>
                  <a:cubicBezTo>
                    <a:pt x="65225" y="31657"/>
                    <a:pt x="65151" y="31657"/>
                    <a:pt x="65114" y="31582"/>
                  </a:cubicBezTo>
                  <a:cubicBezTo>
                    <a:pt x="65078" y="31582"/>
                    <a:pt x="65078" y="31507"/>
                    <a:pt x="65041" y="31431"/>
                  </a:cubicBezTo>
                  <a:cubicBezTo>
                    <a:pt x="65004" y="31431"/>
                    <a:pt x="65004" y="31281"/>
                    <a:pt x="64931" y="31281"/>
                  </a:cubicBezTo>
                  <a:cubicBezTo>
                    <a:pt x="64857" y="31281"/>
                    <a:pt x="64820" y="31431"/>
                    <a:pt x="64790" y="31431"/>
                  </a:cubicBezTo>
                  <a:cubicBezTo>
                    <a:pt x="64716" y="31431"/>
                    <a:pt x="64679" y="31431"/>
                    <a:pt x="64643" y="31431"/>
                  </a:cubicBezTo>
                  <a:cubicBezTo>
                    <a:pt x="64569" y="31431"/>
                    <a:pt x="64532" y="31356"/>
                    <a:pt x="64496" y="31356"/>
                  </a:cubicBezTo>
                  <a:cubicBezTo>
                    <a:pt x="64459" y="31356"/>
                    <a:pt x="64422" y="31431"/>
                    <a:pt x="64422" y="31431"/>
                  </a:cubicBezTo>
                  <a:cubicBezTo>
                    <a:pt x="64385" y="31431"/>
                    <a:pt x="64385" y="31507"/>
                    <a:pt x="64349" y="31507"/>
                  </a:cubicBezTo>
                  <a:cubicBezTo>
                    <a:pt x="64312" y="31507"/>
                    <a:pt x="64312" y="31582"/>
                    <a:pt x="64275" y="31582"/>
                  </a:cubicBezTo>
                  <a:cubicBezTo>
                    <a:pt x="64245" y="31582"/>
                    <a:pt x="64245" y="31582"/>
                    <a:pt x="64208" y="31582"/>
                  </a:cubicBezTo>
                  <a:cubicBezTo>
                    <a:pt x="64171" y="31582"/>
                    <a:pt x="64171" y="31507"/>
                    <a:pt x="64134" y="31507"/>
                  </a:cubicBezTo>
                  <a:cubicBezTo>
                    <a:pt x="64098" y="31507"/>
                    <a:pt x="64098" y="31582"/>
                    <a:pt x="64061" y="31582"/>
                  </a:cubicBezTo>
                  <a:cubicBezTo>
                    <a:pt x="64061" y="31582"/>
                    <a:pt x="64024" y="31582"/>
                    <a:pt x="63987" y="31657"/>
                  </a:cubicBezTo>
                  <a:cubicBezTo>
                    <a:pt x="63987" y="31657"/>
                    <a:pt x="64024" y="31732"/>
                    <a:pt x="63987" y="31807"/>
                  </a:cubicBezTo>
                  <a:cubicBezTo>
                    <a:pt x="63987" y="31883"/>
                    <a:pt x="63950" y="31883"/>
                    <a:pt x="63914" y="31958"/>
                  </a:cubicBezTo>
                  <a:cubicBezTo>
                    <a:pt x="63914" y="31958"/>
                    <a:pt x="63950" y="32096"/>
                    <a:pt x="63914" y="32096"/>
                  </a:cubicBezTo>
                  <a:cubicBezTo>
                    <a:pt x="63877" y="32096"/>
                    <a:pt x="63877" y="32020"/>
                    <a:pt x="63840" y="32020"/>
                  </a:cubicBezTo>
                  <a:cubicBezTo>
                    <a:pt x="63803" y="32020"/>
                    <a:pt x="63803" y="32020"/>
                    <a:pt x="63773" y="32020"/>
                  </a:cubicBezTo>
                  <a:cubicBezTo>
                    <a:pt x="63730" y="32020"/>
                    <a:pt x="63730" y="31958"/>
                    <a:pt x="63699" y="31958"/>
                  </a:cubicBezTo>
                  <a:cubicBezTo>
                    <a:pt x="63699" y="31883"/>
                    <a:pt x="63730" y="31807"/>
                    <a:pt x="63699" y="31807"/>
                  </a:cubicBezTo>
                  <a:cubicBezTo>
                    <a:pt x="63699" y="31732"/>
                    <a:pt x="63663" y="31807"/>
                    <a:pt x="63626" y="31807"/>
                  </a:cubicBezTo>
                  <a:cubicBezTo>
                    <a:pt x="63626" y="31807"/>
                    <a:pt x="63589" y="31807"/>
                    <a:pt x="63552" y="31807"/>
                  </a:cubicBezTo>
                  <a:cubicBezTo>
                    <a:pt x="63552" y="31807"/>
                    <a:pt x="63516" y="31807"/>
                    <a:pt x="63479" y="31883"/>
                  </a:cubicBezTo>
                  <a:cubicBezTo>
                    <a:pt x="63479" y="31883"/>
                    <a:pt x="63479" y="31958"/>
                    <a:pt x="63479" y="32020"/>
                  </a:cubicBezTo>
                  <a:cubicBezTo>
                    <a:pt x="63516" y="32020"/>
                    <a:pt x="63516" y="32096"/>
                    <a:pt x="63552" y="32096"/>
                  </a:cubicBezTo>
                  <a:cubicBezTo>
                    <a:pt x="63552" y="32096"/>
                    <a:pt x="63589" y="32096"/>
                    <a:pt x="63626" y="32096"/>
                  </a:cubicBezTo>
                  <a:cubicBezTo>
                    <a:pt x="63663" y="32096"/>
                    <a:pt x="63663" y="32171"/>
                    <a:pt x="63699" y="32246"/>
                  </a:cubicBezTo>
                  <a:cubicBezTo>
                    <a:pt x="63626" y="32246"/>
                    <a:pt x="63589" y="32171"/>
                    <a:pt x="63552" y="32246"/>
                  </a:cubicBezTo>
                  <a:cubicBezTo>
                    <a:pt x="63442" y="32246"/>
                    <a:pt x="63405" y="32321"/>
                    <a:pt x="63332" y="32321"/>
                  </a:cubicBezTo>
                  <a:cubicBezTo>
                    <a:pt x="63295" y="32396"/>
                    <a:pt x="63258" y="32396"/>
                    <a:pt x="63258" y="32396"/>
                  </a:cubicBezTo>
                  <a:cubicBezTo>
                    <a:pt x="63258" y="32472"/>
                    <a:pt x="63258" y="32547"/>
                    <a:pt x="63258" y="32547"/>
                  </a:cubicBezTo>
                  <a:cubicBezTo>
                    <a:pt x="63295" y="32697"/>
                    <a:pt x="63332" y="32772"/>
                    <a:pt x="63405" y="32772"/>
                  </a:cubicBezTo>
                  <a:lnTo>
                    <a:pt x="63442" y="32772"/>
                  </a:lnTo>
                  <a:cubicBezTo>
                    <a:pt x="63479" y="32772"/>
                    <a:pt x="63516" y="32848"/>
                    <a:pt x="63516" y="32848"/>
                  </a:cubicBezTo>
                  <a:cubicBezTo>
                    <a:pt x="63552" y="32848"/>
                    <a:pt x="63589" y="32848"/>
                    <a:pt x="63626" y="32848"/>
                  </a:cubicBezTo>
                  <a:cubicBezTo>
                    <a:pt x="63663" y="32848"/>
                    <a:pt x="63699" y="32848"/>
                    <a:pt x="63730" y="32848"/>
                  </a:cubicBezTo>
                  <a:cubicBezTo>
                    <a:pt x="63803" y="32772"/>
                    <a:pt x="63803" y="32622"/>
                    <a:pt x="63840" y="32547"/>
                  </a:cubicBezTo>
                  <a:cubicBezTo>
                    <a:pt x="63877" y="32472"/>
                    <a:pt x="63877" y="32396"/>
                    <a:pt x="63914" y="32396"/>
                  </a:cubicBezTo>
                  <a:cubicBezTo>
                    <a:pt x="63987" y="32396"/>
                    <a:pt x="63987" y="32396"/>
                    <a:pt x="64024" y="32472"/>
                  </a:cubicBezTo>
                  <a:cubicBezTo>
                    <a:pt x="64061" y="32472"/>
                    <a:pt x="64098" y="32472"/>
                    <a:pt x="64098" y="32547"/>
                  </a:cubicBezTo>
                  <a:cubicBezTo>
                    <a:pt x="64134" y="32547"/>
                    <a:pt x="64171" y="32622"/>
                    <a:pt x="64171" y="32622"/>
                  </a:cubicBezTo>
                  <a:cubicBezTo>
                    <a:pt x="64171" y="32697"/>
                    <a:pt x="64171" y="32772"/>
                    <a:pt x="64208" y="32772"/>
                  </a:cubicBezTo>
                  <a:cubicBezTo>
                    <a:pt x="64208" y="32848"/>
                    <a:pt x="64171" y="32923"/>
                    <a:pt x="64208" y="32923"/>
                  </a:cubicBezTo>
                  <a:cubicBezTo>
                    <a:pt x="64208" y="32985"/>
                    <a:pt x="64245" y="32985"/>
                    <a:pt x="64275" y="32985"/>
                  </a:cubicBezTo>
                  <a:lnTo>
                    <a:pt x="64312" y="33073"/>
                  </a:lnTo>
                  <a:cubicBezTo>
                    <a:pt x="64349" y="33073"/>
                    <a:pt x="64385" y="33136"/>
                    <a:pt x="64385" y="33211"/>
                  </a:cubicBezTo>
                  <a:cubicBezTo>
                    <a:pt x="64385" y="33211"/>
                    <a:pt x="64385" y="33286"/>
                    <a:pt x="64349" y="33286"/>
                  </a:cubicBezTo>
                  <a:cubicBezTo>
                    <a:pt x="64312" y="33437"/>
                    <a:pt x="64245" y="33437"/>
                    <a:pt x="64171" y="33512"/>
                  </a:cubicBezTo>
                  <a:cubicBezTo>
                    <a:pt x="64171" y="33512"/>
                    <a:pt x="64098" y="33512"/>
                    <a:pt x="64098" y="33587"/>
                  </a:cubicBezTo>
                  <a:cubicBezTo>
                    <a:pt x="64098" y="33587"/>
                    <a:pt x="64098" y="33662"/>
                    <a:pt x="64098" y="33737"/>
                  </a:cubicBezTo>
                  <a:cubicBezTo>
                    <a:pt x="64098" y="33813"/>
                    <a:pt x="64098" y="33888"/>
                    <a:pt x="64098" y="33963"/>
                  </a:cubicBezTo>
                  <a:cubicBezTo>
                    <a:pt x="63950" y="33963"/>
                    <a:pt x="63950" y="33963"/>
                    <a:pt x="63950" y="33963"/>
                  </a:cubicBezTo>
                  <a:cubicBezTo>
                    <a:pt x="63914" y="33963"/>
                    <a:pt x="63877" y="33963"/>
                    <a:pt x="63840" y="33963"/>
                  </a:cubicBezTo>
                  <a:cubicBezTo>
                    <a:pt x="63840" y="33888"/>
                    <a:pt x="63803" y="33888"/>
                    <a:pt x="63803" y="33888"/>
                  </a:cubicBezTo>
                  <a:cubicBezTo>
                    <a:pt x="63773" y="33888"/>
                    <a:pt x="63773" y="33813"/>
                    <a:pt x="63773" y="33737"/>
                  </a:cubicBezTo>
                  <a:cubicBezTo>
                    <a:pt x="63730" y="33737"/>
                    <a:pt x="63773" y="33662"/>
                    <a:pt x="63773" y="33587"/>
                  </a:cubicBezTo>
                  <a:cubicBezTo>
                    <a:pt x="63730" y="33587"/>
                    <a:pt x="63730" y="33512"/>
                    <a:pt x="63699" y="33437"/>
                  </a:cubicBezTo>
                  <a:cubicBezTo>
                    <a:pt x="63699" y="33437"/>
                    <a:pt x="63626" y="33512"/>
                    <a:pt x="63626" y="33437"/>
                  </a:cubicBezTo>
                  <a:cubicBezTo>
                    <a:pt x="63626" y="33437"/>
                    <a:pt x="63626" y="33361"/>
                    <a:pt x="63626" y="33286"/>
                  </a:cubicBezTo>
                  <a:lnTo>
                    <a:pt x="63626" y="33211"/>
                  </a:lnTo>
                  <a:cubicBezTo>
                    <a:pt x="63479" y="33211"/>
                    <a:pt x="63479" y="33211"/>
                    <a:pt x="63479" y="33211"/>
                  </a:cubicBezTo>
                  <a:cubicBezTo>
                    <a:pt x="63442" y="33286"/>
                    <a:pt x="63442" y="33361"/>
                    <a:pt x="63405" y="33437"/>
                  </a:cubicBezTo>
                  <a:cubicBezTo>
                    <a:pt x="63369" y="33512"/>
                    <a:pt x="63332" y="33512"/>
                    <a:pt x="63332" y="33587"/>
                  </a:cubicBezTo>
                  <a:cubicBezTo>
                    <a:pt x="63295" y="33587"/>
                    <a:pt x="63258" y="33587"/>
                    <a:pt x="63258" y="33662"/>
                  </a:cubicBezTo>
                  <a:cubicBezTo>
                    <a:pt x="63228" y="33662"/>
                    <a:pt x="63258" y="33737"/>
                    <a:pt x="63258" y="33813"/>
                  </a:cubicBezTo>
                  <a:cubicBezTo>
                    <a:pt x="63258" y="33813"/>
                    <a:pt x="63258" y="33888"/>
                    <a:pt x="63258" y="33963"/>
                  </a:cubicBezTo>
                  <a:cubicBezTo>
                    <a:pt x="63258" y="33963"/>
                    <a:pt x="63228" y="34038"/>
                    <a:pt x="63228" y="34101"/>
                  </a:cubicBezTo>
                  <a:cubicBezTo>
                    <a:pt x="63191" y="34101"/>
                    <a:pt x="63191" y="34176"/>
                    <a:pt x="63154" y="34176"/>
                  </a:cubicBezTo>
                  <a:cubicBezTo>
                    <a:pt x="63154" y="34251"/>
                    <a:pt x="63154" y="34326"/>
                    <a:pt x="63154" y="34326"/>
                  </a:cubicBezTo>
                  <a:cubicBezTo>
                    <a:pt x="63154" y="34402"/>
                    <a:pt x="63117" y="34477"/>
                    <a:pt x="63117" y="34552"/>
                  </a:cubicBezTo>
                  <a:cubicBezTo>
                    <a:pt x="63117" y="34627"/>
                    <a:pt x="63117" y="34702"/>
                    <a:pt x="63117" y="34778"/>
                  </a:cubicBezTo>
                  <a:cubicBezTo>
                    <a:pt x="63117" y="34853"/>
                    <a:pt x="63154" y="34853"/>
                    <a:pt x="63154" y="34928"/>
                  </a:cubicBezTo>
                  <a:cubicBezTo>
                    <a:pt x="63154" y="35003"/>
                    <a:pt x="63191" y="35003"/>
                    <a:pt x="63191" y="35078"/>
                  </a:cubicBezTo>
                  <a:cubicBezTo>
                    <a:pt x="63191" y="35154"/>
                    <a:pt x="63154" y="35154"/>
                    <a:pt x="63117" y="35216"/>
                  </a:cubicBezTo>
                  <a:cubicBezTo>
                    <a:pt x="63117" y="35291"/>
                    <a:pt x="63081" y="35291"/>
                    <a:pt x="63044" y="35367"/>
                  </a:cubicBezTo>
                  <a:cubicBezTo>
                    <a:pt x="63044" y="35442"/>
                    <a:pt x="63044" y="35442"/>
                    <a:pt x="63044" y="35517"/>
                  </a:cubicBezTo>
                  <a:cubicBezTo>
                    <a:pt x="63117" y="35667"/>
                    <a:pt x="63117" y="35667"/>
                    <a:pt x="63117" y="35667"/>
                  </a:cubicBezTo>
                  <a:cubicBezTo>
                    <a:pt x="63081" y="35818"/>
                    <a:pt x="63081" y="35818"/>
                    <a:pt x="63081" y="35818"/>
                  </a:cubicBezTo>
                  <a:cubicBezTo>
                    <a:pt x="63081" y="35818"/>
                    <a:pt x="63044" y="35818"/>
                    <a:pt x="63007" y="35818"/>
                  </a:cubicBezTo>
                  <a:cubicBezTo>
                    <a:pt x="62934" y="35818"/>
                    <a:pt x="62934" y="35667"/>
                    <a:pt x="62860" y="35667"/>
                  </a:cubicBezTo>
                  <a:cubicBezTo>
                    <a:pt x="62787" y="35667"/>
                    <a:pt x="62756" y="35667"/>
                    <a:pt x="62713" y="35667"/>
                  </a:cubicBezTo>
                  <a:cubicBezTo>
                    <a:pt x="62646" y="35667"/>
                    <a:pt x="62609" y="35667"/>
                    <a:pt x="62572" y="35667"/>
                  </a:cubicBezTo>
                  <a:cubicBezTo>
                    <a:pt x="62535" y="35667"/>
                    <a:pt x="62499" y="35667"/>
                    <a:pt x="62462" y="35743"/>
                  </a:cubicBezTo>
                  <a:cubicBezTo>
                    <a:pt x="62462" y="35818"/>
                    <a:pt x="62425" y="35818"/>
                    <a:pt x="62425" y="35893"/>
                  </a:cubicBezTo>
                  <a:cubicBezTo>
                    <a:pt x="62425" y="35968"/>
                    <a:pt x="62462" y="35968"/>
                    <a:pt x="62462" y="36043"/>
                  </a:cubicBezTo>
                  <a:cubicBezTo>
                    <a:pt x="62499" y="36181"/>
                    <a:pt x="62535" y="36181"/>
                    <a:pt x="62572" y="36256"/>
                  </a:cubicBezTo>
                  <a:cubicBezTo>
                    <a:pt x="62572" y="36407"/>
                    <a:pt x="62572" y="36407"/>
                    <a:pt x="62572" y="36407"/>
                  </a:cubicBezTo>
                  <a:cubicBezTo>
                    <a:pt x="62499" y="36482"/>
                    <a:pt x="62499" y="36482"/>
                    <a:pt x="62499" y="36482"/>
                  </a:cubicBezTo>
                  <a:cubicBezTo>
                    <a:pt x="62388" y="36332"/>
                    <a:pt x="62352" y="36256"/>
                    <a:pt x="62241" y="36119"/>
                  </a:cubicBezTo>
                  <a:cubicBezTo>
                    <a:pt x="62211" y="36119"/>
                    <a:pt x="62211" y="36119"/>
                    <a:pt x="62174" y="36043"/>
                  </a:cubicBezTo>
                  <a:cubicBezTo>
                    <a:pt x="62137" y="35968"/>
                    <a:pt x="62137" y="35893"/>
                    <a:pt x="62101" y="35893"/>
                  </a:cubicBezTo>
                  <a:cubicBezTo>
                    <a:pt x="62101" y="35818"/>
                    <a:pt x="62064" y="35818"/>
                    <a:pt x="62027" y="35818"/>
                  </a:cubicBezTo>
                  <a:cubicBezTo>
                    <a:pt x="62027" y="35818"/>
                    <a:pt x="61990" y="35893"/>
                    <a:pt x="61954" y="35893"/>
                  </a:cubicBezTo>
                  <a:cubicBezTo>
                    <a:pt x="61917" y="35968"/>
                    <a:pt x="61880" y="36043"/>
                    <a:pt x="61807" y="36119"/>
                  </a:cubicBezTo>
                  <a:cubicBezTo>
                    <a:pt x="61770" y="36119"/>
                    <a:pt x="61770" y="36181"/>
                    <a:pt x="61739" y="36181"/>
                  </a:cubicBezTo>
                  <a:cubicBezTo>
                    <a:pt x="61739" y="36181"/>
                    <a:pt x="61696" y="36181"/>
                    <a:pt x="61666" y="36181"/>
                  </a:cubicBezTo>
                  <a:cubicBezTo>
                    <a:pt x="61666" y="36256"/>
                    <a:pt x="61629" y="36256"/>
                    <a:pt x="61592" y="36256"/>
                  </a:cubicBezTo>
                  <a:cubicBezTo>
                    <a:pt x="61592" y="36332"/>
                    <a:pt x="61592" y="36407"/>
                    <a:pt x="61555" y="36407"/>
                  </a:cubicBezTo>
                  <a:cubicBezTo>
                    <a:pt x="61519" y="36482"/>
                    <a:pt x="61519" y="36482"/>
                    <a:pt x="61482" y="36557"/>
                  </a:cubicBezTo>
                  <a:cubicBezTo>
                    <a:pt x="61408" y="36632"/>
                    <a:pt x="61372" y="36557"/>
                    <a:pt x="61261" y="36557"/>
                  </a:cubicBezTo>
                  <a:cubicBezTo>
                    <a:pt x="61225" y="36557"/>
                    <a:pt x="61194" y="36557"/>
                    <a:pt x="61120" y="36632"/>
                  </a:cubicBezTo>
                  <a:cubicBezTo>
                    <a:pt x="61084" y="36632"/>
                    <a:pt x="61084" y="36708"/>
                    <a:pt x="61047" y="36708"/>
                  </a:cubicBezTo>
                  <a:cubicBezTo>
                    <a:pt x="61010" y="36783"/>
                    <a:pt x="60973" y="36783"/>
                    <a:pt x="60937" y="36783"/>
                  </a:cubicBezTo>
                  <a:cubicBezTo>
                    <a:pt x="60863" y="36783"/>
                    <a:pt x="60790" y="36783"/>
                    <a:pt x="60716" y="36632"/>
                  </a:cubicBezTo>
                  <a:cubicBezTo>
                    <a:pt x="60679" y="36482"/>
                    <a:pt x="60679" y="36332"/>
                    <a:pt x="60679" y="36119"/>
                  </a:cubicBezTo>
                  <a:cubicBezTo>
                    <a:pt x="60539" y="36119"/>
                    <a:pt x="60539" y="36119"/>
                    <a:pt x="60539" y="36119"/>
                  </a:cubicBezTo>
                  <a:cubicBezTo>
                    <a:pt x="60539" y="36181"/>
                    <a:pt x="60502" y="36181"/>
                    <a:pt x="60502" y="36181"/>
                  </a:cubicBezTo>
                  <a:cubicBezTo>
                    <a:pt x="60465" y="36256"/>
                    <a:pt x="60465" y="36332"/>
                    <a:pt x="60465" y="36332"/>
                  </a:cubicBezTo>
                  <a:cubicBezTo>
                    <a:pt x="60428" y="36332"/>
                    <a:pt x="60392" y="36332"/>
                    <a:pt x="60392" y="36332"/>
                  </a:cubicBezTo>
                  <a:cubicBezTo>
                    <a:pt x="60355" y="36332"/>
                    <a:pt x="60318" y="36256"/>
                    <a:pt x="60281" y="36256"/>
                  </a:cubicBezTo>
                  <a:cubicBezTo>
                    <a:pt x="60140" y="36256"/>
                    <a:pt x="60140" y="36256"/>
                    <a:pt x="60140" y="36256"/>
                  </a:cubicBezTo>
                  <a:cubicBezTo>
                    <a:pt x="60104" y="36256"/>
                    <a:pt x="60067" y="36332"/>
                    <a:pt x="60000" y="36332"/>
                  </a:cubicBezTo>
                  <a:cubicBezTo>
                    <a:pt x="60000" y="36482"/>
                    <a:pt x="60030" y="36557"/>
                    <a:pt x="60000" y="36783"/>
                  </a:cubicBezTo>
                  <a:cubicBezTo>
                    <a:pt x="59852" y="36783"/>
                    <a:pt x="59852" y="36783"/>
                    <a:pt x="59852" y="36783"/>
                  </a:cubicBezTo>
                  <a:cubicBezTo>
                    <a:pt x="59816" y="36783"/>
                    <a:pt x="59779" y="36783"/>
                    <a:pt x="59742" y="36708"/>
                  </a:cubicBezTo>
                  <a:cubicBezTo>
                    <a:pt x="59742" y="36708"/>
                    <a:pt x="59705" y="36708"/>
                    <a:pt x="59669" y="36632"/>
                  </a:cubicBezTo>
                  <a:cubicBezTo>
                    <a:pt x="59669" y="36482"/>
                    <a:pt x="59669" y="36407"/>
                    <a:pt x="59638" y="36256"/>
                  </a:cubicBezTo>
                  <a:cubicBezTo>
                    <a:pt x="59601" y="36332"/>
                    <a:pt x="59601" y="36332"/>
                    <a:pt x="59601" y="36332"/>
                  </a:cubicBezTo>
                  <a:cubicBezTo>
                    <a:pt x="59454" y="36332"/>
                    <a:pt x="59454" y="36332"/>
                    <a:pt x="59454" y="36332"/>
                  </a:cubicBezTo>
                  <a:cubicBezTo>
                    <a:pt x="59454" y="36119"/>
                    <a:pt x="59454" y="36119"/>
                    <a:pt x="59454" y="36119"/>
                  </a:cubicBezTo>
                  <a:cubicBezTo>
                    <a:pt x="59454" y="36043"/>
                    <a:pt x="59418" y="36043"/>
                    <a:pt x="59418" y="35968"/>
                  </a:cubicBezTo>
                  <a:cubicBezTo>
                    <a:pt x="59418" y="35893"/>
                    <a:pt x="59454" y="35893"/>
                    <a:pt x="59454" y="35818"/>
                  </a:cubicBezTo>
                  <a:cubicBezTo>
                    <a:pt x="59742" y="35818"/>
                    <a:pt x="59742" y="35818"/>
                    <a:pt x="59742" y="35818"/>
                  </a:cubicBezTo>
                  <a:cubicBezTo>
                    <a:pt x="59779" y="35818"/>
                    <a:pt x="59816" y="35893"/>
                    <a:pt x="59889" y="35893"/>
                  </a:cubicBezTo>
                  <a:cubicBezTo>
                    <a:pt x="59926" y="35893"/>
                    <a:pt x="59926" y="35968"/>
                    <a:pt x="59963" y="36043"/>
                  </a:cubicBezTo>
                  <a:cubicBezTo>
                    <a:pt x="60000" y="36043"/>
                    <a:pt x="60000" y="36119"/>
                    <a:pt x="60067" y="36119"/>
                  </a:cubicBezTo>
                  <a:cubicBezTo>
                    <a:pt x="60104" y="36119"/>
                    <a:pt x="60140" y="36043"/>
                    <a:pt x="60177" y="36043"/>
                  </a:cubicBezTo>
                  <a:cubicBezTo>
                    <a:pt x="60208" y="35968"/>
                    <a:pt x="60208" y="35893"/>
                    <a:pt x="60208" y="35743"/>
                  </a:cubicBezTo>
                  <a:cubicBezTo>
                    <a:pt x="60208" y="35592"/>
                    <a:pt x="60177" y="35517"/>
                    <a:pt x="60177" y="35367"/>
                  </a:cubicBezTo>
                  <a:cubicBezTo>
                    <a:pt x="60177" y="35291"/>
                    <a:pt x="60208" y="35291"/>
                    <a:pt x="60208" y="35154"/>
                  </a:cubicBezTo>
                  <a:cubicBezTo>
                    <a:pt x="60245" y="35078"/>
                    <a:pt x="60281" y="35078"/>
                    <a:pt x="60281" y="35003"/>
                  </a:cubicBezTo>
                  <a:cubicBezTo>
                    <a:pt x="60281" y="34853"/>
                    <a:pt x="60281" y="34778"/>
                    <a:pt x="60281" y="34702"/>
                  </a:cubicBezTo>
                  <a:cubicBezTo>
                    <a:pt x="60140" y="34702"/>
                    <a:pt x="60140" y="34702"/>
                    <a:pt x="60140" y="34702"/>
                  </a:cubicBezTo>
                  <a:cubicBezTo>
                    <a:pt x="60104" y="34702"/>
                    <a:pt x="60104" y="34778"/>
                    <a:pt x="60067" y="34778"/>
                  </a:cubicBezTo>
                  <a:cubicBezTo>
                    <a:pt x="60030" y="34778"/>
                    <a:pt x="59963" y="34702"/>
                    <a:pt x="59926" y="34778"/>
                  </a:cubicBezTo>
                  <a:cubicBezTo>
                    <a:pt x="59889" y="34778"/>
                    <a:pt x="59889" y="34778"/>
                    <a:pt x="59852" y="34853"/>
                  </a:cubicBezTo>
                  <a:cubicBezTo>
                    <a:pt x="59852" y="34853"/>
                    <a:pt x="59852" y="34928"/>
                    <a:pt x="59816" y="35003"/>
                  </a:cubicBezTo>
                  <a:cubicBezTo>
                    <a:pt x="59816" y="35003"/>
                    <a:pt x="59779" y="35154"/>
                    <a:pt x="59742" y="35154"/>
                  </a:cubicBezTo>
                  <a:cubicBezTo>
                    <a:pt x="59705" y="35154"/>
                    <a:pt x="59705" y="35154"/>
                    <a:pt x="59705" y="35154"/>
                  </a:cubicBezTo>
                  <a:cubicBezTo>
                    <a:pt x="59705" y="35154"/>
                    <a:pt x="59669" y="35078"/>
                    <a:pt x="59638" y="35078"/>
                  </a:cubicBezTo>
                  <a:cubicBezTo>
                    <a:pt x="59669" y="34928"/>
                    <a:pt x="59638" y="34853"/>
                    <a:pt x="59669" y="34778"/>
                  </a:cubicBezTo>
                  <a:cubicBezTo>
                    <a:pt x="59669" y="34702"/>
                    <a:pt x="59742" y="34702"/>
                    <a:pt x="59742" y="34627"/>
                  </a:cubicBezTo>
                  <a:cubicBezTo>
                    <a:pt x="59742" y="34627"/>
                    <a:pt x="59742" y="34552"/>
                    <a:pt x="59742" y="34477"/>
                  </a:cubicBezTo>
                  <a:cubicBezTo>
                    <a:pt x="59742" y="34251"/>
                    <a:pt x="59742" y="34251"/>
                    <a:pt x="59742" y="34251"/>
                  </a:cubicBezTo>
                  <a:cubicBezTo>
                    <a:pt x="59705" y="34326"/>
                    <a:pt x="59669" y="34326"/>
                    <a:pt x="59601" y="34326"/>
                  </a:cubicBezTo>
                  <a:cubicBezTo>
                    <a:pt x="59601" y="34326"/>
                    <a:pt x="59565" y="34326"/>
                    <a:pt x="59565" y="34251"/>
                  </a:cubicBezTo>
                  <a:cubicBezTo>
                    <a:pt x="59565" y="34176"/>
                    <a:pt x="59565" y="34176"/>
                    <a:pt x="59565" y="34101"/>
                  </a:cubicBezTo>
                  <a:cubicBezTo>
                    <a:pt x="59601" y="34038"/>
                    <a:pt x="59638" y="33963"/>
                    <a:pt x="59638" y="33813"/>
                  </a:cubicBezTo>
                  <a:cubicBezTo>
                    <a:pt x="59669" y="33813"/>
                    <a:pt x="59638" y="33737"/>
                    <a:pt x="59638" y="33662"/>
                  </a:cubicBezTo>
                  <a:cubicBezTo>
                    <a:pt x="59638" y="33662"/>
                    <a:pt x="59669" y="33587"/>
                    <a:pt x="59638" y="33512"/>
                  </a:cubicBezTo>
                  <a:cubicBezTo>
                    <a:pt x="59638" y="33437"/>
                    <a:pt x="59601" y="33437"/>
                    <a:pt x="59601" y="33361"/>
                  </a:cubicBezTo>
                  <a:cubicBezTo>
                    <a:pt x="59601" y="33361"/>
                    <a:pt x="59601" y="33286"/>
                    <a:pt x="59565" y="33211"/>
                  </a:cubicBezTo>
                  <a:cubicBezTo>
                    <a:pt x="59528" y="33211"/>
                    <a:pt x="59565" y="33136"/>
                    <a:pt x="59528" y="33136"/>
                  </a:cubicBezTo>
                  <a:cubicBezTo>
                    <a:pt x="59491" y="33136"/>
                    <a:pt x="59454" y="33136"/>
                    <a:pt x="59454" y="33136"/>
                  </a:cubicBezTo>
                  <a:cubicBezTo>
                    <a:pt x="59418" y="33136"/>
                    <a:pt x="59381" y="33211"/>
                    <a:pt x="59344" y="33211"/>
                  </a:cubicBezTo>
                  <a:cubicBezTo>
                    <a:pt x="59344" y="33361"/>
                    <a:pt x="59344" y="33437"/>
                    <a:pt x="59307" y="33512"/>
                  </a:cubicBezTo>
                  <a:cubicBezTo>
                    <a:pt x="59271" y="33662"/>
                    <a:pt x="59271" y="33737"/>
                    <a:pt x="59197" y="33813"/>
                  </a:cubicBezTo>
                  <a:cubicBezTo>
                    <a:pt x="59160" y="33813"/>
                    <a:pt x="59160" y="33813"/>
                    <a:pt x="59130" y="33813"/>
                  </a:cubicBezTo>
                  <a:cubicBezTo>
                    <a:pt x="59093" y="33813"/>
                    <a:pt x="59056" y="33813"/>
                    <a:pt x="59056" y="33813"/>
                  </a:cubicBezTo>
                  <a:cubicBezTo>
                    <a:pt x="59019" y="33813"/>
                    <a:pt x="58983" y="33888"/>
                    <a:pt x="58983" y="33963"/>
                  </a:cubicBezTo>
                  <a:cubicBezTo>
                    <a:pt x="58983" y="34038"/>
                    <a:pt x="59019" y="34101"/>
                    <a:pt x="59019" y="34176"/>
                  </a:cubicBezTo>
                  <a:cubicBezTo>
                    <a:pt x="59019" y="34251"/>
                    <a:pt x="59019" y="34251"/>
                    <a:pt x="59019" y="34251"/>
                  </a:cubicBezTo>
                  <a:cubicBezTo>
                    <a:pt x="59019" y="34326"/>
                    <a:pt x="59019" y="34402"/>
                    <a:pt x="58983" y="34402"/>
                  </a:cubicBezTo>
                  <a:cubicBezTo>
                    <a:pt x="58983" y="34402"/>
                    <a:pt x="58946" y="34402"/>
                    <a:pt x="58909" y="34402"/>
                  </a:cubicBezTo>
                  <a:cubicBezTo>
                    <a:pt x="58909" y="34477"/>
                    <a:pt x="58872" y="34477"/>
                    <a:pt x="58836" y="34477"/>
                  </a:cubicBezTo>
                  <a:cubicBezTo>
                    <a:pt x="58762" y="34552"/>
                    <a:pt x="58725" y="34627"/>
                    <a:pt x="58725" y="34778"/>
                  </a:cubicBezTo>
                  <a:cubicBezTo>
                    <a:pt x="58725" y="34928"/>
                    <a:pt x="58762" y="35003"/>
                    <a:pt x="58799" y="35154"/>
                  </a:cubicBezTo>
                  <a:cubicBezTo>
                    <a:pt x="58799" y="35216"/>
                    <a:pt x="58836" y="35216"/>
                    <a:pt x="58836" y="35291"/>
                  </a:cubicBezTo>
                  <a:cubicBezTo>
                    <a:pt x="58872" y="35291"/>
                    <a:pt x="58909" y="35291"/>
                    <a:pt x="58909" y="35291"/>
                  </a:cubicBezTo>
                  <a:cubicBezTo>
                    <a:pt x="58946" y="35367"/>
                    <a:pt x="58946" y="35367"/>
                    <a:pt x="58983" y="35442"/>
                  </a:cubicBezTo>
                  <a:cubicBezTo>
                    <a:pt x="58983" y="35442"/>
                    <a:pt x="58983" y="35517"/>
                    <a:pt x="58983" y="35592"/>
                  </a:cubicBezTo>
                  <a:cubicBezTo>
                    <a:pt x="58983" y="35592"/>
                    <a:pt x="58909" y="35667"/>
                    <a:pt x="58909" y="35743"/>
                  </a:cubicBezTo>
                  <a:cubicBezTo>
                    <a:pt x="58909" y="35818"/>
                    <a:pt x="58946" y="35818"/>
                    <a:pt x="58946" y="35893"/>
                  </a:cubicBezTo>
                  <a:cubicBezTo>
                    <a:pt x="58946" y="36043"/>
                    <a:pt x="58946" y="36043"/>
                    <a:pt x="58946" y="36043"/>
                  </a:cubicBezTo>
                  <a:cubicBezTo>
                    <a:pt x="58946" y="36119"/>
                    <a:pt x="58909" y="36119"/>
                    <a:pt x="58909" y="36256"/>
                  </a:cubicBezTo>
                  <a:cubicBezTo>
                    <a:pt x="58909" y="36256"/>
                    <a:pt x="58909" y="36256"/>
                    <a:pt x="58909" y="36332"/>
                  </a:cubicBezTo>
                  <a:cubicBezTo>
                    <a:pt x="58909" y="36407"/>
                    <a:pt x="58909" y="36407"/>
                    <a:pt x="58946" y="36482"/>
                  </a:cubicBezTo>
                  <a:cubicBezTo>
                    <a:pt x="58946" y="36557"/>
                    <a:pt x="58983" y="36557"/>
                    <a:pt x="58983" y="36632"/>
                  </a:cubicBezTo>
                  <a:cubicBezTo>
                    <a:pt x="59019" y="36708"/>
                    <a:pt x="59056" y="36783"/>
                    <a:pt x="59056" y="36933"/>
                  </a:cubicBezTo>
                  <a:cubicBezTo>
                    <a:pt x="59056" y="37159"/>
                    <a:pt x="59056" y="37159"/>
                    <a:pt x="59056" y="37159"/>
                  </a:cubicBezTo>
                  <a:cubicBezTo>
                    <a:pt x="58946" y="37159"/>
                    <a:pt x="58946" y="37159"/>
                    <a:pt x="58946" y="37159"/>
                  </a:cubicBezTo>
                  <a:cubicBezTo>
                    <a:pt x="58909" y="37159"/>
                    <a:pt x="58872" y="37234"/>
                    <a:pt x="58836" y="37234"/>
                  </a:cubicBezTo>
                  <a:cubicBezTo>
                    <a:pt x="58762" y="37234"/>
                    <a:pt x="58725" y="37234"/>
                    <a:pt x="58652" y="37234"/>
                  </a:cubicBezTo>
                  <a:cubicBezTo>
                    <a:pt x="58584" y="37234"/>
                    <a:pt x="58584" y="37234"/>
                    <a:pt x="58584" y="37234"/>
                  </a:cubicBezTo>
                  <a:cubicBezTo>
                    <a:pt x="58548" y="37234"/>
                    <a:pt x="58511" y="37234"/>
                    <a:pt x="58474" y="37234"/>
                  </a:cubicBezTo>
                  <a:cubicBezTo>
                    <a:pt x="58401" y="37234"/>
                    <a:pt x="58364" y="37234"/>
                    <a:pt x="58290" y="37234"/>
                  </a:cubicBezTo>
                  <a:cubicBezTo>
                    <a:pt x="58217" y="37234"/>
                    <a:pt x="58180" y="37234"/>
                    <a:pt x="58143" y="37234"/>
                  </a:cubicBezTo>
                  <a:cubicBezTo>
                    <a:pt x="58113" y="37297"/>
                    <a:pt x="58143" y="37372"/>
                    <a:pt x="58113" y="37372"/>
                  </a:cubicBezTo>
                  <a:cubicBezTo>
                    <a:pt x="58076" y="37447"/>
                    <a:pt x="58076" y="37447"/>
                    <a:pt x="58039" y="37447"/>
                  </a:cubicBezTo>
                  <a:cubicBezTo>
                    <a:pt x="58003" y="37522"/>
                    <a:pt x="57929" y="37447"/>
                    <a:pt x="57892" y="37522"/>
                  </a:cubicBezTo>
                  <a:cubicBezTo>
                    <a:pt x="57856" y="37597"/>
                    <a:pt x="57892" y="37673"/>
                    <a:pt x="57856" y="37673"/>
                  </a:cubicBezTo>
                  <a:cubicBezTo>
                    <a:pt x="57856" y="37748"/>
                    <a:pt x="57856" y="37748"/>
                    <a:pt x="57819" y="37823"/>
                  </a:cubicBezTo>
                  <a:cubicBezTo>
                    <a:pt x="57782" y="37973"/>
                    <a:pt x="57745" y="38049"/>
                    <a:pt x="57672" y="38049"/>
                  </a:cubicBezTo>
                  <a:cubicBezTo>
                    <a:pt x="57635" y="38049"/>
                    <a:pt x="57635" y="37973"/>
                    <a:pt x="57598" y="37973"/>
                  </a:cubicBezTo>
                  <a:cubicBezTo>
                    <a:pt x="57531" y="37973"/>
                    <a:pt x="57531" y="37973"/>
                    <a:pt x="57531" y="37973"/>
                  </a:cubicBezTo>
                  <a:cubicBezTo>
                    <a:pt x="57457" y="37973"/>
                    <a:pt x="57457" y="37973"/>
                    <a:pt x="57457" y="37973"/>
                  </a:cubicBezTo>
                  <a:cubicBezTo>
                    <a:pt x="57457" y="37973"/>
                    <a:pt x="57421" y="38049"/>
                    <a:pt x="57384" y="38049"/>
                  </a:cubicBezTo>
                  <a:cubicBezTo>
                    <a:pt x="57384" y="38049"/>
                    <a:pt x="57347" y="37973"/>
                    <a:pt x="57310" y="37973"/>
                  </a:cubicBezTo>
                  <a:cubicBezTo>
                    <a:pt x="57310" y="38274"/>
                    <a:pt x="57310" y="38274"/>
                    <a:pt x="57310" y="38274"/>
                  </a:cubicBezTo>
                  <a:cubicBezTo>
                    <a:pt x="57457" y="38412"/>
                    <a:pt x="57457" y="38412"/>
                    <a:pt x="57457" y="38412"/>
                  </a:cubicBezTo>
                  <a:cubicBezTo>
                    <a:pt x="57457" y="38863"/>
                    <a:pt x="57457" y="38863"/>
                    <a:pt x="57457" y="38863"/>
                  </a:cubicBezTo>
                  <a:cubicBezTo>
                    <a:pt x="57421" y="38863"/>
                    <a:pt x="57384" y="38863"/>
                    <a:pt x="57347" y="38863"/>
                  </a:cubicBezTo>
                  <a:cubicBezTo>
                    <a:pt x="57347" y="38863"/>
                    <a:pt x="57310" y="38938"/>
                    <a:pt x="57274" y="38938"/>
                  </a:cubicBezTo>
                  <a:cubicBezTo>
                    <a:pt x="57274" y="38938"/>
                    <a:pt x="57237" y="38938"/>
                    <a:pt x="57237" y="39014"/>
                  </a:cubicBezTo>
                  <a:cubicBezTo>
                    <a:pt x="57200" y="39014"/>
                    <a:pt x="57163" y="39089"/>
                    <a:pt x="57163" y="39089"/>
                  </a:cubicBezTo>
                  <a:cubicBezTo>
                    <a:pt x="57096" y="39164"/>
                    <a:pt x="57059" y="39239"/>
                    <a:pt x="57022" y="39314"/>
                  </a:cubicBezTo>
                  <a:cubicBezTo>
                    <a:pt x="56986" y="39314"/>
                    <a:pt x="56986" y="39377"/>
                    <a:pt x="56949" y="39452"/>
                  </a:cubicBezTo>
                  <a:cubicBezTo>
                    <a:pt x="56912" y="39452"/>
                    <a:pt x="56912" y="39527"/>
                    <a:pt x="56875" y="39527"/>
                  </a:cubicBezTo>
                  <a:cubicBezTo>
                    <a:pt x="56802" y="39527"/>
                    <a:pt x="56802" y="39527"/>
                    <a:pt x="56802" y="39527"/>
                  </a:cubicBezTo>
                  <a:cubicBezTo>
                    <a:pt x="56728" y="39527"/>
                    <a:pt x="56655" y="39527"/>
                    <a:pt x="56581" y="39527"/>
                  </a:cubicBezTo>
                  <a:cubicBezTo>
                    <a:pt x="56581" y="40417"/>
                    <a:pt x="56581" y="40417"/>
                    <a:pt x="56581" y="40417"/>
                  </a:cubicBezTo>
                  <a:cubicBezTo>
                    <a:pt x="56477" y="40417"/>
                    <a:pt x="56404" y="40417"/>
                    <a:pt x="56294" y="40417"/>
                  </a:cubicBezTo>
                  <a:lnTo>
                    <a:pt x="56257" y="40492"/>
                  </a:lnTo>
                  <a:cubicBezTo>
                    <a:pt x="56220" y="40492"/>
                    <a:pt x="56183" y="40492"/>
                    <a:pt x="56183" y="40492"/>
                  </a:cubicBezTo>
                  <a:cubicBezTo>
                    <a:pt x="56183" y="40944"/>
                    <a:pt x="56183" y="40944"/>
                    <a:pt x="56183" y="40944"/>
                  </a:cubicBezTo>
                  <a:cubicBezTo>
                    <a:pt x="55932" y="40944"/>
                    <a:pt x="55932" y="40944"/>
                    <a:pt x="55932" y="40944"/>
                  </a:cubicBezTo>
                  <a:cubicBezTo>
                    <a:pt x="55895" y="40944"/>
                    <a:pt x="55859" y="40868"/>
                    <a:pt x="55822" y="40868"/>
                  </a:cubicBezTo>
                  <a:cubicBezTo>
                    <a:pt x="55785" y="40868"/>
                    <a:pt x="55748" y="40868"/>
                    <a:pt x="55712" y="40868"/>
                  </a:cubicBezTo>
                  <a:cubicBezTo>
                    <a:pt x="55675" y="40868"/>
                    <a:pt x="55638" y="40868"/>
                    <a:pt x="55601" y="40868"/>
                  </a:cubicBezTo>
                  <a:cubicBezTo>
                    <a:pt x="55601" y="40793"/>
                    <a:pt x="55638" y="40718"/>
                    <a:pt x="55601" y="40718"/>
                  </a:cubicBezTo>
                  <a:cubicBezTo>
                    <a:pt x="55601" y="40643"/>
                    <a:pt x="55565" y="40568"/>
                    <a:pt x="55534" y="40568"/>
                  </a:cubicBezTo>
                  <a:cubicBezTo>
                    <a:pt x="55497" y="40568"/>
                    <a:pt x="55460" y="40568"/>
                    <a:pt x="55424" y="40568"/>
                  </a:cubicBezTo>
                  <a:cubicBezTo>
                    <a:pt x="55424" y="41019"/>
                    <a:pt x="55424" y="41019"/>
                    <a:pt x="55424" y="41019"/>
                  </a:cubicBezTo>
                  <a:cubicBezTo>
                    <a:pt x="55460" y="41094"/>
                    <a:pt x="55497" y="41094"/>
                    <a:pt x="55565" y="41094"/>
                  </a:cubicBezTo>
                  <a:cubicBezTo>
                    <a:pt x="55497" y="41395"/>
                    <a:pt x="55497" y="41395"/>
                    <a:pt x="55497" y="41395"/>
                  </a:cubicBezTo>
                  <a:cubicBezTo>
                    <a:pt x="55534" y="41533"/>
                    <a:pt x="55534" y="41533"/>
                    <a:pt x="55534" y="41533"/>
                  </a:cubicBezTo>
                  <a:cubicBezTo>
                    <a:pt x="55534" y="41758"/>
                    <a:pt x="55534" y="41758"/>
                    <a:pt x="55534" y="41758"/>
                  </a:cubicBezTo>
                  <a:cubicBezTo>
                    <a:pt x="55424" y="41758"/>
                    <a:pt x="55387" y="41758"/>
                    <a:pt x="55313" y="41758"/>
                  </a:cubicBezTo>
                  <a:cubicBezTo>
                    <a:pt x="55277" y="41758"/>
                    <a:pt x="55240" y="41683"/>
                    <a:pt x="55240" y="41683"/>
                  </a:cubicBezTo>
                  <a:cubicBezTo>
                    <a:pt x="55203" y="41683"/>
                    <a:pt x="55166" y="41683"/>
                    <a:pt x="55166" y="41683"/>
                  </a:cubicBezTo>
                  <a:cubicBezTo>
                    <a:pt x="55130" y="41683"/>
                    <a:pt x="55130" y="41683"/>
                    <a:pt x="55093" y="41683"/>
                  </a:cubicBezTo>
                  <a:cubicBezTo>
                    <a:pt x="55062" y="41683"/>
                    <a:pt x="55019" y="41683"/>
                    <a:pt x="54989" y="41683"/>
                  </a:cubicBezTo>
                  <a:cubicBezTo>
                    <a:pt x="54989" y="41683"/>
                    <a:pt x="54952" y="41608"/>
                    <a:pt x="54915" y="41608"/>
                  </a:cubicBezTo>
                  <a:cubicBezTo>
                    <a:pt x="54915" y="41533"/>
                    <a:pt x="54915" y="41470"/>
                    <a:pt x="54879" y="41470"/>
                  </a:cubicBezTo>
                  <a:cubicBezTo>
                    <a:pt x="54842" y="41470"/>
                    <a:pt x="54805" y="41533"/>
                    <a:pt x="54768" y="41533"/>
                  </a:cubicBezTo>
                  <a:cubicBezTo>
                    <a:pt x="54732" y="41533"/>
                    <a:pt x="54695" y="41533"/>
                    <a:pt x="54695" y="41533"/>
                  </a:cubicBezTo>
                  <a:cubicBezTo>
                    <a:pt x="54621" y="41533"/>
                    <a:pt x="54584" y="41608"/>
                    <a:pt x="54548" y="41683"/>
                  </a:cubicBezTo>
                  <a:cubicBezTo>
                    <a:pt x="54517" y="41683"/>
                    <a:pt x="54480" y="41683"/>
                    <a:pt x="54480" y="41758"/>
                  </a:cubicBezTo>
                  <a:cubicBezTo>
                    <a:pt x="54480" y="41833"/>
                    <a:pt x="54444" y="41833"/>
                    <a:pt x="54444" y="41909"/>
                  </a:cubicBezTo>
                  <a:cubicBezTo>
                    <a:pt x="54444" y="41984"/>
                    <a:pt x="54480" y="41984"/>
                    <a:pt x="54480" y="42059"/>
                  </a:cubicBezTo>
                  <a:cubicBezTo>
                    <a:pt x="54517" y="42059"/>
                    <a:pt x="54548" y="42059"/>
                    <a:pt x="54548" y="42059"/>
                  </a:cubicBezTo>
                  <a:cubicBezTo>
                    <a:pt x="54584" y="42059"/>
                    <a:pt x="54584" y="42134"/>
                    <a:pt x="54621" y="42209"/>
                  </a:cubicBezTo>
                  <a:cubicBezTo>
                    <a:pt x="54621" y="42209"/>
                    <a:pt x="54658" y="42209"/>
                    <a:pt x="54695" y="42285"/>
                  </a:cubicBezTo>
                  <a:cubicBezTo>
                    <a:pt x="54695" y="42285"/>
                    <a:pt x="54732" y="42360"/>
                    <a:pt x="54768" y="42360"/>
                  </a:cubicBezTo>
                  <a:cubicBezTo>
                    <a:pt x="54805" y="42360"/>
                    <a:pt x="54842" y="42360"/>
                    <a:pt x="54915" y="42360"/>
                  </a:cubicBezTo>
                  <a:cubicBezTo>
                    <a:pt x="54989" y="42360"/>
                    <a:pt x="54989" y="42360"/>
                    <a:pt x="54989" y="42360"/>
                  </a:cubicBezTo>
                  <a:cubicBezTo>
                    <a:pt x="55019" y="42360"/>
                    <a:pt x="55019" y="42435"/>
                    <a:pt x="55062" y="42435"/>
                  </a:cubicBezTo>
                  <a:cubicBezTo>
                    <a:pt x="55093" y="42498"/>
                    <a:pt x="55093" y="42498"/>
                    <a:pt x="55130" y="42573"/>
                  </a:cubicBezTo>
                  <a:cubicBezTo>
                    <a:pt x="55130" y="42573"/>
                    <a:pt x="55166" y="42573"/>
                    <a:pt x="55203" y="42648"/>
                  </a:cubicBezTo>
                  <a:cubicBezTo>
                    <a:pt x="55203" y="42648"/>
                    <a:pt x="55240" y="42723"/>
                    <a:pt x="55240" y="42798"/>
                  </a:cubicBezTo>
                  <a:cubicBezTo>
                    <a:pt x="55277" y="42874"/>
                    <a:pt x="55350" y="42949"/>
                    <a:pt x="55387" y="43024"/>
                  </a:cubicBezTo>
                  <a:cubicBezTo>
                    <a:pt x="55387" y="43763"/>
                    <a:pt x="55387" y="43763"/>
                    <a:pt x="55387" y="43763"/>
                  </a:cubicBezTo>
                  <a:cubicBezTo>
                    <a:pt x="55424" y="43839"/>
                    <a:pt x="55424" y="43839"/>
                    <a:pt x="55424" y="43914"/>
                  </a:cubicBezTo>
                  <a:cubicBezTo>
                    <a:pt x="55460" y="43914"/>
                    <a:pt x="55497" y="43989"/>
                    <a:pt x="55497" y="43989"/>
                  </a:cubicBezTo>
                  <a:cubicBezTo>
                    <a:pt x="55565" y="44064"/>
                    <a:pt x="55601" y="44064"/>
                    <a:pt x="55638" y="44139"/>
                  </a:cubicBezTo>
                  <a:cubicBezTo>
                    <a:pt x="55675" y="44139"/>
                    <a:pt x="55712" y="44290"/>
                    <a:pt x="55712" y="44365"/>
                  </a:cubicBezTo>
                  <a:cubicBezTo>
                    <a:pt x="55712" y="44440"/>
                    <a:pt x="55675" y="44515"/>
                    <a:pt x="55675" y="44578"/>
                  </a:cubicBezTo>
                  <a:cubicBezTo>
                    <a:pt x="55675" y="44653"/>
                    <a:pt x="55638" y="44728"/>
                    <a:pt x="55638" y="44804"/>
                  </a:cubicBezTo>
                  <a:cubicBezTo>
                    <a:pt x="55638" y="45029"/>
                    <a:pt x="55675" y="45104"/>
                    <a:pt x="55712" y="45330"/>
                  </a:cubicBezTo>
                  <a:cubicBezTo>
                    <a:pt x="55712" y="45405"/>
                    <a:pt x="55712" y="45480"/>
                    <a:pt x="55712" y="45556"/>
                  </a:cubicBezTo>
                  <a:cubicBezTo>
                    <a:pt x="55712" y="45631"/>
                    <a:pt x="55712" y="45693"/>
                    <a:pt x="55712" y="45769"/>
                  </a:cubicBezTo>
                  <a:cubicBezTo>
                    <a:pt x="55675" y="45919"/>
                    <a:pt x="55565" y="45919"/>
                    <a:pt x="55497" y="46069"/>
                  </a:cubicBezTo>
                  <a:cubicBezTo>
                    <a:pt x="55497" y="46069"/>
                    <a:pt x="55497" y="46145"/>
                    <a:pt x="55497" y="46220"/>
                  </a:cubicBezTo>
                  <a:cubicBezTo>
                    <a:pt x="55460" y="46220"/>
                    <a:pt x="55460" y="46220"/>
                    <a:pt x="55424" y="46295"/>
                  </a:cubicBezTo>
                  <a:cubicBezTo>
                    <a:pt x="55350" y="46370"/>
                    <a:pt x="55313" y="46445"/>
                    <a:pt x="55203" y="46445"/>
                  </a:cubicBezTo>
                  <a:cubicBezTo>
                    <a:pt x="55130" y="46445"/>
                    <a:pt x="55130" y="46445"/>
                    <a:pt x="55130" y="46445"/>
                  </a:cubicBezTo>
                  <a:cubicBezTo>
                    <a:pt x="55093" y="46445"/>
                    <a:pt x="55093" y="46370"/>
                    <a:pt x="55062" y="46370"/>
                  </a:cubicBezTo>
                  <a:cubicBezTo>
                    <a:pt x="55019" y="46370"/>
                    <a:pt x="54989" y="46295"/>
                    <a:pt x="54915" y="46295"/>
                  </a:cubicBezTo>
                  <a:lnTo>
                    <a:pt x="54879" y="46295"/>
                  </a:lnTo>
                  <a:cubicBezTo>
                    <a:pt x="54805" y="46295"/>
                    <a:pt x="54768" y="46295"/>
                    <a:pt x="54695" y="46295"/>
                  </a:cubicBezTo>
                  <a:cubicBezTo>
                    <a:pt x="54658" y="46295"/>
                    <a:pt x="54658" y="46220"/>
                    <a:pt x="54621" y="46145"/>
                  </a:cubicBezTo>
                  <a:cubicBezTo>
                    <a:pt x="54584" y="46145"/>
                    <a:pt x="54584" y="46069"/>
                    <a:pt x="54548" y="45994"/>
                  </a:cubicBezTo>
                  <a:cubicBezTo>
                    <a:pt x="54517" y="45994"/>
                    <a:pt x="54517" y="45994"/>
                    <a:pt x="54480" y="45994"/>
                  </a:cubicBezTo>
                  <a:cubicBezTo>
                    <a:pt x="53862" y="45994"/>
                    <a:pt x="53862" y="45994"/>
                    <a:pt x="53862" y="45994"/>
                  </a:cubicBezTo>
                  <a:cubicBezTo>
                    <a:pt x="53788" y="45994"/>
                    <a:pt x="53751" y="45919"/>
                    <a:pt x="53678" y="45919"/>
                  </a:cubicBezTo>
                  <a:cubicBezTo>
                    <a:pt x="53641" y="45919"/>
                    <a:pt x="53604" y="45994"/>
                    <a:pt x="53568" y="45919"/>
                  </a:cubicBezTo>
                  <a:cubicBezTo>
                    <a:pt x="53531" y="45919"/>
                    <a:pt x="53531" y="45769"/>
                    <a:pt x="53500" y="45769"/>
                  </a:cubicBezTo>
                  <a:cubicBezTo>
                    <a:pt x="53457" y="45769"/>
                    <a:pt x="53457" y="45769"/>
                    <a:pt x="53457" y="45769"/>
                  </a:cubicBezTo>
                  <a:cubicBezTo>
                    <a:pt x="53427" y="45844"/>
                    <a:pt x="53390" y="45844"/>
                    <a:pt x="53390" y="45844"/>
                  </a:cubicBezTo>
                  <a:cubicBezTo>
                    <a:pt x="53353" y="45919"/>
                    <a:pt x="53390" y="45994"/>
                    <a:pt x="53390" y="45994"/>
                  </a:cubicBezTo>
                  <a:cubicBezTo>
                    <a:pt x="53353" y="46069"/>
                    <a:pt x="53353" y="46145"/>
                    <a:pt x="53353" y="46145"/>
                  </a:cubicBezTo>
                  <a:cubicBezTo>
                    <a:pt x="52986" y="46145"/>
                    <a:pt x="52986" y="46145"/>
                    <a:pt x="52986" y="46145"/>
                  </a:cubicBezTo>
                  <a:cubicBezTo>
                    <a:pt x="52955" y="46295"/>
                    <a:pt x="52955" y="46295"/>
                    <a:pt x="52955" y="46295"/>
                  </a:cubicBezTo>
                  <a:cubicBezTo>
                    <a:pt x="52986" y="46370"/>
                    <a:pt x="52986" y="46445"/>
                    <a:pt x="52986" y="46445"/>
                  </a:cubicBezTo>
                  <a:cubicBezTo>
                    <a:pt x="53029" y="46521"/>
                    <a:pt x="53059" y="46521"/>
                    <a:pt x="53059" y="46596"/>
                  </a:cubicBezTo>
                  <a:cubicBezTo>
                    <a:pt x="53096" y="46596"/>
                    <a:pt x="53096" y="46659"/>
                    <a:pt x="53096" y="46746"/>
                  </a:cubicBezTo>
                  <a:cubicBezTo>
                    <a:pt x="53096" y="46884"/>
                    <a:pt x="53096" y="46884"/>
                    <a:pt x="53059" y="46959"/>
                  </a:cubicBezTo>
                  <a:cubicBezTo>
                    <a:pt x="53059" y="47110"/>
                    <a:pt x="53029" y="47185"/>
                    <a:pt x="53029" y="47335"/>
                  </a:cubicBezTo>
                  <a:cubicBezTo>
                    <a:pt x="53029" y="47410"/>
                    <a:pt x="53029" y="47486"/>
                    <a:pt x="53029" y="47636"/>
                  </a:cubicBezTo>
                  <a:cubicBezTo>
                    <a:pt x="53059" y="47636"/>
                    <a:pt x="53059" y="47711"/>
                    <a:pt x="53059" y="47711"/>
                  </a:cubicBezTo>
                  <a:cubicBezTo>
                    <a:pt x="53096" y="47774"/>
                    <a:pt x="53133" y="47849"/>
                    <a:pt x="53133" y="47924"/>
                  </a:cubicBezTo>
                  <a:cubicBezTo>
                    <a:pt x="53133" y="48739"/>
                    <a:pt x="53133" y="48739"/>
                    <a:pt x="53133" y="48739"/>
                  </a:cubicBezTo>
                  <a:cubicBezTo>
                    <a:pt x="53133" y="48814"/>
                    <a:pt x="53133" y="48814"/>
                    <a:pt x="53096" y="48889"/>
                  </a:cubicBezTo>
                  <a:cubicBezTo>
                    <a:pt x="53096" y="48965"/>
                    <a:pt x="53059" y="48965"/>
                    <a:pt x="53029" y="48965"/>
                  </a:cubicBezTo>
                  <a:cubicBezTo>
                    <a:pt x="53029" y="49040"/>
                    <a:pt x="53029" y="49115"/>
                    <a:pt x="52986" y="49115"/>
                  </a:cubicBezTo>
                  <a:cubicBezTo>
                    <a:pt x="52955" y="49265"/>
                    <a:pt x="52918" y="49416"/>
                    <a:pt x="52918" y="49566"/>
                  </a:cubicBezTo>
                  <a:cubicBezTo>
                    <a:pt x="52918" y="49641"/>
                    <a:pt x="52918" y="49641"/>
                    <a:pt x="52918" y="49716"/>
                  </a:cubicBezTo>
                  <a:cubicBezTo>
                    <a:pt x="52918" y="49792"/>
                    <a:pt x="52955" y="49792"/>
                    <a:pt x="52986" y="49854"/>
                  </a:cubicBezTo>
                  <a:cubicBezTo>
                    <a:pt x="52986" y="50005"/>
                    <a:pt x="52986" y="50005"/>
                    <a:pt x="52986" y="50005"/>
                  </a:cubicBezTo>
                  <a:cubicBezTo>
                    <a:pt x="53029" y="50080"/>
                    <a:pt x="53059" y="50080"/>
                    <a:pt x="53059" y="50155"/>
                  </a:cubicBezTo>
                  <a:cubicBezTo>
                    <a:pt x="53059" y="50306"/>
                    <a:pt x="53059" y="50306"/>
                    <a:pt x="53059" y="50306"/>
                  </a:cubicBezTo>
                  <a:cubicBezTo>
                    <a:pt x="53059" y="50456"/>
                    <a:pt x="53059" y="50456"/>
                    <a:pt x="53059" y="50456"/>
                  </a:cubicBezTo>
                  <a:cubicBezTo>
                    <a:pt x="53059" y="50531"/>
                    <a:pt x="53029" y="50531"/>
                    <a:pt x="52986" y="50606"/>
                  </a:cubicBezTo>
                  <a:cubicBezTo>
                    <a:pt x="52986" y="50681"/>
                    <a:pt x="52986" y="50757"/>
                    <a:pt x="52986" y="50819"/>
                  </a:cubicBezTo>
                  <a:cubicBezTo>
                    <a:pt x="52986" y="50970"/>
                    <a:pt x="52986" y="51045"/>
                    <a:pt x="52986" y="51195"/>
                  </a:cubicBezTo>
                  <a:cubicBezTo>
                    <a:pt x="53206" y="51195"/>
                    <a:pt x="53206" y="51195"/>
                    <a:pt x="53206" y="51195"/>
                  </a:cubicBezTo>
                  <a:cubicBezTo>
                    <a:pt x="53280" y="51195"/>
                    <a:pt x="53316" y="51120"/>
                    <a:pt x="53390" y="51120"/>
                  </a:cubicBezTo>
                  <a:cubicBezTo>
                    <a:pt x="53390" y="51120"/>
                    <a:pt x="53427" y="51120"/>
                    <a:pt x="53457" y="51195"/>
                  </a:cubicBezTo>
                  <a:cubicBezTo>
                    <a:pt x="53457" y="51195"/>
                    <a:pt x="53457" y="51271"/>
                    <a:pt x="53500" y="51346"/>
                  </a:cubicBezTo>
                  <a:cubicBezTo>
                    <a:pt x="53531" y="51346"/>
                    <a:pt x="53568" y="51346"/>
                    <a:pt x="53604" y="51346"/>
                  </a:cubicBezTo>
                  <a:cubicBezTo>
                    <a:pt x="53678" y="51346"/>
                    <a:pt x="53715" y="51271"/>
                    <a:pt x="53788" y="51271"/>
                  </a:cubicBezTo>
                  <a:cubicBezTo>
                    <a:pt x="53825" y="51271"/>
                    <a:pt x="53825" y="51346"/>
                    <a:pt x="53862" y="51346"/>
                  </a:cubicBezTo>
                  <a:cubicBezTo>
                    <a:pt x="53862" y="51346"/>
                    <a:pt x="53898" y="51421"/>
                    <a:pt x="53935" y="51421"/>
                  </a:cubicBezTo>
                  <a:cubicBezTo>
                    <a:pt x="53935" y="51421"/>
                    <a:pt x="53972" y="51421"/>
                    <a:pt x="53972" y="51496"/>
                  </a:cubicBezTo>
                  <a:cubicBezTo>
                    <a:pt x="54045" y="51496"/>
                    <a:pt x="54045" y="51496"/>
                    <a:pt x="54045" y="51496"/>
                  </a:cubicBezTo>
                  <a:cubicBezTo>
                    <a:pt x="54076" y="51571"/>
                    <a:pt x="54076" y="51646"/>
                    <a:pt x="54113" y="51646"/>
                  </a:cubicBezTo>
                  <a:cubicBezTo>
                    <a:pt x="54113" y="51722"/>
                    <a:pt x="54150" y="51797"/>
                    <a:pt x="54150" y="51797"/>
                  </a:cubicBezTo>
                  <a:cubicBezTo>
                    <a:pt x="54186" y="51872"/>
                    <a:pt x="54150" y="51935"/>
                    <a:pt x="54186" y="51935"/>
                  </a:cubicBezTo>
                  <a:cubicBezTo>
                    <a:pt x="54186" y="52010"/>
                    <a:pt x="54223" y="52010"/>
                    <a:pt x="54260" y="52085"/>
                  </a:cubicBezTo>
                  <a:cubicBezTo>
                    <a:pt x="54297" y="51872"/>
                    <a:pt x="54297" y="51872"/>
                    <a:pt x="54297" y="51872"/>
                  </a:cubicBezTo>
                  <a:cubicBezTo>
                    <a:pt x="54223" y="51872"/>
                    <a:pt x="54223" y="51872"/>
                    <a:pt x="54223" y="51872"/>
                  </a:cubicBezTo>
                  <a:cubicBezTo>
                    <a:pt x="54223" y="51872"/>
                    <a:pt x="54260" y="51797"/>
                    <a:pt x="54297" y="51797"/>
                  </a:cubicBezTo>
                  <a:cubicBezTo>
                    <a:pt x="54333" y="51797"/>
                    <a:pt x="54370" y="51797"/>
                    <a:pt x="54444" y="51797"/>
                  </a:cubicBezTo>
                  <a:cubicBezTo>
                    <a:pt x="54480" y="51797"/>
                    <a:pt x="54517" y="51722"/>
                    <a:pt x="54548" y="51722"/>
                  </a:cubicBezTo>
                  <a:cubicBezTo>
                    <a:pt x="54584" y="51722"/>
                    <a:pt x="54621" y="51646"/>
                    <a:pt x="54621" y="51571"/>
                  </a:cubicBezTo>
                  <a:cubicBezTo>
                    <a:pt x="54695" y="51496"/>
                    <a:pt x="54732" y="51496"/>
                    <a:pt x="54768" y="51421"/>
                  </a:cubicBezTo>
                  <a:cubicBezTo>
                    <a:pt x="54805" y="51346"/>
                    <a:pt x="54805" y="51271"/>
                    <a:pt x="54842" y="51271"/>
                  </a:cubicBezTo>
                  <a:cubicBezTo>
                    <a:pt x="54879" y="51195"/>
                    <a:pt x="54915" y="51120"/>
                    <a:pt x="54989" y="51120"/>
                  </a:cubicBezTo>
                  <a:cubicBezTo>
                    <a:pt x="55019" y="51120"/>
                    <a:pt x="55062" y="51120"/>
                    <a:pt x="55130" y="51120"/>
                  </a:cubicBezTo>
                  <a:cubicBezTo>
                    <a:pt x="55166" y="51120"/>
                    <a:pt x="55166" y="51045"/>
                    <a:pt x="55203" y="51045"/>
                  </a:cubicBezTo>
                  <a:cubicBezTo>
                    <a:pt x="55240" y="51045"/>
                    <a:pt x="55240" y="51045"/>
                    <a:pt x="55277" y="50970"/>
                  </a:cubicBezTo>
                  <a:cubicBezTo>
                    <a:pt x="55350" y="50907"/>
                    <a:pt x="55350" y="50819"/>
                    <a:pt x="55387" y="50681"/>
                  </a:cubicBezTo>
                  <a:cubicBezTo>
                    <a:pt x="55460" y="50531"/>
                    <a:pt x="55497" y="50456"/>
                    <a:pt x="55601" y="50381"/>
                  </a:cubicBezTo>
                  <a:cubicBezTo>
                    <a:pt x="55638" y="50381"/>
                    <a:pt x="55675" y="50306"/>
                    <a:pt x="55748" y="50306"/>
                  </a:cubicBezTo>
                  <a:cubicBezTo>
                    <a:pt x="55822" y="50306"/>
                    <a:pt x="55859" y="50306"/>
                    <a:pt x="55969" y="50306"/>
                  </a:cubicBezTo>
                  <a:cubicBezTo>
                    <a:pt x="56006" y="50306"/>
                    <a:pt x="56036" y="50306"/>
                    <a:pt x="56110" y="50306"/>
                  </a:cubicBezTo>
                  <a:cubicBezTo>
                    <a:pt x="56110" y="49792"/>
                    <a:pt x="56110" y="49792"/>
                    <a:pt x="56110" y="49792"/>
                  </a:cubicBezTo>
                  <a:cubicBezTo>
                    <a:pt x="56110" y="49716"/>
                    <a:pt x="56073" y="49716"/>
                    <a:pt x="56073" y="49641"/>
                  </a:cubicBezTo>
                  <a:cubicBezTo>
                    <a:pt x="56036" y="49641"/>
                    <a:pt x="56036" y="49566"/>
                    <a:pt x="56006" y="49566"/>
                  </a:cubicBezTo>
                  <a:cubicBezTo>
                    <a:pt x="55969" y="49491"/>
                    <a:pt x="55932" y="49491"/>
                    <a:pt x="55932" y="49416"/>
                  </a:cubicBezTo>
                  <a:cubicBezTo>
                    <a:pt x="55932" y="49340"/>
                    <a:pt x="55932" y="49265"/>
                    <a:pt x="55932" y="49190"/>
                  </a:cubicBezTo>
                  <a:cubicBezTo>
                    <a:pt x="55969" y="49115"/>
                    <a:pt x="55969" y="49115"/>
                    <a:pt x="56006" y="49040"/>
                  </a:cubicBezTo>
                  <a:cubicBezTo>
                    <a:pt x="56036" y="48889"/>
                    <a:pt x="56036" y="48814"/>
                    <a:pt x="56073" y="48676"/>
                  </a:cubicBezTo>
                  <a:cubicBezTo>
                    <a:pt x="56110" y="48601"/>
                    <a:pt x="56110" y="48601"/>
                    <a:pt x="56110" y="48601"/>
                  </a:cubicBezTo>
                  <a:cubicBezTo>
                    <a:pt x="56147" y="48526"/>
                    <a:pt x="56147" y="48451"/>
                    <a:pt x="56147" y="48451"/>
                  </a:cubicBezTo>
                  <a:cubicBezTo>
                    <a:pt x="56183" y="48375"/>
                    <a:pt x="56183" y="48300"/>
                    <a:pt x="56183" y="48300"/>
                  </a:cubicBezTo>
                  <a:cubicBezTo>
                    <a:pt x="56220" y="48225"/>
                    <a:pt x="56220" y="48300"/>
                    <a:pt x="56257" y="48300"/>
                  </a:cubicBezTo>
                  <a:cubicBezTo>
                    <a:pt x="56294" y="48225"/>
                    <a:pt x="56367" y="48300"/>
                    <a:pt x="56404" y="48225"/>
                  </a:cubicBezTo>
                  <a:cubicBezTo>
                    <a:pt x="56441" y="48225"/>
                    <a:pt x="56441" y="48150"/>
                    <a:pt x="56441" y="48075"/>
                  </a:cubicBezTo>
                  <a:cubicBezTo>
                    <a:pt x="56477" y="48075"/>
                    <a:pt x="56477" y="48000"/>
                    <a:pt x="56514" y="47924"/>
                  </a:cubicBezTo>
                  <a:cubicBezTo>
                    <a:pt x="56514" y="47924"/>
                    <a:pt x="56551" y="47924"/>
                    <a:pt x="56581" y="47924"/>
                  </a:cubicBezTo>
                  <a:cubicBezTo>
                    <a:pt x="56581" y="47924"/>
                    <a:pt x="56618" y="47924"/>
                    <a:pt x="56655" y="47924"/>
                  </a:cubicBezTo>
                  <a:cubicBezTo>
                    <a:pt x="56655" y="47924"/>
                    <a:pt x="56655" y="47774"/>
                    <a:pt x="56692" y="47774"/>
                  </a:cubicBezTo>
                  <a:cubicBezTo>
                    <a:pt x="56728" y="47774"/>
                    <a:pt x="56728" y="47774"/>
                    <a:pt x="56765" y="47774"/>
                  </a:cubicBezTo>
                  <a:cubicBezTo>
                    <a:pt x="56802" y="47774"/>
                    <a:pt x="56802" y="47711"/>
                    <a:pt x="56839" y="47711"/>
                  </a:cubicBezTo>
                  <a:cubicBezTo>
                    <a:pt x="56912" y="47711"/>
                    <a:pt x="56949" y="47711"/>
                    <a:pt x="57059" y="47711"/>
                  </a:cubicBezTo>
                  <a:cubicBezTo>
                    <a:pt x="57096" y="47711"/>
                    <a:pt x="57127" y="47711"/>
                    <a:pt x="57200" y="47711"/>
                  </a:cubicBezTo>
                  <a:cubicBezTo>
                    <a:pt x="57200" y="47260"/>
                    <a:pt x="57200" y="47260"/>
                    <a:pt x="57200" y="47260"/>
                  </a:cubicBezTo>
                  <a:cubicBezTo>
                    <a:pt x="57200" y="47110"/>
                    <a:pt x="57200" y="47110"/>
                    <a:pt x="57200" y="47110"/>
                  </a:cubicBezTo>
                  <a:cubicBezTo>
                    <a:pt x="57163" y="46959"/>
                    <a:pt x="57163" y="46884"/>
                    <a:pt x="57163" y="46809"/>
                  </a:cubicBezTo>
                  <a:cubicBezTo>
                    <a:pt x="57163" y="46746"/>
                    <a:pt x="57163" y="46746"/>
                    <a:pt x="57163" y="46659"/>
                  </a:cubicBezTo>
                  <a:cubicBezTo>
                    <a:pt x="57163" y="46521"/>
                    <a:pt x="57163" y="46445"/>
                    <a:pt x="57163" y="46370"/>
                  </a:cubicBezTo>
                  <a:cubicBezTo>
                    <a:pt x="57163" y="46295"/>
                    <a:pt x="57200" y="46295"/>
                    <a:pt x="57200" y="46220"/>
                  </a:cubicBezTo>
                  <a:cubicBezTo>
                    <a:pt x="57237" y="46145"/>
                    <a:pt x="57274" y="46145"/>
                    <a:pt x="57347" y="46145"/>
                  </a:cubicBezTo>
                  <a:cubicBezTo>
                    <a:pt x="57384" y="46145"/>
                    <a:pt x="57421" y="46069"/>
                    <a:pt x="57457" y="46069"/>
                  </a:cubicBezTo>
                  <a:cubicBezTo>
                    <a:pt x="57531" y="46069"/>
                    <a:pt x="57568" y="46145"/>
                    <a:pt x="57635" y="46145"/>
                  </a:cubicBezTo>
                  <a:cubicBezTo>
                    <a:pt x="57635" y="46145"/>
                    <a:pt x="57672" y="46145"/>
                    <a:pt x="57709" y="46145"/>
                  </a:cubicBezTo>
                  <a:cubicBezTo>
                    <a:pt x="57782" y="46220"/>
                    <a:pt x="57819" y="46295"/>
                    <a:pt x="57892" y="46370"/>
                  </a:cubicBezTo>
                  <a:cubicBezTo>
                    <a:pt x="57966" y="46445"/>
                    <a:pt x="58003" y="46445"/>
                    <a:pt x="58076" y="46445"/>
                  </a:cubicBezTo>
                  <a:cubicBezTo>
                    <a:pt x="58180" y="46445"/>
                    <a:pt x="58180" y="46445"/>
                    <a:pt x="58180" y="46445"/>
                  </a:cubicBezTo>
                  <a:cubicBezTo>
                    <a:pt x="58217" y="46445"/>
                    <a:pt x="58217" y="46370"/>
                    <a:pt x="58254" y="46370"/>
                  </a:cubicBezTo>
                  <a:cubicBezTo>
                    <a:pt x="58290" y="46370"/>
                    <a:pt x="58290" y="46445"/>
                    <a:pt x="58327" y="46445"/>
                  </a:cubicBezTo>
                  <a:cubicBezTo>
                    <a:pt x="58327" y="46295"/>
                    <a:pt x="58327" y="46220"/>
                    <a:pt x="58327" y="46145"/>
                  </a:cubicBezTo>
                  <a:cubicBezTo>
                    <a:pt x="58327" y="46145"/>
                    <a:pt x="58327" y="46069"/>
                    <a:pt x="58327" y="45994"/>
                  </a:cubicBezTo>
                  <a:cubicBezTo>
                    <a:pt x="58364" y="45994"/>
                    <a:pt x="58401" y="45919"/>
                    <a:pt x="58401" y="45919"/>
                  </a:cubicBezTo>
                  <a:cubicBezTo>
                    <a:pt x="58437" y="45844"/>
                    <a:pt x="58437" y="45769"/>
                    <a:pt x="58474" y="45769"/>
                  </a:cubicBezTo>
                  <a:cubicBezTo>
                    <a:pt x="58474" y="45769"/>
                    <a:pt x="58511" y="45769"/>
                    <a:pt x="58548" y="45769"/>
                  </a:cubicBezTo>
                  <a:cubicBezTo>
                    <a:pt x="58621" y="45769"/>
                    <a:pt x="58621" y="45769"/>
                    <a:pt x="58621" y="45769"/>
                  </a:cubicBezTo>
                  <a:cubicBezTo>
                    <a:pt x="58652" y="45769"/>
                    <a:pt x="58689" y="45769"/>
                    <a:pt x="58725" y="45769"/>
                  </a:cubicBezTo>
                  <a:cubicBezTo>
                    <a:pt x="58762" y="45769"/>
                    <a:pt x="58762" y="45693"/>
                    <a:pt x="58799" y="45693"/>
                  </a:cubicBezTo>
                  <a:cubicBezTo>
                    <a:pt x="58836" y="45631"/>
                    <a:pt x="58872" y="45631"/>
                    <a:pt x="58872" y="45556"/>
                  </a:cubicBezTo>
                  <a:cubicBezTo>
                    <a:pt x="58909" y="45556"/>
                    <a:pt x="58909" y="45480"/>
                    <a:pt x="58946" y="45480"/>
                  </a:cubicBezTo>
                  <a:cubicBezTo>
                    <a:pt x="58983" y="45405"/>
                    <a:pt x="58983" y="45330"/>
                    <a:pt x="59019" y="45330"/>
                  </a:cubicBezTo>
                  <a:cubicBezTo>
                    <a:pt x="59056" y="45330"/>
                    <a:pt x="59056" y="45330"/>
                    <a:pt x="59093" y="45330"/>
                  </a:cubicBezTo>
                  <a:cubicBezTo>
                    <a:pt x="59160" y="45330"/>
                    <a:pt x="59197" y="45405"/>
                    <a:pt x="59234" y="45480"/>
                  </a:cubicBezTo>
                  <a:cubicBezTo>
                    <a:pt x="59271" y="45556"/>
                    <a:pt x="59307" y="45631"/>
                    <a:pt x="59344" y="45769"/>
                  </a:cubicBezTo>
                  <a:cubicBezTo>
                    <a:pt x="59418" y="45844"/>
                    <a:pt x="59454" y="45994"/>
                    <a:pt x="59491" y="46145"/>
                  </a:cubicBezTo>
                  <a:cubicBezTo>
                    <a:pt x="59491" y="46220"/>
                    <a:pt x="59491" y="46295"/>
                    <a:pt x="59491" y="46295"/>
                  </a:cubicBezTo>
                  <a:cubicBezTo>
                    <a:pt x="59491" y="46370"/>
                    <a:pt x="59528" y="46370"/>
                    <a:pt x="59565" y="46445"/>
                  </a:cubicBezTo>
                  <a:cubicBezTo>
                    <a:pt x="59565" y="46521"/>
                    <a:pt x="59565" y="46596"/>
                    <a:pt x="59601" y="46596"/>
                  </a:cubicBezTo>
                  <a:cubicBezTo>
                    <a:pt x="59638" y="46596"/>
                    <a:pt x="59638" y="46659"/>
                    <a:pt x="59669" y="46659"/>
                  </a:cubicBezTo>
                  <a:cubicBezTo>
                    <a:pt x="59742" y="46746"/>
                    <a:pt x="59742" y="46746"/>
                    <a:pt x="59742" y="46746"/>
                  </a:cubicBezTo>
                  <a:cubicBezTo>
                    <a:pt x="59779" y="46746"/>
                    <a:pt x="59779" y="46809"/>
                    <a:pt x="59816" y="46809"/>
                  </a:cubicBezTo>
                  <a:cubicBezTo>
                    <a:pt x="59852" y="46809"/>
                    <a:pt x="59852" y="46884"/>
                    <a:pt x="59889" y="46959"/>
                  </a:cubicBezTo>
                  <a:cubicBezTo>
                    <a:pt x="59889" y="46959"/>
                    <a:pt x="59889" y="47034"/>
                    <a:pt x="59889" y="47110"/>
                  </a:cubicBezTo>
                  <a:cubicBezTo>
                    <a:pt x="59926" y="47185"/>
                    <a:pt x="59963" y="47185"/>
                    <a:pt x="60000" y="47185"/>
                  </a:cubicBezTo>
                  <a:cubicBezTo>
                    <a:pt x="60000" y="47260"/>
                    <a:pt x="60000" y="47335"/>
                    <a:pt x="60030" y="47335"/>
                  </a:cubicBezTo>
                  <a:cubicBezTo>
                    <a:pt x="60067" y="47410"/>
                    <a:pt x="60067" y="47410"/>
                    <a:pt x="60104" y="47410"/>
                  </a:cubicBezTo>
                  <a:cubicBezTo>
                    <a:pt x="60140" y="47486"/>
                    <a:pt x="60140" y="47486"/>
                    <a:pt x="60177" y="47561"/>
                  </a:cubicBezTo>
                  <a:cubicBezTo>
                    <a:pt x="60177" y="47561"/>
                    <a:pt x="60208" y="47636"/>
                    <a:pt x="60245" y="47636"/>
                  </a:cubicBezTo>
                  <a:cubicBezTo>
                    <a:pt x="60281" y="47711"/>
                    <a:pt x="60281" y="47711"/>
                    <a:pt x="60318" y="47774"/>
                  </a:cubicBezTo>
                  <a:cubicBezTo>
                    <a:pt x="60318" y="47774"/>
                    <a:pt x="60355" y="47849"/>
                    <a:pt x="60392" y="47849"/>
                  </a:cubicBezTo>
                  <a:cubicBezTo>
                    <a:pt x="60465" y="47849"/>
                    <a:pt x="60502" y="47924"/>
                    <a:pt x="60539" y="47924"/>
                  </a:cubicBezTo>
                  <a:cubicBezTo>
                    <a:pt x="60575" y="47924"/>
                    <a:pt x="60612" y="47924"/>
                    <a:pt x="60612" y="47924"/>
                  </a:cubicBezTo>
                  <a:cubicBezTo>
                    <a:pt x="60649" y="48000"/>
                    <a:pt x="60679" y="48000"/>
                    <a:pt x="60679" y="48000"/>
                  </a:cubicBezTo>
                  <a:cubicBezTo>
                    <a:pt x="60716" y="48075"/>
                    <a:pt x="60716" y="48150"/>
                    <a:pt x="60716" y="48150"/>
                  </a:cubicBezTo>
                  <a:cubicBezTo>
                    <a:pt x="60790" y="48300"/>
                    <a:pt x="60826" y="48451"/>
                    <a:pt x="60900" y="48601"/>
                  </a:cubicBezTo>
                  <a:cubicBezTo>
                    <a:pt x="60937" y="48601"/>
                    <a:pt x="60937" y="48601"/>
                    <a:pt x="60973" y="48601"/>
                  </a:cubicBezTo>
                  <a:cubicBezTo>
                    <a:pt x="61010" y="48601"/>
                    <a:pt x="61010" y="48676"/>
                    <a:pt x="61047" y="48676"/>
                  </a:cubicBezTo>
                  <a:cubicBezTo>
                    <a:pt x="61084" y="48676"/>
                    <a:pt x="61084" y="48676"/>
                    <a:pt x="61120" y="48739"/>
                  </a:cubicBezTo>
                  <a:cubicBezTo>
                    <a:pt x="61151" y="48814"/>
                    <a:pt x="61151" y="48889"/>
                    <a:pt x="61194" y="49040"/>
                  </a:cubicBezTo>
                  <a:cubicBezTo>
                    <a:pt x="61225" y="49115"/>
                    <a:pt x="61298" y="49115"/>
                    <a:pt x="61335" y="49265"/>
                  </a:cubicBezTo>
                  <a:cubicBezTo>
                    <a:pt x="61372" y="49265"/>
                    <a:pt x="61372" y="49340"/>
                    <a:pt x="61372" y="49416"/>
                  </a:cubicBezTo>
                  <a:cubicBezTo>
                    <a:pt x="61372" y="49416"/>
                    <a:pt x="61372" y="49491"/>
                    <a:pt x="61408" y="49566"/>
                  </a:cubicBezTo>
                  <a:cubicBezTo>
                    <a:pt x="61408" y="49641"/>
                    <a:pt x="61408" y="49716"/>
                    <a:pt x="61408" y="49854"/>
                  </a:cubicBezTo>
                  <a:cubicBezTo>
                    <a:pt x="61408" y="49930"/>
                    <a:pt x="61408" y="50005"/>
                    <a:pt x="61408" y="50080"/>
                  </a:cubicBezTo>
                  <a:cubicBezTo>
                    <a:pt x="61261" y="50080"/>
                    <a:pt x="61151" y="50080"/>
                    <a:pt x="61047" y="50230"/>
                  </a:cubicBezTo>
                  <a:cubicBezTo>
                    <a:pt x="61010" y="50306"/>
                    <a:pt x="61010" y="50381"/>
                    <a:pt x="61010" y="50381"/>
                  </a:cubicBezTo>
                  <a:cubicBezTo>
                    <a:pt x="60973" y="50381"/>
                    <a:pt x="60937" y="50381"/>
                    <a:pt x="60937" y="50456"/>
                  </a:cubicBezTo>
                  <a:cubicBezTo>
                    <a:pt x="60863" y="50456"/>
                    <a:pt x="60826" y="50456"/>
                    <a:pt x="60790" y="50456"/>
                  </a:cubicBezTo>
                  <a:cubicBezTo>
                    <a:pt x="60753" y="50456"/>
                    <a:pt x="60716" y="50381"/>
                    <a:pt x="60679" y="50381"/>
                  </a:cubicBezTo>
                  <a:cubicBezTo>
                    <a:pt x="60502" y="50381"/>
                    <a:pt x="60392" y="50381"/>
                    <a:pt x="60208" y="50381"/>
                  </a:cubicBezTo>
                  <a:cubicBezTo>
                    <a:pt x="60208" y="50606"/>
                    <a:pt x="60208" y="50606"/>
                    <a:pt x="60208" y="50606"/>
                  </a:cubicBezTo>
                  <a:cubicBezTo>
                    <a:pt x="60281" y="50606"/>
                    <a:pt x="60318" y="50606"/>
                    <a:pt x="60355" y="50681"/>
                  </a:cubicBezTo>
                  <a:cubicBezTo>
                    <a:pt x="60392" y="50757"/>
                    <a:pt x="60428" y="50757"/>
                    <a:pt x="60428" y="50819"/>
                  </a:cubicBezTo>
                  <a:cubicBezTo>
                    <a:pt x="60465" y="50819"/>
                    <a:pt x="60465" y="50907"/>
                    <a:pt x="60465" y="50970"/>
                  </a:cubicBezTo>
                  <a:cubicBezTo>
                    <a:pt x="60465" y="50970"/>
                    <a:pt x="60502" y="51045"/>
                    <a:pt x="60502" y="51120"/>
                  </a:cubicBezTo>
                  <a:cubicBezTo>
                    <a:pt x="60539" y="51120"/>
                    <a:pt x="60539" y="51195"/>
                    <a:pt x="60575" y="51195"/>
                  </a:cubicBezTo>
                  <a:cubicBezTo>
                    <a:pt x="60612" y="51195"/>
                    <a:pt x="60612" y="51195"/>
                    <a:pt x="60649" y="51195"/>
                  </a:cubicBezTo>
                  <a:cubicBezTo>
                    <a:pt x="60679" y="51195"/>
                    <a:pt x="60716" y="51271"/>
                    <a:pt x="60790" y="51271"/>
                  </a:cubicBezTo>
                  <a:cubicBezTo>
                    <a:pt x="61194" y="51271"/>
                    <a:pt x="61194" y="51271"/>
                    <a:pt x="61194" y="51271"/>
                  </a:cubicBezTo>
                  <a:cubicBezTo>
                    <a:pt x="61194" y="50757"/>
                    <a:pt x="61194" y="50757"/>
                    <a:pt x="61194" y="50757"/>
                  </a:cubicBezTo>
                  <a:cubicBezTo>
                    <a:pt x="61225" y="50757"/>
                    <a:pt x="61261" y="50681"/>
                    <a:pt x="61298" y="50681"/>
                  </a:cubicBezTo>
                  <a:cubicBezTo>
                    <a:pt x="61335" y="50606"/>
                    <a:pt x="61372" y="50606"/>
                    <a:pt x="61445" y="50531"/>
                  </a:cubicBezTo>
                  <a:cubicBezTo>
                    <a:pt x="61445" y="50456"/>
                    <a:pt x="61482" y="50381"/>
                    <a:pt x="61482" y="50381"/>
                  </a:cubicBezTo>
                  <a:cubicBezTo>
                    <a:pt x="61519" y="50306"/>
                    <a:pt x="61555" y="50381"/>
                    <a:pt x="61555" y="50381"/>
                  </a:cubicBezTo>
                  <a:cubicBezTo>
                    <a:pt x="61592" y="50306"/>
                    <a:pt x="61592" y="50230"/>
                    <a:pt x="61592" y="50230"/>
                  </a:cubicBezTo>
                  <a:cubicBezTo>
                    <a:pt x="61592" y="50080"/>
                    <a:pt x="61592" y="50005"/>
                    <a:pt x="61629" y="49930"/>
                  </a:cubicBezTo>
                  <a:cubicBezTo>
                    <a:pt x="61629" y="49854"/>
                    <a:pt x="61629" y="49792"/>
                    <a:pt x="61629" y="49792"/>
                  </a:cubicBezTo>
                  <a:cubicBezTo>
                    <a:pt x="61666" y="49716"/>
                    <a:pt x="61666" y="49716"/>
                    <a:pt x="61696" y="49641"/>
                  </a:cubicBezTo>
                  <a:cubicBezTo>
                    <a:pt x="61739" y="49641"/>
                    <a:pt x="61770" y="49716"/>
                    <a:pt x="61770" y="49641"/>
                  </a:cubicBezTo>
                  <a:cubicBezTo>
                    <a:pt x="61843" y="49641"/>
                    <a:pt x="61843" y="49641"/>
                    <a:pt x="61917" y="49566"/>
                  </a:cubicBezTo>
                  <a:cubicBezTo>
                    <a:pt x="61917" y="49491"/>
                    <a:pt x="61917" y="49491"/>
                    <a:pt x="61917" y="49416"/>
                  </a:cubicBezTo>
                  <a:cubicBezTo>
                    <a:pt x="61917" y="49340"/>
                    <a:pt x="61917" y="49340"/>
                    <a:pt x="61917" y="49265"/>
                  </a:cubicBezTo>
                  <a:cubicBezTo>
                    <a:pt x="61917" y="49115"/>
                    <a:pt x="61917" y="49115"/>
                    <a:pt x="61917" y="49115"/>
                  </a:cubicBezTo>
                  <a:cubicBezTo>
                    <a:pt x="61880" y="49115"/>
                    <a:pt x="61843" y="49115"/>
                    <a:pt x="61807" y="49115"/>
                  </a:cubicBezTo>
                  <a:cubicBezTo>
                    <a:pt x="61666" y="49115"/>
                    <a:pt x="61666" y="49115"/>
                    <a:pt x="61666" y="49115"/>
                  </a:cubicBezTo>
                  <a:cubicBezTo>
                    <a:pt x="61666" y="49115"/>
                    <a:pt x="61629" y="49115"/>
                    <a:pt x="61592" y="49115"/>
                  </a:cubicBezTo>
                  <a:cubicBezTo>
                    <a:pt x="61592" y="48965"/>
                    <a:pt x="61592" y="48965"/>
                    <a:pt x="61592" y="48965"/>
                  </a:cubicBezTo>
                  <a:cubicBezTo>
                    <a:pt x="61629" y="48889"/>
                    <a:pt x="61629" y="48814"/>
                    <a:pt x="61629" y="48739"/>
                  </a:cubicBezTo>
                  <a:cubicBezTo>
                    <a:pt x="61880" y="48739"/>
                    <a:pt x="61880" y="48739"/>
                    <a:pt x="61880" y="48739"/>
                  </a:cubicBezTo>
                  <a:cubicBezTo>
                    <a:pt x="61954" y="48739"/>
                    <a:pt x="61990" y="48814"/>
                    <a:pt x="62027" y="48814"/>
                  </a:cubicBezTo>
                  <a:cubicBezTo>
                    <a:pt x="62064" y="48889"/>
                    <a:pt x="62101" y="48889"/>
                    <a:pt x="62101" y="48889"/>
                  </a:cubicBezTo>
                  <a:cubicBezTo>
                    <a:pt x="62137" y="48965"/>
                    <a:pt x="62137" y="49040"/>
                    <a:pt x="62174" y="49040"/>
                  </a:cubicBezTo>
                  <a:cubicBezTo>
                    <a:pt x="62211" y="49040"/>
                    <a:pt x="62211" y="48965"/>
                    <a:pt x="62241" y="48965"/>
                  </a:cubicBezTo>
                  <a:cubicBezTo>
                    <a:pt x="62211" y="48814"/>
                    <a:pt x="62174" y="48739"/>
                    <a:pt x="62174" y="48601"/>
                  </a:cubicBezTo>
                  <a:cubicBezTo>
                    <a:pt x="62174" y="48451"/>
                    <a:pt x="62174" y="48375"/>
                    <a:pt x="62174" y="48300"/>
                  </a:cubicBezTo>
                  <a:cubicBezTo>
                    <a:pt x="62137" y="48300"/>
                    <a:pt x="62101" y="48225"/>
                    <a:pt x="62064" y="48225"/>
                  </a:cubicBezTo>
                  <a:cubicBezTo>
                    <a:pt x="62027" y="48225"/>
                    <a:pt x="62027" y="48225"/>
                    <a:pt x="61990" y="48225"/>
                  </a:cubicBezTo>
                  <a:cubicBezTo>
                    <a:pt x="61954" y="48225"/>
                    <a:pt x="61954" y="48150"/>
                    <a:pt x="61917" y="48150"/>
                  </a:cubicBezTo>
                  <a:cubicBezTo>
                    <a:pt x="61880" y="48075"/>
                    <a:pt x="61880" y="48075"/>
                    <a:pt x="61843" y="48000"/>
                  </a:cubicBezTo>
                  <a:cubicBezTo>
                    <a:pt x="61807" y="48000"/>
                    <a:pt x="61807" y="47924"/>
                    <a:pt x="61770" y="47849"/>
                  </a:cubicBezTo>
                  <a:cubicBezTo>
                    <a:pt x="61770" y="47849"/>
                    <a:pt x="61739" y="47849"/>
                    <a:pt x="61696" y="47849"/>
                  </a:cubicBezTo>
                  <a:cubicBezTo>
                    <a:pt x="61666" y="47774"/>
                    <a:pt x="61666" y="47711"/>
                    <a:pt x="61629" y="47711"/>
                  </a:cubicBezTo>
                  <a:cubicBezTo>
                    <a:pt x="61629" y="47711"/>
                    <a:pt x="61592" y="47711"/>
                    <a:pt x="61555" y="47711"/>
                  </a:cubicBezTo>
                  <a:cubicBezTo>
                    <a:pt x="61555" y="47636"/>
                    <a:pt x="61555" y="47636"/>
                    <a:pt x="61519" y="47561"/>
                  </a:cubicBezTo>
                  <a:cubicBezTo>
                    <a:pt x="61482" y="47561"/>
                    <a:pt x="61519" y="47410"/>
                    <a:pt x="61482" y="47410"/>
                  </a:cubicBezTo>
                  <a:lnTo>
                    <a:pt x="61445" y="47410"/>
                  </a:lnTo>
                  <a:cubicBezTo>
                    <a:pt x="61408" y="47410"/>
                    <a:pt x="61372" y="47410"/>
                    <a:pt x="61372" y="47410"/>
                  </a:cubicBezTo>
                  <a:cubicBezTo>
                    <a:pt x="61335" y="47410"/>
                    <a:pt x="61298" y="47335"/>
                    <a:pt x="61298" y="47335"/>
                  </a:cubicBezTo>
                  <a:cubicBezTo>
                    <a:pt x="61261" y="47335"/>
                    <a:pt x="61225" y="47335"/>
                    <a:pt x="61225" y="47335"/>
                  </a:cubicBezTo>
                  <a:cubicBezTo>
                    <a:pt x="61194" y="47260"/>
                    <a:pt x="61194" y="47185"/>
                    <a:pt x="61194" y="47185"/>
                  </a:cubicBezTo>
                  <a:cubicBezTo>
                    <a:pt x="61151" y="47110"/>
                    <a:pt x="61151" y="47110"/>
                    <a:pt x="61120" y="47034"/>
                  </a:cubicBezTo>
                  <a:cubicBezTo>
                    <a:pt x="61084" y="47034"/>
                    <a:pt x="61084" y="47034"/>
                    <a:pt x="61047" y="47034"/>
                  </a:cubicBezTo>
                  <a:cubicBezTo>
                    <a:pt x="61010" y="47034"/>
                    <a:pt x="61010" y="46959"/>
                    <a:pt x="60973" y="46959"/>
                  </a:cubicBezTo>
                  <a:cubicBezTo>
                    <a:pt x="60937" y="46959"/>
                    <a:pt x="60937" y="46959"/>
                    <a:pt x="60900" y="46959"/>
                  </a:cubicBezTo>
                  <a:cubicBezTo>
                    <a:pt x="60900" y="46959"/>
                    <a:pt x="60900" y="46884"/>
                    <a:pt x="60900" y="46809"/>
                  </a:cubicBezTo>
                  <a:lnTo>
                    <a:pt x="60973" y="46746"/>
                  </a:lnTo>
                  <a:cubicBezTo>
                    <a:pt x="60973" y="46659"/>
                    <a:pt x="60937" y="46596"/>
                    <a:pt x="60937" y="46596"/>
                  </a:cubicBezTo>
                  <a:cubicBezTo>
                    <a:pt x="60937" y="46445"/>
                    <a:pt x="60900" y="46445"/>
                    <a:pt x="60900" y="46370"/>
                  </a:cubicBezTo>
                  <a:cubicBezTo>
                    <a:pt x="60863" y="46370"/>
                    <a:pt x="60863" y="46295"/>
                    <a:pt x="60826" y="46295"/>
                  </a:cubicBezTo>
                  <a:cubicBezTo>
                    <a:pt x="60753" y="46220"/>
                    <a:pt x="60679" y="46220"/>
                    <a:pt x="60612" y="46145"/>
                  </a:cubicBezTo>
                  <a:cubicBezTo>
                    <a:pt x="60575" y="46069"/>
                    <a:pt x="60612" y="45994"/>
                    <a:pt x="60575" y="45994"/>
                  </a:cubicBezTo>
                  <a:cubicBezTo>
                    <a:pt x="60539" y="45994"/>
                    <a:pt x="60502" y="45994"/>
                    <a:pt x="60502" y="45994"/>
                  </a:cubicBezTo>
                  <a:cubicBezTo>
                    <a:pt x="60502" y="45919"/>
                    <a:pt x="60502" y="45919"/>
                    <a:pt x="60502" y="45844"/>
                  </a:cubicBezTo>
                  <a:cubicBezTo>
                    <a:pt x="60465" y="45693"/>
                    <a:pt x="60502" y="45631"/>
                    <a:pt x="60502" y="45556"/>
                  </a:cubicBezTo>
                  <a:cubicBezTo>
                    <a:pt x="60428" y="45480"/>
                    <a:pt x="60392" y="45480"/>
                    <a:pt x="60318" y="45480"/>
                  </a:cubicBezTo>
                  <a:cubicBezTo>
                    <a:pt x="60281" y="45480"/>
                    <a:pt x="60245" y="45480"/>
                    <a:pt x="60177" y="45480"/>
                  </a:cubicBezTo>
                  <a:cubicBezTo>
                    <a:pt x="60177" y="45104"/>
                    <a:pt x="60177" y="45104"/>
                    <a:pt x="60177" y="45104"/>
                  </a:cubicBezTo>
                  <a:cubicBezTo>
                    <a:pt x="60245" y="44954"/>
                    <a:pt x="60245" y="44954"/>
                    <a:pt x="60245" y="44954"/>
                  </a:cubicBezTo>
                  <a:cubicBezTo>
                    <a:pt x="60245" y="44954"/>
                    <a:pt x="60318" y="44954"/>
                    <a:pt x="60318" y="44879"/>
                  </a:cubicBezTo>
                  <a:cubicBezTo>
                    <a:pt x="60318" y="44804"/>
                    <a:pt x="60318" y="44804"/>
                    <a:pt x="60318" y="44804"/>
                  </a:cubicBezTo>
                  <a:cubicBezTo>
                    <a:pt x="60318" y="44728"/>
                    <a:pt x="60281" y="44728"/>
                    <a:pt x="60281" y="44653"/>
                  </a:cubicBezTo>
                  <a:cubicBezTo>
                    <a:pt x="60281" y="44578"/>
                    <a:pt x="60208" y="44578"/>
                    <a:pt x="60208" y="44515"/>
                  </a:cubicBezTo>
                  <a:cubicBezTo>
                    <a:pt x="60208" y="44440"/>
                    <a:pt x="60245" y="44365"/>
                    <a:pt x="60281" y="44290"/>
                  </a:cubicBezTo>
                  <a:cubicBezTo>
                    <a:pt x="60281" y="44290"/>
                    <a:pt x="60355" y="44290"/>
                    <a:pt x="60392" y="44290"/>
                  </a:cubicBezTo>
                  <a:cubicBezTo>
                    <a:pt x="60428" y="44290"/>
                    <a:pt x="60465" y="44290"/>
                    <a:pt x="60502" y="44290"/>
                  </a:cubicBezTo>
                  <a:cubicBezTo>
                    <a:pt x="60502" y="44365"/>
                    <a:pt x="60539" y="44365"/>
                    <a:pt x="60539" y="44440"/>
                  </a:cubicBezTo>
                  <a:cubicBezTo>
                    <a:pt x="60575" y="44440"/>
                    <a:pt x="60539" y="44515"/>
                    <a:pt x="60575" y="44578"/>
                  </a:cubicBezTo>
                  <a:cubicBezTo>
                    <a:pt x="60575" y="44653"/>
                    <a:pt x="60575" y="44728"/>
                    <a:pt x="60612" y="44728"/>
                  </a:cubicBezTo>
                  <a:cubicBezTo>
                    <a:pt x="60612" y="44728"/>
                    <a:pt x="60649" y="44728"/>
                    <a:pt x="60679" y="44728"/>
                  </a:cubicBezTo>
                  <a:cubicBezTo>
                    <a:pt x="60679" y="44728"/>
                    <a:pt x="60716" y="44728"/>
                    <a:pt x="60753" y="44804"/>
                  </a:cubicBezTo>
                  <a:cubicBezTo>
                    <a:pt x="60790" y="44804"/>
                    <a:pt x="60790" y="44804"/>
                    <a:pt x="60826" y="44879"/>
                  </a:cubicBezTo>
                  <a:cubicBezTo>
                    <a:pt x="60826" y="44879"/>
                    <a:pt x="60826" y="44954"/>
                    <a:pt x="60863" y="45029"/>
                  </a:cubicBezTo>
                  <a:cubicBezTo>
                    <a:pt x="60900" y="45029"/>
                    <a:pt x="60900" y="45104"/>
                    <a:pt x="60937" y="45104"/>
                  </a:cubicBezTo>
                  <a:cubicBezTo>
                    <a:pt x="60973" y="45104"/>
                    <a:pt x="60973" y="45104"/>
                    <a:pt x="61010" y="45104"/>
                  </a:cubicBezTo>
                  <a:cubicBezTo>
                    <a:pt x="61047" y="45104"/>
                    <a:pt x="61047" y="45180"/>
                    <a:pt x="61084" y="45180"/>
                  </a:cubicBezTo>
                  <a:cubicBezTo>
                    <a:pt x="61120" y="45255"/>
                    <a:pt x="61120" y="45330"/>
                    <a:pt x="61120" y="45405"/>
                  </a:cubicBezTo>
                  <a:cubicBezTo>
                    <a:pt x="61151" y="45480"/>
                    <a:pt x="61151" y="45631"/>
                    <a:pt x="61194" y="45693"/>
                  </a:cubicBezTo>
                  <a:cubicBezTo>
                    <a:pt x="61194" y="45693"/>
                    <a:pt x="61225" y="45693"/>
                    <a:pt x="61261" y="45693"/>
                  </a:cubicBezTo>
                  <a:cubicBezTo>
                    <a:pt x="61298" y="45769"/>
                    <a:pt x="61335" y="45844"/>
                    <a:pt x="61408" y="45919"/>
                  </a:cubicBezTo>
                  <a:cubicBezTo>
                    <a:pt x="61408" y="45919"/>
                    <a:pt x="61445" y="45994"/>
                    <a:pt x="61482" y="45994"/>
                  </a:cubicBezTo>
                  <a:cubicBezTo>
                    <a:pt x="61482" y="45994"/>
                    <a:pt x="61482" y="46069"/>
                    <a:pt x="61519" y="46145"/>
                  </a:cubicBezTo>
                  <a:cubicBezTo>
                    <a:pt x="61555" y="46220"/>
                    <a:pt x="61629" y="46295"/>
                    <a:pt x="61666" y="46295"/>
                  </a:cubicBezTo>
                  <a:cubicBezTo>
                    <a:pt x="61739" y="46295"/>
                    <a:pt x="61770" y="46220"/>
                    <a:pt x="61807" y="46295"/>
                  </a:cubicBezTo>
                  <a:cubicBezTo>
                    <a:pt x="61843" y="46370"/>
                    <a:pt x="61807" y="46445"/>
                    <a:pt x="61843" y="46445"/>
                  </a:cubicBezTo>
                  <a:cubicBezTo>
                    <a:pt x="61843" y="46521"/>
                    <a:pt x="61843" y="46596"/>
                    <a:pt x="61880" y="46596"/>
                  </a:cubicBezTo>
                  <a:cubicBezTo>
                    <a:pt x="61917" y="46659"/>
                    <a:pt x="61917" y="46659"/>
                    <a:pt x="61954" y="46659"/>
                  </a:cubicBezTo>
                  <a:cubicBezTo>
                    <a:pt x="61990" y="46746"/>
                    <a:pt x="62027" y="46746"/>
                    <a:pt x="62101" y="46809"/>
                  </a:cubicBezTo>
                  <a:cubicBezTo>
                    <a:pt x="62174" y="46884"/>
                    <a:pt x="62211" y="47110"/>
                    <a:pt x="62315" y="47185"/>
                  </a:cubicBezTo>
                  <a:cubicBezTo>
                    <a:pt x="62352" y="47185"/>
                    <a:pt x="62388" y="47185"/>
                    <a:pt x="62462" y="47260"/>
                  </a:cubicBezTo>
                  <a:cubicBezTo>
                    <a:pt x="62462" y="47260"/>
                    <a:pt x="62499" y="47260"/>
                    <a:pt x="62499" y="47335"/>
                  </a:cubicBezTo>
                  <a:cubicBezTo>
                    <a:pt x="62535" y="47410"/>
                    <a:pt x="62535" y="47410"/>
                    <a:pt x="62535" y="47486"/>
                  </a:cubicBezTo>
                  <a:cubicBezTo>
                    <a:pt x="62535" y="47561"/>
                    <a:pt x="62572" y="47561"/>
                    <a:pt x="62572" y="47636"/>
                  </a:cubicBezTo>
                  <a:cubicBezTo>
                    <a:pt x="62572" y="47711"/>
                    <a:pt x="62572" y="47711"/>
                    <a:pt x="62535" y="47774"/>
                  </a:cubicBezTo>
                  <a:cubicBezTo>
                    <a:pt x="62535" y="47849"/>
                    <a:pt x="62499" y="47849"/>
                    <a:pt x="62462" y="47849"/>
                  </a:cubicBezTo>
                  <a:cubicBezTo>
                    <a:pt x="62462" y="47924"/>
                    <a:pt x="62499" y="48000"/>
                    <a:pt x="62462" y="48000"/>
                  </a:cubicBezTo>
                  <a:cubicBezTo>
                    <a:pt x="62462" y="48075"/>
                    <a:pt x="62462" y="48150"/>
                    <a:pt x="62462" y="48225"/>
                  </a:cubicBezTo>
                  <a:cubicBezTo>
                    <a:pt x="62462" y="48300"/>
                    <a:pt x="62462" y="48375"/>
                    <a:pt x="62462" y="48451"/>
                  </a:cubicBezTo>
                  <a:cubicBezTo>
                    <a:pt x="62499" y="48601"/>
                    <a:pt x="62609" y="48601"/>
                    <a:pt x="62609" y="48676"/>
                  </a:cubicBezTo>
                  <a:cubicBezTo>
                    <a:pt x="62609" y="48814"/>
                    <a:pt x="62572" y="48889"/>
                    <a:pt x="62572" y="48965"/>
                  </a:cubicBezTo>
                  <a:cubicBezTo>
                    <a:pt x="62609" y="49115"/>
                    <a:pt x="62646" y="49190"/>
                    <a:pt x="62683" y="49265"/>
                  </a:cubicBezTo>
                  <a:cubicBezTo>
                    <a:pt x="62683" y="49340"/>
                    <a:pt x="62683" y="49416"/>
                    <a:pt x="62713" y="49416"/>
                  </a:cubicBezTo>
                  <a:cubicBezTo>
                    <a:pt x="62713" y="49416"/>
                    <a:pt x="62756" y="49416"/>
                    <a:pt x="62787" y="49416"/>
                  </a:cubicBezTo>
                  <a:cubicBezTo>
                    <a:pt x="62787" y="49416"/>
                    <a:pt x="62823" y="49416"/>
                    <a:pt x="62860" y="49416"/>
                  </a:cubicBezTo>
                  <a:cubicBezTo>
                    <a:pt x="62897" y="49416"/>
                    <a:pt x="62934" y="49491"/>
                    <a:pt x="62970" y="49491"/>
                  </a:cubicBezTo>
                  <a:cubicBezTo>
                    <a:pt x="62970" y="50080"/>
                    <a:pt x="62970" y="50080"/>
                    <a:pt x="62970" y="50080"/>
                  </a:cubicBezTo>
                  <a:cubicBezTo>
                    <a:pt x="62823" y="50080"/>
                    <a:pt x="62823" y="50080"/>
                    <a:pt x="62823" y="50080"/>
                  </a:cubicBezTo>
                  <a:cubicBezTo>
                    <a:pt x="62787" y="50005"/>
                    <a:pt x="62823" y="49930"/>
                    <a:pt x="62823" y="49930"/>
                  </a:cubicBezTo>
                  <a:cubicBezTo>
                    <a:pt x="62787" y="49930"/>
                    <a:pt x="62756" y="49854"/>
                    <a:pt x="62756" y="49854"/>
                  </a:cubicBezTo>
                  <a:cubicBezTo>
                    <a:pt x="62713" y="49854"/>
                    <a:pt x="62683" y="49930"/>
                    <a:pt x="62683" y="49930"/>
                  </a:cubicBezTo>
                  <a:cubicBezTo>
                    <a:pt x="62683" y="50005"/>
                    <a:pt x="62683" y="50080"/>
                    <a:pt x="62683" y="50080"/>
                  </a:cubicBezTo>
                  <a:cubicBezTo>
                    <a:pt x="62713" y="50155"/>
                    <a:pt x="62713" y="50155"/>
                    <a:pt x="62756" y="50230"/>
                  </a:cubicBezTo>
                  <a:cubicBezTo>
                    <a:pt x="62787" y="50381"/>
                    <a:pt x="62787" y="50456"/>
                    <a:pt x="62860" y="50531"/>
                  </a:cubicBezTo>
                  <a:cubicBezTo>
                    <a:pt x="62860" y="50606"/>
                    <a:pt x="62897" y="50606"/>
                    <a:pt x="62897" y="50606"/>
                  </a:cubicBezTo>
                  <a:cubicBezTo>
                    <a:pt x="62934" y="50681"/>
                    <a:pt x="62970" y="50681"/>
                    <a:pt x="62970" y="50757"/>
                  </a:cubicBezTo>
                  <a:cubicBezTo>
                    <a:pt x="63007" y="50681"/>
                    <a:pt x="63044" y="50681"/>
                    <a:pt x="63044" y="50606"/>
                  </a:cubicBezTo>
                  <a:cubicBezTo>
                    <a:pt x="63081" y="50606"/>
                    <a:pt x="63081" y="50531"/>
                    <a:pt x="63081" y="50531"/>
                  </a:cubicBezTo>
                  <a:cubicBezTo>
                    <a:pt x="63081" y="50456"/>
                    <a:pt x="63117" y="50456"/>
                    <a:pt x="63154" y="50381"/>
                  </a:cubicBezTo>
                  <a:cubicBezTo>
                    <a:pt x="63154" y="50456"/>
                    <a:pt x="63154" y="50456"/>
                    <a:pt x="63154" y="50531"/>
                  </a:cubicBezTo>
                  <a:cubicBezTo>
                    <a:pt x="63154" y="50606"/>
                    <a:pt x="63154" y="50606"/>
                    <a:pt x="63191" y="50681"/>
                  </a:cubicBezTo>
                  <a:cubicBezTo>
                    <a:pt x="63228" y="50757"/>
                    <a:pt x="63295" y="50757"/>
                    <a:pt x="63332" y="50819"/>
                  </a:cubicBezTo>
                  <a:cubicBezTo>
                    <a:pt x="63332" y="50970"/>
                    <a:pt x="63295" y="51045"/>
                    <a:pt x="63295" y="51195"/>
                  </a:cubicBezTo>
                  <a:cubicBezTo>
                    <a:pt x="63295" y="51195"/>
                    <a:pt x="63295" y="51271"/>
                    <a:pt x="63295" y="51346"/>
                  </a:cubicBezTo>
                  <a:cubicBezTo>
                    <a:pt x="63295" y="51421"/>
                    <a:pt x="63369" y="51421"/>
                    <a:pt x="63405" y="51496"/>
                  </a:cubicBezTo>
                  <a:cubicBezTo>
                    <a:pt x="63552" y="51496"/>
                    <a:pt x="63552" y="51496"/>
                    <a:pt x="63552" y="51496"/>
                  </a:cubicBezTo>
                  <a:cubicBezTo>
                    <a:pt x="63589" y="51496"/>
                    <a:pt x="63589" y="51496"/>
                    <a:pt x="63626" y="51496"/>
                  </a:cubicBezTo>
                  <a:cubicBezTo>
                    <a:pt x="63626" y="51421"/>
                    <a:pt x="63663" y="51421"/>
                    <a:pt x="63699" y="51421"/>
                  </a:cubicBezTo>
                  <a:cubicBezTo>
                    <a:pt x="63699" y="51421"/>
                    <a:pt x="63699" y="51346"/>
                    <a:pt x="63730" y="51271"/>
                  </a:cubicBezTo>
                  <a:cubicBezTo>
                    <a:pt x="63730" y="51195"/>
                    <a:pt x="63773" y="51271"/>
                    <a:pt x="63803" y="51195"/>
                  </a:cubicBezTo>
                  <a:cubicBezTo>
                    <a:pt x="63803" y="51120"/>
                    <a:pt x="63803" y="51045"/>
                    <a:pt x="63803" y="51045"/>
                  </a:cubicBezTo>
                  <a:cubicBezTo>
                    <a:pt x="63803" y="50907"/>
                    <a:pt x="63803" y="50907"/>
                    <a:pt x="63803" y="50907"/>
                  </a:cubicBezTo>
                  <a:cubicBezTo>
                    <a:pt x="63803" y="50819"/>
                    <a:pt x="63773" y="50819"/>
                    <a:pt x="63773" y="50757"/>
                  </a:cubicBezTo>
                  <a:cubicBezTo>
                    <a:pt x="63773" y="50681"/>
                    <a:pt x="63773" y="50606"/>
                    <a:pt x="63803" y="50606"/>
                  </a:cubicBezTo>
                  <a:cubicBezTo>
                    <a:pt x="63840" y="50606"/>
                    <a:pt x="63840" y="50531"/>
                    <a:pt x="63877" y="50531"/>
                  </a:cubicBezTo>
                  <a:cubicBezTo>
                    <a:pt x="63914" y="50531"/>
                    <a:pt x="63914" y="50531"/>
                    <a:pt x="63950" y="50606"/>
                  </a:cubicBezTo>
                  <a:cubicBezTo>
                    <a:pt x="63987" y="50606"/>
                    <a:pt x="63987" y="50681"/>
                    <a:pt x="64024" y="50681"/>
                  </a:cubicBezTo>
                  <a:cubicBezTo>
                    <a:pt x="64061" y="50757"/>
                    <a:pt x="64061" y="50681"/>
                    <a:pt x="64098" y="50681"/>
                  </a:cubicBezTo>
                  <a:cubicBezTo>
                    <a:pt x="64171" y="50681"/>
                    <a:pt x="64171" y="50681"/>
                    <a:pt x="64171" y="50681"/>
                  </a:cubicBezTo>
                  <a:cubicBezTo>
                    <a:pt x="64208" y="50681"/>
                    <a:pt x="64208" y="50681"/>
                    <a:pt x="64245" y="50681"/>
                  </a:cubicBezTo>
                  <a:cubicBezTo>
                    <a:pt x="64245" y="50531"/>
                    <a:pt x="64245" y="50456"/>
                    <a:pt x="64245" y="50381"/>
                  </a:cubicBezTo>
                  <a:cubicBezTo>
                    <a:pt x="64245" y="50306"/>
                    <a:pt x="64275" y="50230"/>
                    <a:pt x="64275" y="50230"/>
                  </a:cubicBezTo>
                  <a:cubicBezTo>
                    <a:pt x="64275" y="50155"/>
                    <a:pt x="64245" y="50155"/>
                    <a:pt x="64245" y="50155"/>
                  </a:cubicBezTo>
                  <a:cubicBezTo>
                    <a:pt x="64312" y="50155"/>
                    <a:pt x="64349" y="50155"/>
                    <a:pt x="64385" y="50155"/>
                  </a:cubicBezTo>
                  <a:cubicBezTo>
                    <a:pt x="64422" y="50155"/>
                    <a:pt x="64459" y="50080"/>
                    <a:pt x="64459" y="50080"/>
                  </a:cubicBezTo>
                  <a:cubicBezTo>
                    <a:pt x="64459" y="50005"/>
                    <a:pt x="64422" y="50005"/>
                    <a:pt x="64422" y="49930"/>
                  </a:cubicBezTo>
                  <a:cubicBezTo>
                    <a:pt x="64385" y="49854"/>
                    <a:pt x="64385" y="49854"/>
                    <a:pt x="64349" y="49792"/>
                  </a:cubicBezTo>
                  <a:cubicBezTo>
                    <a:pt x="64312" y="49792"/>
                    <a:pt x="64312" y="49716"/>
                    <a:pt x="64275" y="49641"/>
                  </a:cubicBezTo>
                  <a:cubicBezTo>
                    <a:pt x="64245" y="49641"/>
                    <a:pt x="64245" y="49641"/>
                    <a:pt x="64208" y="49641"/>
                  </a:cubicBezTo>
                  <a:cubicBezTo>
                    <a:pt x="64208" y="49792"/>
                    <a:pt x="64208" y="49854"/>
                    <a:pt x="64208" y="49930"/>
                  </a:cubicBezTo>
                  <a:cubicBezTo>
                    <a:pt x="64208" y="50005"/>
                    <a:pt x="64208" y="50080"/>
                    <a:pt x="64208" y="50080"/>
                  </a:cubicBezTo>
                  <a:cubicBezTo>
                    <a:pt x="64171" y="50080"/>
                    <a:pt x="64134" y="50155"/>
                    <a:pt x="64098" y="50080"/>
                  </a:cubicBezTo>
                  <a:cubicBezTo>
                    <a:pt x="64098" y="50080"/>
                    <a:pt x="64061" y="50080"/>
                    <a:pt x="64024" y="50080"/>
                  </a:cubicBezTo>
                  <a:cubicBezTo>
                    <a:pt x="63987" y="50005"/>
                    <a:pt x="63987" y="49930"/>
                    <a:pt x="63987" y="49854"/>
                  </a:cubicBezTo>
                  <a:cubicBezTo>
                    <a:pt x="63950" y="49854"/>
                    <a:pt x="63914" y="49854"/>
                    <a:pt x="63914" y="49792"/>
                  </a:cubicBezTo>
                  <a:cubicBezTo>
                    <a:pt x="63914" y="49716"/>
                    <a:pt x="63914" y="49716"/>
                    <a:pt x="63914" y="49641"/>
                  </a:cubicBezTo>
                  <a:cubicBezTo>
                    <a:pt x="63914" y="49566"/>
                    <a:pt x="63914" y="49566"/>
                    <a:pt x="63877" y="49491"/>
                  </a:cubicBezTo>
                  <a:cubicBezTo>
                    <a:pt x="63877" y="49416"/>
                    <a:pt x="63877" y="49416"/>
                    <a:pt x="63877" y="49340"/>
                  </a:cubicBezTo>
                  <a:cubicBezTo>
                    <a:pt x="63877" y="49265"/>
                    <a:pt x="63877" y="49265"/>
                    <a:pt x="63840" y="49190"/>
                  </a:cubicBezTo>
                  <a:cubicBezTo>
                    <a:pt x="63840" y="49190"/>
                    <a:pt x="63803" y="49190"/>
                    <a:pt x="63773" y="49190"/>
                  </a:cubicBezTo>
                  <a:cubicBezTo>
                    <a:pt x="63730" y="49115"/>
                    <a:pt x="63730" y="49190"/>
                    <a:pt x="63699" y="49190"/>
                  </a:cubicBezTo>
                  <a:cubicBezTo>
                    <a:pt x="63663" y="49115"/>
                    <a:pt x="63663" y="49115"/>
                    <a:pt x="63626" y="49040"/>
                  </a:cubicBezTo>
                  <a:cubicBezTo>
                    <a:pt x="63626" y="48965"/>
                    <a:pt x="63552" y="48965"/>
                    <a:pt x="63552" y="48889"/>
                  </a:cubicBezTo>
                  <a:cubicBezTo>
                    <a:pt x="63552" y="48889"/>
                    <a:pt x="63552" y="48814"/>
                    <a:pt x="63552" y="48739"/>
                  </a:cubicBezTo>
                  <a:cubicBezTo>
                    <a:pt x="63552" y="48676"/>
                    <a:pt x="63552" y="48676"/>
                    <a:pt x="63552" y="48676"/>
                  </a:cubicBezTo>
                  <a:cubicBezTo>
                    <a:pt x="63552" y="48601"/>
                    <a:pt x="63589" y="48526"/>
                    <a:pt x="63626" y="48526"/>
                  </a:cubicBezTo>
                  <a:cubicBezTo>
                    <a:pt x="63699" y="48601"/>
                    <a:pt x="63699" y="48601"/>
                    <a:pt x="63699" y="48601"/>
                  </a:cubicBezTo>
                  <a:cubicBezTo>
                    <a:pt x="63699" y="48601"/>
                    <a:pt x="63730" y="48676"/>
                    <a:pt x="63773" y="48676"/>
                  </a:cubicBezTo>
                  <a:cubicBezTo>
                    <a:pt x="63773" y="48676"/>
                    <a:pt x="63803" y="48739"/>
                    <a:pt x="63840" y="48739"/>
                  </a:cubicBezTo>
                  <a:cubicBezTo>
                    <a:pt x="63877" y="48814"/>
                    <a:pt x="63914" y="48739"/>
                    <a:pt x="63950" y="48739"/>
                  </a:cubicBezTo>
                  <a:cubicBezTo>
                    <a:pt x="64024" y="48739"/>
                    <a:pt x="64024" y="48739"/>
                    <a:pt x="64024" y="48739"/>
                  </a:cubicBezTo>
                  <a:cubicBezTo>
                    <a:pt x="64098" y="48739"/>
                    <a:pt x="64098" y="48739"/>
                    <a:pt x="64098" y="48739"/>
                  </a:cubicBezTo>
                  <a:cubicBezTo>
                    <a:pt x="64134" y="48739"/>
                    <a:pt x="64134" y="48676"/>
                    <a:pt x="64171" y="48676"/>
                  </a:cubicBezTo>
                  <a:cubicBezTo>
                    <a:pt x="64134" y="48601"/>
                    <a:pt x="64134" y="48601"/>
                    <a:pt x="64134" y="48526"/>
                  </a:cubicBezTo>
                  <a:cubicBezTo>
                    <a:pt x="64098" y="48526"/>
                    <a:pt x="64061" y="48526"/>
                    <a:pt x="64061" y="48526"/>
                  </a:cubicBezTo>
                  <a:cubicBezTo>
                    <a:pt x="64061" y="48451"/>
                    <a:pt x="64098" y="48375"/>
                    <a:pt x="64098" y="48375"/>
                  </a:cubicBezTo>
                  <a:cubicBezTo>
                    <a:pt x="64134" y="48300"/>
                    <a:pt x="64134" y="48225"/>
                    <a:pt x="64171" y="48225"/>
                  </a:cubicBezTo>
                  <a:cubicBezTo>
                    <a:pt x="64245" y="48150"/>
                    <a:pt x="64275" y="48225"/>
                    <a:pt x="64312" y="48225"/>
                  </a:cubicBezTo>
                  <a:cubicBezTo>
                    <a:pt x="64385" y="48225"/>
                    <a:pt x="64422" y="48150"/>
                    <a:pt x="64496" y="48225"/>
                  </a:cubicBezTo>
                  <a:cubicBezTo>
                    <a:pt x="64496" y="48225"/>
                    <a:pt x="64532" y="48225"/>
                    <a:pt x="64569" y="48225"/>
                  </a:cubicBezTo>
                  <a:cubicBezTo>
                    <a:pt x="64569" y="48225"/>
                    <a:pt x="64606" y="48300"/>
                    <a:pt x="64643" y="48300"/>
                  </a:cubicBezTo>
                  <a:cubicBezTo>
                    <a:pt x="64679" y="48375"/>
                    <a:pt x="64679" y="48451"/>
                    <a:pt x="64716" y="48451"/>
                  </a:cubicBezTo>
                  <a:cubicBezTo>
                    <a:pt x="64716" y="48451"/>
                    <a:pt x="64747" y="48451"/>
                    <a:pt x="64790" y="48451"/>
                  </a:cubicBezTo>
                  <a:cubicBezTo>
                    <a:pt x="64790" y="48451"/>
                    <a:pt x="64820" y="48451"/>
                    <a:pt x="64820" y="48526"/>
                  </a:cubicBezTo>
                  <a:cubicBezTo>
                    <a:pt x="64857" y="48526"/>
                    <a:pt x="64857" y="48601"/>
                    <a:pt x="64857" y="48676"/>
                  </a:cubicBezTo>
                  <a:lnTo>
                    <a:pt x="64857" y="48739"/>
                  </a:lnTo>
                  <a:cubicBezTo>
                    <a:pt x="64857" y="48814"/>
                    <a:pt x="64894" y="48814"/>
                    <a:pt x="64931" y="48814"/>
                  </a:cubicBezTo>
                  <a:cubicBezTo>
                    <a:pt x="64967" y="48814"/>
                    <a:pt x="64967" y="48889"/>
                    <a:pt x="65004" y="48889"/>
                  </a:cubicBezTo>
                  <a:cubicBezTo>
                    <a:pt x="64967" y="49040"/>
                    <a:pt x="64967" y="49040"/>
                    <a:pt x="64967" y="49040"/>
                  </a:cubicBezTo>
                  <a:cubicBezTo>
                    <a:pt x="64967" y="49115"/>
                    <a:pt x="64931" y="49040"/>
                    <a:pt x="64894" y="49115"/>
                  </a:cubicBezTo>
                  <a:cubicBezTo>
                    <a:pt x="64894" y="49115"/>
                    <a:pt x="64820" y="49190"/>
                    <a:pt x="64820" y="49265"/>
                  </a:cubicBezTo>
                  <a:cubicBezTo>
                    <a:pt x="64820" y="49416"/>
                    <a:pt x="64857" y="49491"/>
                    <a:pt x="64894" y="49641"/>
                  </a:cubicBezTo>
                  <a:cubicBezTo>
                    <a:pt x="64967" y="49716"/>
                    <a:pt x="65004" y="49641"/>
                    <a:pt x="65041" y="49716"/>
                  </a:cubicBezTo>
                  <a:cubicBezTo>
                    <a:pt x="65114" y="49854"/>
                    <a:pt x="65114" y="50005"/>
                    <a:pt x="65114" y="50155"/>
                  </a:cubicBezTo>
                  <a:cubicBezTo>
                    <a:pt x="65114" y="50155"/>
                    <a:pt x="65078" y="50155"/>
                    <a:pt x="65078" y="50230"/>
                  </a:cubicBezTo>
                  <a:cubicBezTo>
                    <a:pt x="65078" y="50230"/>
                    <a:pt x="65114" y="50306"/>
                    <a:pt x="65114" y="50381"/>
                  </a:cubicBezTo>
                  <a:cubicBezTo>
                    <a:pt x="65114" y="50381"/>
                    <a:pt x="65078" y="50456"/>
                    <a:pt x="65078" y="50531"/>
                  </a:cubicBezTo>
                  <a:cubicBezTo>
                    <a:pt x="65078" y="50606"/>
                    <a:pt x="65078" y="50606"/>
                    <a:pt x="65078" y="50606"/>
                  </a:cubicBezTo>
                  <a:cubicBezTo>
                    <a:pt x="65078" y="50681"/>
                    <a:pt x="65114" y="50681"/>
                    <a:pt x="65114" y="50757"/>
                  </a:cubicBezTo>
                  <a:cubicBezTo>
                    <a:pt x="65114" y="50819"/>
                    <a:pt x="65151" y="50819"/>
                    <a:pt x="65151" y="50907"/>
                  </a:cubicBezTo>
                  <a:cubicBezTo>
                    <a:pt x="65188" y="50907"/>
                    <a:pt x="65188" y="50970"/>
                    <a:pt x="65188" y="50970"/>
                  </a:cubicBezTo>
                  <a:cubicBezTo>
                    <a:pt x="65188" y="51045"/>
                    <a:pt x="65188" y="51045"/>
                    <a:pt x="65225" y="51045"/>
                  </a:cubicBezTo>
                  <a:cubicBezTo>
                    <a:pt x="65225" y="51045"/>
                    <a:pt x="65225" y="51045"/>
                    <a:pt x="65261" y="51120"/>
                  </a:cubicBezTo>
                  <a:cubicBezTo>
                    <a:pt x="65261" y="51120"/>
                    <a:pt x="65261" y="51120"/>
                    <a:pt x="65261" y="51195"/>
                  </a:cubicBezTo>
                  <a:cubicBezTo>
                    <a:pt x="65292" y="51195"/>
                    <a:pt x="65292" y="51195"/>
                    <a:pt x="65329" y="51271"/>
                  </a:cubicBezTo>
                  <a:cubicBezTo>
                    <a:pt x="65329" y="51271"/>
                    <a:pt x="65329" y="51271"/>
                    <a:pt x="65366" y="51271"/>
                  </a:cubicBezTo>
                  <a:cubicBezTo>
                    <a:pt x="65366" y="51346"/>
                    <a:pt x="65402" y="51346"/>
                    <a:pt x="65402" y="51421"/>
                  </a:cubicBezTo>
                  <a:cubicBezTo>
                    <a:pt x="65402" y="51421"/>
                    <a:pt x="65402" y="51496"/>
                    <a:pt x="65366" y="51496"/>
                  </a:cubicBezTo>
                  <a:cubicBezTo>
                    <a:pt x="65366" y="51571"/>
                    <a:pt x="65366" y="51571"/>
                    <a:pt x="65329" y="51571"/>
                  </a:cubicBezTo>
                  <a:cubicBezTo>
                    <a:pt x="65329" y="51646"/>
                    <a:pt x="65329" y="51646"/>
                    <a:pt x="65329" y="51646"/>
                  </a:cubicBezTo>
                  <a:cubicBezTo>
                    <a:pt x="65329" y="51722"/>
                    <a:pt x="65329" y="51722"/>
                    <a:pt x="65292" y="51797"/>
                  </a:cubicBezTo>
                  <a:lnTo>
                    <a:pt x="65292" y="51872"/>
                  </a:lnTo>
                  <a:cubicBezTo>
                    <a:pt x="65292" y="52010"/>
                    <a:pt x="65292" y="52010"/>
                    <a:pt x="65329" y="52085"/>
                  </a:cubicBezTo>
                  <a:cubicBezTo>
                    <a:pt x="65329" y="52160"/>
                    <a:pt x="65329" y="52160"/>
                    <a:pt x="65329" y="52160"/>
                  </a:cubicBezTo>
                  <a:cubicBezTo>
                    <a:pt x="65329" y="52236"/>
                    <a:pt x="65366" y="52236"/>
                    <a:pt x="65366" y="52236"/>
                  </a:cubicBezTo>
                  <a:cubicBezTo>
                    <a:pt x="65402" y="52236"/>
                    <a:pt x="65402" y="52311"/>
                    <a:pt x="65402" y="52311"/>
                  </a:cubicBezTo>
                  <a:cubicBezTo>
                    <a:pt x="65439" y="52311"/>
                    <a:pt x="65476" y="52236"/>
                    <a:pt x="65476" y="52160"/>
                  </a:cubicBezTo>
                  <a:cubicBezTo>
                    <a:pt x="65476" y="52085"/>
                    <a:pt x="65476" y="52085"/>
                    <a:pt x="65476" y="52085"/>
                  </a:cubicBezTo>
                  <a:cubicBezTo>
                    <a:pt x="65476" y="52010"/>
                    <a:pt x="65513" y="52010"/>
                    <a:pt x="65513" y="51935"/>
                  </a:cubicBezTo>
                  <a:cubicBezTo>
                    <a:pt x="65513" y="51935"/>
                    <a:pt x="65513" y="51935"/>
                    <a:pt x="65513" y="51872"/>
                  </a:cubicBezTo>
                  <a:cubicBezTo>
                    <a:pt x="65513" y="51797"/>
                    <a:pt x="65513" y="51797"/>
                    <a:pt x="65513" y="51646"/>
                  </a:cubicBezTo>
                  <a:cubicBezTo>
                    <a:pt x="65513" y="51646"/>
                    <a:pt x="65513" y="51646"/>
                    <a:pt x="65513" y="51571"/>
                  </a:cubicBezTo>
                  <a:cubicBezTo>
                    <a:pt x="65513" y="51496"/>
                    <a:pt x="65513" y="51496"/>
                    <a:pt x="65513" y="51421"/>
                  </a:cubicBezTo>
                  <a:cubicBezTo>
                    <a:pt x="65586" y="51421"/>
                    <a:pt x="65586" y="51421"/>
                    <a:pt x="65586" y="51421"/>
                  </a:cubicBezTo>
                  <a:cubicBezTo>
                    <a:pt x="65586" y="51421"/>
                    <a:pt x="65586" y="51421"/>
                    <a:pt x="65623" y="51421"/>
                  </a:cubicBezTo>
                  <a:cubicBezTo>
                    <a:pt x="65623" y="51421"/>
                    <a:pt x="65623" y="51421"/>
                    <a:pt x="65660" y="51496"/>
                  </a:cubicBezTo>
                  <a:lnTo>
                    <a:pt x="65660" y="51496"/>
                  </a:lnTo>
                  <a:cubicBezTo>
                    <a:pt x="65696" y="51571"/>
                    <a:pt x="65696" y="51571"/>
                    <a:pt x="65696" y="51571"/>
                  </a:cubicBezTo>
                  <a:cubicBezTo>
                    <a:pt x="65733" y="51646"/>
                    <a:pt x="65764" y="51646"/>
                    <a:pt x="65764" y="51722"/>
                  </a:cubicBezTo>
                  <a:cubicBezTo>
                    <a:pt x="65807" y="51797"/>
                    <a:pt x="65807" y="51797"/>
                    <a:pt x="65807" y="51797"/>
                  </a:cubicBezTo>
                  <a:cubicBezTo>
                    <a:pt x="65837" y="51872"/>
                    <a:pt x="65837" y="51872"/>
                    <a:pt x="65837" y="51872"/>
                  </a:cubicBezTo>
                  <a:cubicBezTo>
                    <a:pt x="65874" y="51935"/>
                    <a:pt x="65874" y="51935"/>
                    <a:pt x="65874" y="51935"/>
                  </a:cubicBezTo>
                  <a:lnTo>
                    <a:pt x="65911" y="52010"/>
                  </a:lnTo>
                  <a:lnTo>
                    <a:pt x="65947" y="52010"/>
                  </a:lnTo>
                  <a:cubicBezTo>
                    <a:pt x="65984" y="52010"/>
                    <a:pt x="65984" y="52010"/>
                    <a:pt x="66021" y="52010"/>
                  </a:cubicBezTo>
                  <a:cubicBezTo>
                    <a:pt x="66058" y="52010"/>
                    <a:pt x="66058" y="52010"/>
                    <a:pt x="66094" y="52010"/>
                  </a:cubicBezTo>
                  <a:cubicBezTo>
                    <a:pt x="66094" y="52010"/>
                    <a:pt x="66094" y="52085"/>
                    <a:pt x="66131" y="52085"/>
                  </a:cubicBezTo>
                  <a:cubicBezTo>
                    <a:pt x="66168" y="52085"/>
                    <a:pt x="66168" y="52085"/>
                    <a:pt x="66205" y="52085"/>
                  </a:cubicBezTo>
                  <a:lnTo>
                    <a:pt x="66241" y="52085"/>
                  </a:lnTo>
                  <a:cubicBezTo>
                    <a:pt x="66241" y="52085"/>
                    <a:pt x="66278" y="52085"/>
                    <a:pt x="66278" y="52010"/>
                  </a:cubicBezTo>
                  <a:lnTo>
                    <a:pt x="66309" y="52010"/>
                  </a:lnTo>
                  <a:cubicBezTo>
                    <a:pt x="66309" y="51935"/>
                    <a:pt x="66309" y="51935"/>
                    <a:pt x="66309" y="51935"/>
                  </a:cubicBezTo>
                  <a:cubicBezTo>
                    <a:pt x="66309" y="51872"/>
                    <a:pt x="66309" y="51872"/>
                    <a:pt x="66309" y="51872"/>
                  </a:cubicBezTo>
                  <a:cubicBezTo>
                    <a:pt x="66309" y="51797"/>
                    <a:pt x="66278" y="51722"/>
                    <a:pt x="66278" y="51646"/>
                  </a:cubicBezTo>
                  <a:cubicBezTo>
                    <a:pt x="66278" y="51646"/>
                    <a:pt x="66278" y="51571"/>
                    <a:pt x="66309" y="51571"/>
                  </a:cubicBezTo>
                  <a:cubicBezTo>
                    <a:pt x="66309" y="51496"/>
                    <a:pt x="66309" y="51496"/>
                    <a:pt x="66346" y="51496"/>
                  </a:cubicBezTo>
                  <a:cubicBezTo>
                    <a:pt x="66346" y="51421"/>
                    <a:pt x="66346" y="51421"/>
                    <a:pt x="66346" y="51421"/>
                  </a:cubicBezTo>
                  <a:cubicBezTo>
                    <a:pt x="66346" y="51421"/>
                    <a:pt x="66382" y="51346"/>
                    <a:pt x="66419" y="51346"/>
                  </a:cubicBezTo>
                  <a:cubicBezTo>
                    <a:pt x="66419" y="51271"/>
                    <a:pt x="66456" y="51346"/>
                    <a:pt x="66493" y="51346"/>
                  </a:cubicBezTo>
                  <a:cubicBezTo>
                    <a:pt x="66529" y="51346"/>
                    <a:pt x="66566" y="51271"/>
                    <a:pt x="66603" y="51346"/>
                  </a:cubicBezTo>
                  <a:cubicBezTo>
                    <a:pt x="66603" y="51346"/>
                    <a:pt x="66603" y="51421"/>
                    <a:pt x="66640" y="51421"/>
                  </a:cubicBezTo>
                  <a:cubicBezTo>
                    <a:pt x="66640" y="51421"/>
                    <a:pt x="66676" y="51496"/>
                    <a:pt x="66676" y="51571"/>
                  </a:cubicBezTo>
                  <a:cubicBezTo>
                    <a:pt x="66713" y="51571"/>
                    <a:pt x="66713" y="51571"/>
                    <a:pt x="66713" y="51571"/>
                  </a:cubicBezTo>
                  <a:cubicBezTo>
                    <a:pt x="66750" y="51646"/>
                    <a:pt x="66787" y="51722"/>
                    <a:pt x="66787" y="51722"/>
                  </a:cubicBezTo>
                  <a:cubicBezTo>
                    <a:pt x="66823" y="51797"/>
                    <a:pt x="66823" y="51797"/>
                    <a:pt x="66854" y="51797"/>
                  </a:cubicBezTo>
                  <a:cubicBezTo>
                    <a:pt x="66854" y="51797"/>
                    <a:pt x="66854" y="51872"/>
                    <a:pt x="66891" y="51872"/>
                  </a:cubicBezTo>
                  <a:cubicBezTo>
                    <a:pt x="66891" y="51872"/>
                    <a:pt x="66891" y="51935"/>
                    <a:pt x="66928" y="51935"/>
                  </a:cubicBezTo>
                  <a:lnTo>
                    <a:pt x="66928" y="51935"/>
                  </a:lnTo>
                  <a:cubicBezTo>
                    <a:pt x="66964" y="51935"/>
                    <a:pt x="66964" y="52010"/>
                    <a:pt x="67001" y="52010"/>
                  </a:cubicBezTo>
                  <a:cubicBezTo>
                    <a:pt x="67473" y="52010"/>
                    <a:pt x="67473" y="52010"/>
                    <a:pt x="67473" y="52010"/>
                  </a:cubicBezTo>
                  <a:cubicBezTo>
                    <a:pt x="67473" y="51872"/>
                    <a:pt x="67473" y="51797"/>
                    <a:pt x="67473" y="51722"/>
                  </a:cubicBezTo>
                  <a:cubicBezTo>
                    <a:pt x="67473" y="51646"/>
                    <a:pt x="67473" y="51646"/>
                    <a:pt x="67473" y="51646"/>
                  </a:cubicBezTo>
                  <a:cubicBezTo>
                    <a:pt x="67473" y="51571"/>
                    <a:pt x="67436" y="51571"/>
                    <a:pt x="67436" y="51496"/>
                  </a:cubicBezTo>
                  <a:cubicBezTo>
                    <a:pt x="67436" y="51496"/>
                    <a:pt x="67473" y="51421"/>
                    <a:pt x="67473" y="51346"/>
                  </a:cubicBezTo>
                  <a:lnTo>
                    <a:pt x="67509" y="51421"/>
                  </a:lnTo>
                  <a:cubicBezTo>
                    <a:pt x="67546" y="51421"/>
                    <a:pt x="67546" y="51346"/>
                    <a:pt x="67546" y="51346"/>
                  </a:cubicBezTo>
                  <a:cubicBezTo>
                    <a:pt x="67583" y="51346"/>
                    <a:pt x="67583" y="51346"/>
                    <a:pt x="67583" y="51346"/>
                  </a:cubicBezTo>
                  <a:cubicBezTo>
                    <a:pt x="67620" y="51346"/>
                    <a:pt x="67620" y="51346"/>
                    <a:pt x="67656" y="51346"/>
                  </a:cubicBezTo>
                  <a:cubicBezTo>
                    <a:pt x="67693" y="51346"/>
                    <a:pt x="67730" y="51346"/>
                    <a:pt x="67767" y="51421"/>
                  </a:cubicBezTo>
                  <a:cubicBezTo>
                    <a:pt x="67803" y="51421"/>
                    <a:pt x="67803" y="51496"/>
                    <a:pt x="67840" y="51571"/>
                  </a:cubicBezTo>
                  <a:cubicBezTo>
                    <a:pt x="67840" y="51571"/>
                    <a:pt x="67840" y="51571"/>
                    <a:pt x="67871" y="51571"/>
                  </a:cubicBezTo>
                  <a:cubicBezTo>
                    <a:pt x="67871" y="51571"/>
                    <a:pt x="67908" y="51571"/>
                    <a:pt x="67944" y="51571"/>
                  </a:cubicBezTo>
                  <a:cubicBezTo>
                    <a:pt x="67944" y="51571"/>
                    <a:pt x="67944" y="51646"/>
                    <a:pt x="67981" y="51571"/>
                  </a:cubicBezTo>
                  <a:cubicBezTo>
                    <a:pt x="67981" y="51571"/>
                    <a:pt x="67981" y="51571"/>
                    <a:pt x="68018" y="51571"/>
                  </a:cubicBezTo>
                  <a:lnTo>
                    <a:pt x="68018" y="51496"/>
                  </a:lnTo>
                  <a:cubicBezTo>
                    <a:pt x="68018" y="51496"/>
                    <a:pt x="68055" y="51496"/>
                    <a:pt x="68055" y="51421"/>
                  </a:cubicBezTo>
                  <a:cubicBezTo>
                    <a:pt x="68055" y="51421"/>
                    <a:pt x="68091" y="51421"/>
                    <a:pt x="68091" y="51496"/>
                  </a:cubicBezTo>
                  <a:cubicBezTo>
                    <a:pt x="68091" y="51496"/>
                    <a:pt x="68091" y="51571"/>
                    <a:pt x="68128" y="51571"/>
                  </a:cubicBezTo>
                  <a:cubicBezTo>
                    <a:pt x="68128" y="51646"/>
                    <a:pt x="68128" y="51646"/>
                    <a:pt x="68165" y="51646"/>
                  </a:cubicBezTo>
                  <a:lnTo>
                    <a:pt x="68165" y="51722"/>
                  </a:lnTo>
                  <a:cubicBezTo>
                    <a:pt x="68165" y="51797"/>
                    <a:pt x="68165" y="51797"/>
                    <a:pt x="68165" y="51872"/>
                  </a:cubicBezTo>
                  <a:cubicBezTo>
                    <a:pt x="68165" y="51935"/>
                    <a:pt x="68165" y="52010"/>
                    <a:pt x="68165" y="52085"/>
                  </a:cubicBezTo>
                  <a:lnTo>
                    <a:pt x="68128" y="52160"/>
                  </a:lnTo>
                  <a:cubicBezTo>
                    <a:pt x="68091" y="52236"/>
                    <a:pt x="68091" y="52311"/>
                    <a:pt x="68091" y="52386"/>
                  </a:cubicBezTo>
                  <a:cubicBezTo>
                    <a:pt x="68091" y="52461"/>
                    <a:pt x="68055" y="52536"/>
                    <a:pt x="68055" y="52687"/>
                  </a:cubicBezTo>
                  <a:lnTo>
                    <a:pt x="68055" y="52762"/>
                  </a:lnTo>
                  <a:cubicBezTo>
                    <a:pt x="68055" y="52837"/>
                    <a:pt x="68091" y="52837"/>
                    <a:pt x="68091" y="52900"/>
                  </a:cubicBezTo>
                  <a:cubicBezTo>
                    <a:pt x="68091" y="52900"/>
                    <a:pt x="68091" y="52900"/>
                    <a:pt x="68091" y="52987"/>
                  </a:cubicBezTo>
                  <a:cubicBezTo>
                    <a:pt x="68091" y="52987"/>
                    <a:pt x="68091" y="52987"/>
                    <a:pt x="68091" y="53050"/>
                  </a:cubicBezTo>
                  <a:cubicBezTo>
                    <a:pt x="68128" y="53050"/>
                    <a:pt x="68128" y="53125"/>
                    <a:pt x="68128" y="53125"/>
                  </a:cubicBezTo>
                  <a:cubicBezTo>
                    <a:pt x="68165" y="53201"/>
                    <a:pt x="68165" y="53201"/>
                    <a:pt x="68165" y="53276"/>
                  </a:cubicBezTo>
                  <a:cubicBezTo>
                    <a:pt x="68165" y="53276"/>
                    <a:pt x="68165" y="53351"/>
                    <a:pt x="68128" y="53351"/>
                  </a:cubicBezTo>
                  <a:cubicBezTo>
                    <a:pt x="68128" y="53426"/>
                    <a:pt x="68128" y="53426"/>
                    <a:pt x="68091" y="53426"/>
                  </a:cubicBezTo>
                  <a:cubicBezTo>
                    <a:pt x="68091" y="53501"/>
                    <a:pt x="68091" y="53501"/>
                    <a:pt x="68091" y="53501"/>
                  </a:cubicBezTo>
                  <a:cubicBezTo>
                    <a:pt x="68055" y="53501"/>
                    <a:pt x="68055" y="53577"/>
                    <a:pt x="68055" y="53577"/>
                  </a:cubicBezTo>
                  <a:cubicBezTo>
                    <a:pt x="68055" y="53652"/>
                    <a:pt x="68055" y="53652"/>
                    <a:pt x="68055" y="53727"/>
                  </a:cubicBezTo>
                  <a:lnTo>
                    <a:pt x="68055" y="53802"/>
                  </a:lnTo>
                  <a:cubicBezTo>
                    <a:pt x="68018" y="53877"/>
                    <a:pt x="68018" y="53877"/>
                    <a:pt x="68018" y="53877"/>
                  </a:cubicBezTo>
                  <a:cubicBezTo>
                    <a:pt x="67981" y="53953"/>
                    <a:pt x="67981" y="54015"/>
                    <a:pt x="67944" y="54090"/>
                  </a:cubicBezTo>
                  <a:cubicBezTo>
                    <a:pt x="67944" y="54090"/>
                    <a:pt x="67944" y="54166"/>
                    <a:pt x="67908" y="54241"/>
                  </a:cubicBezTo>
                  <a:cubicBezTo>
                    <a:pt x="67908" y="54241"/>
                    <a:pt x="67871" y="54316"/>
                    <a:pt x="67840" y="54316"/>
                  </a:cubicBezTo>
                  <a:lnTo>
                    <a:pt x="67803" y="54391"/>
                  </a:lnTo>
                  <a:lnTo>
                    <a:pt x="67767" y="54391"/>
                  </a:lnTo>
                  <a:cubicBezTo>
                    <a:pt x="67767" y="54466"/>
                    <a:pt x="67730" y="54466"/>
                    <a:pt x="67730" y="54466"/>
                  </a:cubicBezTo>
                  <a:cubicBezTo>
                    <a:pt x="67730" y="54542"/>
                    <a:pt x="67730" y="54542"/>
                    <a:pt x="67730" y="54542"/>
                  </a:cubicBezTo>
                  <a:cubicBezTo>
                    <a:pt x="67730" y="54617"/>
                    <a:pt x="67730" y="54692"/>
                    <a:pt x="67730" y="54692"/>
                  </a:cubicBezTo>
                  <a:cubicBezTo>
                    <a:pt x="67693" y="54842"/>
                    <a:pt x="67693" y="54918"/>
                    <a:pt x="67656" y="55068"/>
                  </a:cubicBezTo>
                  <a:cubicBezTo>
                    <a:pt x="67656" y="55131"/>
                    <a:pt x="67656" y="55206"/>
                    <a:pt x="67620" y="55281"/>
                  </a:cubicBezTo>
                  <a:cubicBezTo>
                    <a:pt x="67620" y="55356"/>
                    <a:pt x="67583" y="55356"/>
                    <a:pt x="67583" y="55431"/>
                  </a:cubicBezTo>
                  <a:cubicBezTo>
                    <a:pt x="67546" y="55431"/>
                    <a:pt x="67546" y="55431"/>
                    <a:pt x="67546" y="55507"/>
                  </a:cubicBezTo>
                  <a:cubicBezTo>
                    <a:pt x="67509" y="55507"/>
                    <a:pt x="67509" y="55507"/>
                    <a:pt x="67509" y="55582"/>
                  </a:cubicBezTo>
                  <a:cubicBezTo>
                    <a:pt x="67473" y="55582"/>
                    <a:pt x="67473" y="55582"/>
                    <a:pt x="67473" y="55582"/>
                  </a:cubicBezTo>
                  <a:cubicBezTo>
                    <a:pt x="67436" y="55582"/>
                    <a:pt x="67436" y="55582"/>
                    <a:pt x="67436" y="55582"/>
                  </a:cubicBezTo>
                  <a:cubicBezTo>
                    <a:pt x="67399" y="55582"/>
                    <a:pt x="67362" y="55582"/>
                    <a:pt x="67362" y="55582"/>
                  </a:cubicBezTo>
                  <a:cubicBezTo>
                    <a:pt x="67326" y="55657"/>
                    <a:pt x="67295" y="55657"/>
                    <a:pt x="67295" y="55657"/>
                  </a:cubicBezTo>
                  <a:cubicBezTo>
                    <a:pt x="67258" y="55657"/>
                    <a:pt x="67258" y="55657"/>
                    <a:pt x="67258" y="55657"/>
                  </a:cubicBezTo>
                  <a:cubicBezTo>
                    <a:pt x="67222" y="55657"/>
                    <a:pt x="67222" y="55657"/>
                    <a:pt x="67185" y="55657"/>
                  </a:cubicBezTo>
                  <a:cubicBezTo>
                    <a:pt x="67185" y="55657"/>
                    <a:pt x="67185" y="55732"/>
                    <a:pt x="67148" y="55732"/>
                  </a:cubicBezTo>
                  <a:lnTo>
                    <a:pt x="67148" y="55732"/>
                  </a:lnTo>
                  <a:cubicBezTo>
                    <a:pt x="67111" y="55732"/>
                    <a:pt x="67111" y="55807"/>
                    <a:pt x="67075" y="55807"/>
                  </a:cubicBezTo>
                  <a:lnTo>
                    <a:pt x="67038" y="55807"/>
                  </a:lnTo>
                  <a:cubicBezTo>
                    <a:pt x="67001" y="55807"/>
                    <a:pt x="67001" y="55732"/>
                    <a:pt x="67001" y="55732"/>
                  </a:cubicBezTo>
                  <a:cubicBezTo>
                    <a:pt x="66964" y="55657"/>
                    <a:pt x="66964" y="55657"/>
                    <a:pt x="66928" y="55582"/>
                  </a:cubicBezTo>
                  <a:cubicBezTo>
                    <a:pt x="66891" y="55582"/>
                    <a:pt x="66891" y="55582"/>
                    <a:pt x="66891" y="55582"/>
                  </a:cubicBezTo>
                  <a:cubicBezTo>
                    <a:pt x="66854" y="55582"/>
                    <a:pt x="66854" y="55582"/>
                    <a:pt x="66823" y="55582"/>
                  </a:cubicBezTo>
                  <a:cubicBezTo>
                    <a:pt x="66787" y="55582"/>
                    <a:pt x="66787" y="55582"/>
                    <a:pt x="66750" y="55582"/>
                  </a:cubicBezTo>
                  <a:cubicBezTo>
                    <a:pt x="66750" y="55582"/>
                    <a:pt x="66750" y="55582"/>
                    <a:pt x="66713" y="55582"/>
                  </a:cubicBezTo>
                  <a:cubicBezTo>
                    <a:pt x="66676" y="55582"/>
                    <a:pt x="66640" y="55582"/>
                    <a:pt x="66640" y="55582"/>
                  </a:cubicBezTo>
                  <a:cubicBezTo>
                    <a:pt x="66603" y="55582"/>
                    <a:pt x="66603" y="55507"/>
                    <a:pt x="66566" y="55507"/>
                  </a:cubicBezTo>
                  <a:cubicBezTo>
                    <a:pt x="66529" y="55507"/>
                    <a:pt x="66529" y="55507"/>
                    <a:pt x="66529" y="55507"/>
                  </a:cubicBezTo>
                  <a:cubicBezTo>
                    <a:pt x="66529" y="55507"/>
                    <a:pt x="66529" y="55507"/>
                    <a:pt x="66493" y="55507"/>
                  </a:cubicBezTo>
                  <a:lnTo>
                    <a:pt x="66456" y="55582"/>
                  </a:lnTo>
                  <a:cubicBezTo>
                    <a:pt x="66493" y="55582"/>
                    <a:pt x="66493" y="55657"/>
                    <a:pt x="66529" y="55657"/>
                  </a:cubicBezTo>
                  <a:cubicBezTo>
                    <a:pt x="66566" y="55657"/>
                    <a:pt x="66603" y="55732"/>
                    <a:pt x="66640" y="55732"/>
                  </a:cubicBezTo>
                  <a:cubicBezTo>
                    <a:pt x="66676" y="55732"/>
                    <a:pt x="66713" y="55732"/>
                    <a:pt x="66750" y="55807"/>
                  </a:cubicBezTo>
                  <a:cubicBezTo>
                    <a:pt x="66787" y="55807"/>
                    <a:pt x="66823" y="55807"/>
                    <a:pt x="66823" y="55807"/>
                  </a:cubicBezTo>
                  <a:cubicBezTo>
                    <a:pt x="66823" y="55958"/>
                    <a:pt x="66823" y="55958"/>
                    <a:pt x="66823" y="55958"/>
                  </a:cubicBezTo>
                  <a:cubicBezTo>
                    <a:pt x="66823" y="56033"/>
                    <a:pt x="66823" y="56033"/>
                    <a:pt x="66823" y="56033"/>
                  </a:cubicBezTo>
                  <a:cubicBezTo>
                    <a:pt x="66823" y="56096"/>
                    <a:pt x="66854" y="56096"/>
                    <a:pt x="66891" y="56171"/>
                  </a:cubicBezTo>
                  <a:cubicBezTo>
                    <a:pt x="66891" y="56171"/>
                    <a:pt x="66891" y="56171"/>
                    <a:pt x="66891" y="56246"/>
                  </a:cubicBezTo>
                  <a:cubicBezTo>
                    <a:pt x="66928" y="56246"/>
                    <a:pt x="66928" y="56321"/>
                    <a:pt x="66928" y="56321"/>
                  </a:cubicBezTo>
                  <a:cubicBezTo>
                    <a:pt x="66928" y="56396"/>
                    <a:pt x="66891" y="56396"/>
                    <a:pt x="66891" y="56396"/>
                  </a:cubicBezTo>
                  <a:cubicBezTo>
                    <a:pt x="66891" y="56472"/>
                    <a:pt x="66928" y="56472"/>
                    <a:pt x="66928" y="56472"/>
                  </a:cubicBezTo>
                  <a:cubicBezTo>
                    <a:pt x="66928" y="56547"/>
                    <a:pt x="66891" y="56547"/>
                    <a:pt x="66891" y="56547"/>
                  </a:cubicBezTo>
                  <a:cubicBezTo>
                    <a:pt x="66891" y="56697"/>
                    <a:pt x="66891" y="56772"/>
                    <a:pt x="66891" y="56848"/>
                  </a:cubicBezTo>
                  <a:cubicBezTo>
                    <a:pt x="66891" y="56848"/>
                    <a:pt x="66928" y="56998"/>
                    <a:pt x="66964" y="56998"/>
                  </a:cubicBezTo>
                  <a:cubicBezTo>
                    <a:pt x="67001" y="57073"/>
                    <a:pt x="67038" y="57148"/>
                    <a:pt x="67075" y="57286"/>
                  </a:cubicBezTo>
                  <a:lnTo>
                    <a:pt x="67111" y="57361"/>
                  </a:lnTo>
                  <a:cubicBezTo>
                    <a:pt x="67148" y="57512"/>
                    <a:pt x="67148" y="57512"/>
                    <a:pt x="67148" y="57512"/>
                  </a:cubicBezTo>
                  <a:cubicBezTo>
                    <a:pt x="67148" y="57587"/>
                    <a:pt x="67185" y="57662"/>
                    <a:pt x="67185" y="57662"/>
                  </a:cubicBezTo>
                  <a:cubicBezTo>
                    <a:pt x="67222" y="57737"/>
                    <a:pt x="67222" y="57813"/>
                    <a:pt x="67258" y="57813"/>
                  </a:cubicBezTo>
                  <a:cubicBezTo>
                    <a:pt x="67258" y="57888"/>
                    <a:pt x="67295" y="57963"/>
                    <a:pt x="67326" y="57963"/>
                  </a:cubicBezTo>
                  <a:cubicBezTo>
                    <a:pt x="67362" y="57963"/>
                    <a:pt x="67362" y="58038"/>
                    <a:pt x="67399" y="58038"/>
                  </a:cubicBezTo>
                  <a:cubicBezTo>
                    <a:pt x="67473" y="58038"/>
                    <a:pt x="67473" y="58038"/>
                    <a:pt x="67473" y="58038"/>
                  </a:cubicBezTo>
                  <a:cubicBezTo>
                    <a:pt x="67509" y="58038"/>
                    <a:pt x="67509" y="58038"/>
                    <a:pt x="67546" y="58038"/>
                  </a:cubicBezTo>
                  <a:cubicBezTo>
                    <a:pt x="67583" y="58038"/>
                    <a:pt x="67620" y="57963"/>
                    <a:pt x="67620" y="57963"/>
                  </a:cubicBezTo>
                  <a:cubicBezTo>
                    <a:pt x="67620" y="57888"/>
                    <a:pt x="67620" y="57813"/>
                    <a:pt x="67620" y="57813"/>
                  </a:cubicBezTo>
                  <a:cubicBezTo>
                    <a:pt x="67620" y="57737"/>
                    <a:pt x="67656" y="57737"/>
                    <a:pt x="67693" y="57662"/>
                  </a:cubicBezTo>
                  <a:cubicBezTo>
                    <a:pt x="67730" y="57813"/>
                    <a:pt x="67730" y="57813"/>
                    <a:pt x="67730" y="57813"/>
                  </a:cubicBezTo>
                  <a:cubicBezTo>
                    <a:pt x="67767" y="57963"/>
                    <a:pt x="67840" y="58038"/>
                    <a:pt x="67871" y="58251"/>
                  </a:cubicBezTo>
                  <a:cubicBezTo>
                    <a:pt x="67908" y="58251"/>
                    <a:pt x="67908" y="58326"/>
                    <a:pt x="67908" y="58326"/>
                  </a:cubicBezTo>
                  <a:cubicBezTo>
                    <a:pt x="67944" y="58402"/>
                    <a:pt x="67944" y="58402"/>
                    <a:pt x="67981" y="58477"/>
                  </a:cubicBezTo>
                  <a:cubicBezTo>
                    <a:pt x="68018" y="58477"/>
                    <a:pt x="68018" y="58552"/>
                    <a:pt x="68055" y="58552"/>
                  </a:cubicBezTo>
                  <a:cubicBezTo>
                    <a:pt x="68091" y="58552"/>
                    <a:pt x="68091" y="58627"/>
                    <a:pt x="68091" y="58702"/>
                  </a:cubicBezTo>
                  <a:cubicBezTo>
                    <a:pt x="68128" y="58778"/>
                    <a:pt x="68128" y="58928"/>
                    <a:pt x="68128" y="59003"/>
                  </a:cubicBezTo>
                  <a:cubicBezTo>
                    <a:pt x="68128" y="59078"/>
                    <a:pt x="68128" y="59078"/>
                    <a:pt x="68128" y="59154"/>
                  </a:cubicBezTo>
                  <a:cubicBezTo>
                    <a:pt x="68165" y="59229"/>
                    <a:pt x="68202" y="59229"/>
                    <a:pt x="68202" y="59291"/>
                  </a:cubicBezTo>
                  <a:cubicBezTo>
                    <a:pt x="68238" y="59442"/>
                    <a:pt x="68275" y="59517"/>
                    <a:pt x="68312" y="59592"/>
                  </a:cubicBezTo>
                  <a:cubicBezTo>
                    <a:pt x="68349" y="59667"/>
                    <a:pt x="68379" y="59667"/>
                    <a:pt x="68379" y="59743"/>
                  </a:cubicBezTo>
                  <a:cubicBezTo>
                    <a:pt x="68416" y="59818"/>
                    <a:pt x="68416" y="59893"/>
                    <a:pt x="68416" y="60043"/>
                  </a:cubicBezTo>
                  <a:cubicBezTo>
                    <a:pt x="68416" y="60119"/>
                    <a:pt x="68416" y="60119"/>
                    <a:pt x="68416" y="60119"/>
                  </a:cubicBezTo>
                  <a:lnTo>
                    <a:pt x="68379" y="60194"/>
                  </a:lnTo>
                  <a:cubicBezTo>
                    <a:pt x="68379" y="60407"/>
                    <a:pt x="68379" y="60557"/>
                    <a:pt x="68416" y="60708"/>
                  </a:cubicBezTo>
                  <a:cubicBezTo>
                    <a:pt x="68453" y="60783"/>
                    <a:pt x="68490" y="60783"/>
                    <a:pt x="68526" y="60783"/>
                  </a:cubicBezTo>
                  <a:cubicBezTo>
                    <a:pt x="68563" y="60783"/>
                    <a:pt x="68563" y="60858"/>
                    <a:pt x="68600" y="60858"/>
                  </a:cubicBezTo>
                  <a:cubicBezTo>
                    <a:pt x="68637" y="60858"/>
                    <a:pt x="68637" y="60858"/>
                    <a:pt x="68673" y="60933"/>
                  </a:cubicBezTo>
                  <a:cubicBezTo>
                    <a:pt x="68710" y="60933"/>
                    <a:pt x="68710" y="60933"/>
                    <a:pt x="68747" y="61008"/>
                  </a:cubicBezTo>
                  <a:cubicBezTo>
                    <a:pt x="68747" y="61084"/>
                    <a:pt x="68747" y="61084"/>
                    <a:pt x="68784" y="61159"/>
                  </a:cubicBezTo>
                  <a:cubicBezTo>
                    <a:pt x="68784" y="61234"/>
                    <a:pt x="68784" y="61234"/>
                    <a:pt x="68820" y="61309"/>
                  </a:cubicBezTo>
                  <a:cubicBezTo>
                    <a:pt x="68857" y="61447"/>
                    <a:pt x="68924" y="61447"/>
                    <a:pt x="68961" y="61597"/>
                  </a:cubicBezTo>
                  <a:cubicBezTo>
                    <a:pt x="68961" y="61748"/>
                    <a:pt x="68998" y="61823"/>
                    <a:pt x="69035" y="61898"/>
                  </a:cubicBezTo>
                  <a:cubicBezTo>
                    <a:pt x="69071" y="62199"/>
                    <a:pt x="69071" y="62199"/>
                    <a:pt x="69071" y="62199"/>
                  </a:cubicBezTo>
                  <a:cubicBezTo>
                    <a:pt x="69108" y="62349"/>
                    <a:pt x="69145" y="62487"/>
                    <a:pt x="69145" y="62638"/>
                  </a:cubicBezTo>
                  <a:cubicBezTo>
                    <a:pt x="69145" y="62713"/>
                    <a:pt x="69182" y="62713"/>
                    <a:pt x="69145" y="62788"/>
                  </a:cubicBezTo>
                  <a:cubicBezTo>
                    <a:pt x="69145" y="62863"/>
                    <a:pt x="69108" y="62863"/>
                    <a:pt x="69108" y="62938"/>
                  </a:cubicBezTo>
                  <a:cubicBezTo>
                    <a:pt x="69108" y="63014"/>
                    <a:pt x="69108" y="63014"/>
                    <a:pt x="69108" y="63089"/>
                  </a:cubicBezTo>
                  <a:cubicBezTo>
                    <a:pt x="69108" y="63164"/>
                    <a:pt x="69108" y="63314"/>
                    <a:pt x="69145" y="63390"/>
                  </a:cubicBezTo>
                  <a:cubicBezTo>
                    <a:pt x="69145" y="63452"/>
                    <a:pt x="69182" y="63452"/>
                    <a:pt x="69218" y="63452"/>
                  </a:cubicBezTo>
                  <a:cubicBezTo>
                    <a:pt x="69218" y="63527"/>
                    <a:pt x="69255" y="63527"/>
                    <a:pt x="69292" y="63527"/>
                  </a:cubicBezTo>
                  <a:cubicBezTo>
                    <a:pt x="69329" y="63603"/>
                    <a:pt x="69329" y="63678"/>
                    <a:pt x="69366" y="63678"/>
                  </a:cubicBezTo>
                  <a:cubicBezTo>
                    <a:pt x="69396" y="63753"/>
                    <a:pt x="69433" y="63828"/>
                    <a:pt x="69506" y="63979"/>
                  </a:cubicBezTo>
                  <a:cubicBezTo>
                    <a:pt x="69506" y="63979"/>
                    <a:pt x="69543" y="63979"/>
                    <a:pt x="69543" y="64054"/>
                  </a:cubicBezTo>
                  <a:cubicBezTo>
                    <a:pt x="69580" y="64129"/>
                    <a:pt x="69580" y="64129"/>
                    <a:pt x="69580" y="64204"/>
                  </a:cubicBezTo>
                  <a:cubicBezTo>
                    <a:pt x="69617" y="64279"/>
                    <a:pt x="69653" y="64279"/>
                    <a:pt x="69653" y="64355"/>
                  </a:cubicBezTo>
                  <a:cubicBezTo>
                    <a:pt x="69690" y="64430"/>
                    <a:pt x="69727" y="64568"/>
                    <a:pt x="69727" y="64643"/>
                  </a:cubicBezTo>
                  <a:cubicBezTo>
                    <a:pt x="69764" y="64718"/>
                    <a:pt x="69764" y="64793"/>
                    <a:pt x="69800" y="64868"/>
                  </a:cubicBezTo>
                  <a:cubicBezTo>
                    <a:pt x="69800" y="64868"/>
                    <a:pt x="69874" y="64944"/>
                    <a:pt x="69874" y="65019"/>
                  </a:cubicBezTo>
                  <a:cubicBezTo>
                    <a:pt x="69941" y="65169"/>
                    <a:pt x="69978" y="65244"/>
                    <a:pt x="70015" y="65395"/>
                  </a:cubicBezTo>
                  <a:cubicBezTo>
                    <a:pt x="70088" y="65608"/>
                    <a:pt x="70162" y="65683"/>
                    <a:pt x="70235" y="65833"/>
                  </a:cubicBezTo>
                  <a:cubicBezTo>
                    <a:pt x="70235" y="65909"/>
                    <a:pt x="70235" y="65909"/>
                    <a:pt x="70272" y="65984"/>
                  </a:cubicBezTo>
                  <a:cubicBezTo>
                    <a:pt x="70272" y="66059"/>
                    <a:pt x="70309" y="66059"/>
                    <a:pt x="70309" y="66134"/>
                  </a:cubicBezTo>
                  <a:cubicBezTo>
                    <a:pt x="70309" y="66209"/>
                    <a:pt x="70346" y="66209"/>
                    <a:pt x="70346" y="66285"/>
                  </a:cubicBezTo>
                  <a:cubicBezTo>
                    <a:pt x="70346" y="66435"/>
                    <a:pt x="70346" y="66510"/>
                    <a:pt x="70346" y="66573"/>
                  </a:cubicBezTo>
                  <a:cubicBezTo>
                    <a:pt x="70346" y="66648"/>
                    <a:pt x="70346" y="66723"/>
                    <a:pt x="70346" y="66723"/>
                  </a:cubicBezTo>
                  <a:cubicBezTo>
                    <a:pt x="70346" y="66798"/>
                    <a:pt x="70382" y="66798"/>
                    <a:pt x="70382" y="66874"/>
                  </a:cubicBezTo>
                  <a:cubicBezTo>
                    <a:pt x="70413" y="67024"/>
                    <a:pt x="70450" y="67024"/>
                    <a:pt x="70450" y="67174"/>
                  </a:cubicBezTo>
                  <a:cubicBezTo>
                    <a:pt x="70450" y="68440"/>
                    <a:pt x="70450" y="68440"/>
                    <a:pt x="70450" y="68440"/>
                  </a:cubicBezTo>
                  <a:cubicBezTo>
                    <a:pt x="70450" y="68591"/>
                    <a:pt x="70560" y="68653"/>
                    <a:pt x="70633" y="68804"/>
                  </a:cubicBezTo>
                  <a:cubicBezTo>
                    <a:pt x="70707" y="68879"/>
                    <a:pt x="70707" y="68954"/>
                    <a:pt x="70781" y="68954"/>
                  </a:cubicBezTo>
                  <a:cubicBezTo>
                    <a:pt x="70854" y="69029"/>
                    <a:pt x="70891" y="68954"/>
                    <a:pt x="70928" y="68954"/>
                  </a:cubicBezTo>
                  <a:cubicBezTo>
                    <a:pt x="70995" y="68954"/>
                    <a:pt x="71068" y="69029"/>
                    <a:pt x="71142" y="68954"/>
                  </a:cubicBezTo>
                  <a:cubicBezTo>
                    <a:pt x="71179" y="68954"/>
                    <a:pt x="71179" y="68879"/>
                    <a:pt x="71215" y="68804"/>
                  </a:cubicBezTo>
                  <a:cubicBezTo>
                    <a:pt x="71252" y="68741"/>
                    <a:pt x="71252" y="68591"/>
                    <a:pt x="71289" y="68515"/>
                  </a:cubicBezTo>
                  <a:cubicBezTo>
                    <a:pt x="71326" y="68440"/>
                    <a:pt x="71399" y="68365"/>
                    <a:pt x="71430" y="68365"/>
                  </a:cubicBezTo>
                  <a:cubicBezTo>
                    <a:pt x="71473" y="68365"/>
                    <a:pt x="71473" y="68290"/>
                    <a:pt x="71503" y="68290"/>
                  </a:cubicBezTo>
                  <a:cubicBezTo>
                    <a:pt x="71944" y="68290"/>
                    <a:pt x="71944" y="68290"/>
                    <a:pt x="71944" y="68290"/>
                  </a:cubicBezTo>
                  <a:cubicBezTo>
                    <a:pt x="71975" y="68290"/>
                    <a:pt x="71975" y="68440"/>
                    <a:pt x="72012" y="68440"/>
                  </a:cubicBezTo>
                  <a:cubicBezTo>
                    <a:pt x="72012" y="68440"/>
                    <a:pt x="72049" y="68440"/>
                    <a:pt x="72085" y="68440"/>
                  </a:cubicBezTo>
                  <a:cubicBezTo>
                    <a:pt x="72159" y="68139"/>
                    <a:pt x="72159" y="68139"/>
                    <a:pt x="72159" y="68139"/>
                  </a:cubicBezTo>
                  <a:cubicBezTo>
                    <a:pt x="72159" y="68064"/>
                    <a:pt x="72196" y="68064"/>
                    <a:pt x="72196" y="67989"/>
                  </a:cubicBezTo>
                  <a:cubicBezTo>
                    <a:pt x="72232" y="67914"/>
                    <a:pt x="72269" y="67914"/>
                    <a:pt x="72306" y="67914"/>
                  </a:cubicBezTo>
                  <a:cubicBezTo>
                    <a:pt x="72306" y="67839"/>
                    <a:pt x="72343" y="67763"/>
                    <a:pt x="72343" y="67763"/>
                  </a:cubicBezTo>
                  <a:cubicBezTo>
                    <a:pt x="72447" y="67688"/>
                    <a:pt x="72490" y="67688"/>
                    <a:pt x="72557" y="67688"/>
                  </a:cubicBezTo>
                  <a:cubicBezTo>
                    <a:pt x="72594" y="67626"/>
                    <a:pt x="72594" y="67550"/>
                    <a:pt x="72630" y="67550"/>
                  </a:cubicBezTo>
                  <a:cubicBezTo>
                    <a:pt x="72667" y="67550"/>
                    <a:pt x="72741" y="67550"/>
                    <a:pt x="72777" y="67550"/>
                  </a:cubicBezTo>
                  <a:cubicBezTo>
                    <a:pt x="72814" y="67550"/>
                    <a:pt x="72814" y="67475"/>
                    <a:pt x="72851" y="67475"/>
                  </a:cubicBezTo>
                  <a:cubicBezTo>
                    <a:pt x="72888" y="67475"/>
                    <a:pt x="72888" y="67475"/>
                    <a:pt x="72924" y="67475"/>
                  </a:cubicBezTo>
                  <a:cubicBezTo>
                    <a:pt x="72961" y="67475"/>
                    <a:pt x="72992" y="67475"/>
                    <a:pt x="73065" y="67400"/>
                  </a:cubicBezTo>
                  <a:cubicBezTo>
                    <a:pt x="73102" y="67400"/>
                    <a:pt x="73102" y="67325"/>
                    <a:pt x="73139" y="67250"/>
                  </a:cubicBezTo>
                  <a:cubicBezTo>
                    <a:pt x="73212" y="67099"/>
                    <a:pt x="73212" y="67099"/>
                    <a:pt x="73212" y="67099"/>
                  </a:cubicBezTo>
                  <a:cubicBezTo>
                    <a:pt x="73212" y="67099"/>
                    <a:pt x="73249" y="67024"/>
                    <a:pt x="73286" y="66949"/>
                  </a:cubicBezTo>
                  <a:lnTo>
                    <a:pt x="73323" y="66949"/>
                  </a:lnTo>
                  <a:cubicBezTo>
                    <a:pt x="73433" y="66949"/>
                    <a:pt x="73464" y="66949"/>
                    <a:pt x="73537" y="66949"/>
                  </a:cubicBezTo>
                  <a:cubicBezTo>
                    <a:pt x="73537" y="66874"/>
                    <a:pt x="73537" y="66798"/>
                    <a:pt x="73537" y="66723"/>
                  </a:cubicBezTo>
                  <a:cubicBezTo>
                    <a:pt x="73537" y="66648"/>
                    <a:pt x="73537" y="66648"/>
                    <a:pt x="73537" y="66573"/>
                  </a:cubicBezTo>
                  <a:cubicBezTo>
                    <a:pt x="73574" y="66510"/>
                    <a:pt x="73574" y="66510"/>
                    <a:pt x="73611" y="66435"/>
                  </a:cubicBezTo>
                  <a:cubicBezTo>
                    <a:pt x="73611" y="66435"/>
                    <a:pt x="73647" y="66510"/>
                    <a:pt x="73684" y="66435"/>
                  </a:cubicBezTo>
                  <a:cubicBezTo>
                    <a:pt x="73684" y="66435"/>
                    <a:pt x="73721" y="66360"/>
                    <a:pt x="73758" y="66360"/>
                  </a:cubicBezTo>
                  <a:lnTo>
                    <a:pt x="73794" y="66285"/>
                  </a:lnTo>
                  <a:cubicBezTo>
                    <a:pt x="73831" y="66285"/>
                    <a:pt x="73868" y="66209"/>
                    <a:pt x="73868" y="66209"/>
                  </a:cubicBezTo>
                  <a:cubicBezTo>
                    <a:pt x="73905" y="66209"/>
                    <a:pt x="73941" y="66209"/>
                    <a:pt x="73941" y="66209"/>
                  </a:cubicBezTo>
                  <a:cubicBezTo>
                    <a:pt x="73978" y="66209"/>
                    <a:pt x="74009" y="66209"/>
                    <a:pt x="74009" y="66209"/>
                  </a:cubicBezTo>
                  <a:cubicBezTo>
                    <a:pt x="74523" y="66209"/>
                    <a:pt x="74523" y="66209"/>
                    <a:pt x="74523" y="66209"/>
                  </a:cubicBezTo>
                  <a:cubicBezTo>
                    <a:pt x="74523" y="66134"/>
                    <a:pt x="74523" y="66134"/>
                    <a:pt x="74523" y="65984"/>
                  </a:cubicBezTo>
                  <a:lnTo>
                    <a:pt x="74523" y="65909"/>
                  </a:lnTo>
                  <a:cubicBezTo>
                    <a:pt x="74523" y="65833"/>
                    <a:pt x="74523" y="65758"/>
                    <a:pt x="74523" y="65758"/>
                  </a:cubicBezTo>
                  <a:cubicBezTo>
                    <a:pt x="74554" y="65608"/>
                    <a:pt x="74591" y="65545"/>
                    <a:pt x="74627" y="65470"/>
                  </a:cubicBezTo>
                  <a:cubicBezTo>
                    <a:pt x="74958" y="65470"/>
                    <a:pt x="74958" y="65470"/>
                    <a:pt x="74958" y="65470"/>
                  </a:cubicBezTo>
                  <a:cubicBezTo>
                    <a:pt x="74958" y="65395"/>
                    <a:pt x="74995" y="65320"/>
                    <a:pt x="74995" y="65320"/>
                  </a:cubicBezTo>
                  <a:cubicBezTo>
                    <a:pt x="74995" y="65244"/>
                    <a:pt x="74995" y="65244"/>
                    <a:pt x="75026" y="65169"/>
                  </a:cubicBezTo>
                  <a:cubicBezTo>
                    <a:pt x="75026" y="65019"/>
                    <a:pt x="75026" y="64944"/>
                    <a:pt x="75062" y="64868"/>
                  </a:cubicBezTo>
                  <a:cubicBezTo>
                    <a:pt x="75099" y="64793"/>
                    <a:pt x="75099" y="64793"/>
                    <a:pt x="75136" y="64718"/>
                  </a:cubicBezTo>
                  <a:cubicBezTo>
                    <a:pt x="75173" y="64718"/>
                    <a:pt x="75173" y="64793"/>
                    <a:pt x="75209" y="64793"/>
                  </a:cubicBezTo>
                  <a:cubicBezTo>
                    <a:pt x="75283" y="64793"/>
                    <a:pt x="75283" y="64793"/>
                    <a:pt x="75283" y="64793"/>
                  </a:cubicBezTo>
                  <a:cubicBezTo>
                    <a:pt x="75320" y="64793"/>
                    <a:pt x="75320" y="64718"/>
                    <a:pt x="75356" y="64718"/>
                  </a:cubicBezTo>
                  <a:cubicBezTo>
                    <a:pt x="75393" y="64492"/>
                    <a:pt x="75393" y="64492"/>
                    <a:pt x="75393" y="64492"/>
                  </a:cubicBezTo>
                  <a:cubicBezTo>
                    <a:pt x="75393" y="64430"/>
                    <a:pt x="75430" y="64430"/>
                    <a:pt x="75430" y="64355"/>
                  </a:cubicBezTo>
                  <a:cubicBezTo>
                    <a:pt x="75430" y="64279"/>
                    <a:pt x="75430" y="64279"/>
                    <a:pt x="75430" y="64204"/>
                  </a:cubicBezTo>
                  <a:cubicBezTo>
                    <a:pt x="75430" y="64129"/>
                    <a:pt x="75467" y="64129"/>
                    <a:pt x="75467" y="64054"/>
                  </a:cubicBezTo>
                  <a:cubicBezTo>
                    <a:pt x="75497" y="63979"/>
                    <a:pt x="75497" y="63979"/>
                    <a:pt x="75497" y="63903"/>
                  </a:cubicBezTo>
                  <a:cubicBezTo>
                    <a:pt x="75540" y="63828"/>
                    <a:pt x="75571" y="63828"/>
                    <a:pt x="75607" y="63828"/>
                  </a:cubicBezTo>
                  <a:cubicBezTo>
                    <a:pt x="75644" y="63828"/>
                    <a:pt x="75644" y="63828"/>
                    <a:pt x="75644" y="63828"/>
                  </a:cubicBezTo>
                  <a:cubicBezTo>
                    <a:pt x="75681" y="63828"/>
                    <a:pt x="75681" y="63903"/>
                    <a:pt x="75681" y="63979"/>
                  </a:cubicBezTo>
                  <a:cubicBezTo>
                    <a:pt x="75718" y="63979"/>
                    <a:pt x="75754" y="63979"/>
                    <a:pt x="75754" y="63979"/>
                  </a:cubicBezTo>
                  <a:cubicBezTo>
                    <a:pt x="75754" y="63828"/>
                    <a:pt x="75754" y="63753"/>
                    <a:pt x="75754" y="63527"/>
                  </a:cubicBezTo>
                  <a:cubicBezTo>
                    <a:pt x="75791" y="63390"/>
                    <a:pt x="75791" y="63239"/>
                    <a:pt x="75828" y="63089"/>
                  </a:cubicBezTo>
                  <a:cubicBezTo>
                    <a:pt x="75828" y="63014"/>
                    <a:pt x="75828" y="62938"/>
                    <a:pt x="75828" y="62938"/>
                  </a:cubicBezTo>
                  <a:cubicBezTo>
                    <a:pt x="75828" y="62863"/>
                    <a:pt x="75828" y="62788"/>
                    <a:pt x="75865" y="62788"/>
                  </a:cubicBezTo>
                  <a:cubicBezTo>
                    <a:pt x="75865" y="62713"/>
                    <a:pt x="75901" y="62713"/>
                    <a:pt x="75938" y="62713"/>
                  </a:cubicBezTo>
                  <a:cubicBezTo>
                    <a:pt x="75938" y="62713"/>
                    <a:pt x="75975" y="62713"/>
                    <a:pt x="76012" y="62713"/>
                  </a:cubicBezTo>
                  <a:cubicBezTo>
                    <a:pt x="76042" y="62713"/>
                    <a:pt x="76079" y="62638"/>
                    <a:pt x="76116" y="62638"/>
                  </a:cubicBezTo>
                  <a:cubicBezTo>
                    <a:pt x="76116" y="62487"/>
                    <a:pt x="76116" y="62412"/>
                    <a:pt x="76116" y="62274"/>
                  </a:cubicBezTo>
                  <a:cubicBezTo>
                    <a:pt x="76079" y="62199"/>
                    <a:pt x="76079" y="62199"/>
                    <a:pt x="76042" y="62199"/>
                  </a:cubicBezTo>
                  <a:cubicBezTo>
                    <a:pt x="76012" y="62124"/>
                    <a:pt x="75975" y="62199"/>
                    <a:pt x="75975" y="62199"/>
                  </a:cubicBezTo>
                  <a:cubicBezTo>
                    <a:pt x="75938" y="62124"/>
                    <a:pt x="75901" y="62124"/>
                    <a:pt x="75901" y="62124"/>
                  </a:cubicBezTo>
                  <a:cubicBezTo>
                    <a:pt x="75865" y="62049"/>
                    <a:pt x="75828" y="62049"/>
                    <a:pt x="75828" y="62049"/>
                  </a:cubicBezTo>
                  <a:cubicBezTo>
                    <a:pt x="75828" y="61973"/>
                    <a:pt x="75828" y="61898"/>
                    <a:pt x="75828" y="61898"/>
                  </a:cubicBezTo>
                  <a:cubicBezTo>
                    <a:pt x="75828" y="61823"/>
                    <a:pt x="75791" y="61748"/>
                    <a:pt x="75791" y="61673"/>
                  </a:cubicBezTo>
                  <a:cubicBezTo>
                    <a:pt x="75791" y="61673"/>
                    <a:pt x="75791" y="61597"/>
                    <a:pt x="75754" y="61522"/>
                  </a:cubicBezTo>
                  <a:cubicBezTo>
                    <a:pt x="75754" y="61447"/>
                    <a:pt x="75718" y="61447"/>
                    <a:pt x="75681" y="61372"/>
                  </a:cubicBezTo>
                  <a:cubicBezTo>
                    <a:pt x="75644" y="61372"/>
                    <a:pt x="75607" y="61309"/>
                    <a:pt x="75571" y="61309"/>
                  </a:cubicBezTo>
                  <a:cubicBezTo>
                    <a:pt x="75540" y="61309"/>
                    <a:pt x="75497" y="61309"/>
                    <a:pt x="75497" y="61309"/>
                  </a:cubicBezTo>
                  <a:cubicBezTo>
                    <a:pt x="75467" y="61309"/>
                    <a:pt x="75430" y="61234"/>
                    <a:pt x="75430" y="61234"/>
                  </a:cubicBezTo>
                  <a:cubicBezTo>
                    <a:pt x="75430" y="61159"/>
                    <a:pt x="75430" y="61159"/>
                    <a:pt x="75430" y="61084"/>
                  </a:cubicBezTo>
                  <a:cubicBezTo>
                    <a:pt x="75430" y="61008"/>
                    <a:pt x="75467" y="60933"/>
                    <a:pt x="75467" y="60783"/>
                  </a:cubicBezTo>
                  <a:cubicBezTo>
                    <a:pt x="75467" y="60708"/>
                    <a:pt x="75467" y="60708"/>
                    <a:pt x="75467" y="60632"/>
                  </a:cubicBezTo>
                  <a:cubicBezTo>
                    <a:pt x="75430" y="60632"/>
                    <a:pt x="75393" y="60632"/>
                    <a:pt x="75393" y="60557"/>
                  </a:cubicBezTo>
                  <a:cubicBezTo>
                    <a:pt x="75356" y="60557"/>
                    <a:pt x="75356" y="60482"/>
                    <a:pt x="75320" y="60482"/>
                  </a:cubicBezTo>
                  <a:cubicBezTo>
                    <a:pt x="75173" y="60482"/>
                    <a:pt x="75173" y="60482"/>
                    <a:pt x="75173" y="60482"/>
                  </a:cubicBezTo>
                  <a:cubicBezTo>
                    <a:pt x="75173" y="60632"/>
                    <a:pt x="75173" y="60708"/>
                    <a:pt x="75173" y="60858"/>
                  </a:cubicBezTo>
                  <a:cubicBezTo>
                    <a:pt x="75173" y="60933"/>
                    <a:pt x="75099" y="61008"/>
                    <a:pt x="75062" y="61084"/>
                  </a:cubicBezTo>
                  <a:cubicBezTo>
                    <a:pt x="75062" y="60933"/>
                    <a:pt x="75026" y="60858"/>
                    <a:pt x="75026" y="60783"/>
                  </a:cubicBezTo>
                  <a:cubicBezTo>
                    <a:pt x="75026" y="60708"/>
                    <a:pt x="75026" y="60632"/>
                    <a:pt x="75026" y="60632"/>
                  </a:cubicBezTo>
                  <a:cubicBezTo>
                    <a:pt x="75026" y="60557"/>
                    <a:pt x="74995" y="60557"/>
                    <a:pt x="74958" y="60557"/>
                  </a:cubicBezTo>
                  <a:cubicBezTo>
                    <a:pt x="74958" y="60482"/>
                    <a:pt x="74921" y="60482"/>
                    <a:pt x="74921" y="60407"/>
                  </a:cubicBezTo>
                  <a:cubicBezTo>
                    <a:pt x="74921" y="59667"/>
                    <a:pt x="74921" y="59667"/>
                    <a:pt x="74921" y="59667"/>
                  </a:cubicBezTo>
                  <a:cubicBezTo>
                    <a:pt x="74885" y="59667"/>
                    <a:pt x="74885" y="59592"/>
                    <a:pt x="74848" y="59517"/>
                  </a:cubicBezTo>
                  <a:cubicBezTo>
                    <a:pt x="74848" y="59517"/>
                    <a:pt x="74811" y="59442"/>
                    <a:pt x="74774" y="59442"/>
                  </a:cubicBezTo>
                  <a:cubicBezTo>
                    <a:pt x="74774" y="59517"/>
                    <a:pt x="74774" y="59517"/>
                    <a:pt x="74738" y="59592"/>
                  </a:cubicBezTo>
                  <a:cubicBezTo>
                    <a:pt x="74738" y="59592"/>
                    <a:pt x="74701" y="59592"/>
                    <a:pt x="74701" y="59667"/>
                  </a:cubicBezTo>
                  <a:cubicBezTo>
                    <a:pt x="74664" y="59667"/>
                    <a:pt x="74627" y="59667"/>
                    <a:pt x="74627" y="59743"/>
                  </a:cubicBezTo>
                  <a:cubicBezTo>
                    <a:pt x="74554" y="59743"/>
                    <a:pt x="74554" y="59893"/>
                    <a:pt x="74523" y="60043"/>
                  </a:cubicBezTo>
                  <a:cubicBezTo>
                    <a:pt x="74523" y="60194"/>
                    <a:pt x="74523" y="60269"/>
                    <a:pt x="74523" y="60407"/>
                  </a:cubicBezTo>
                  <a:cubicBezTo>
                    <a:pt x="74523" y="60557"/>
                    <a:pt x="74523" y="60632"/>
                    <a:pt x="74523" y="60708"/>
                  </a:cubicBezTo>
                  <a:cubicBezTo>
                    <a:pt x="74450" y="60708"/>
                    <a:pt x="74413" y="60708"/>
                    <a:pt x="74376" y="60708"/>
                  </a:cubicBezTo>
                  <a:cubicBezTo>
                    <a:pt x="74303" y="60708"/>
                    <a:pt x="74266" y="60708"/>
                    <a:pt x="74229" y="60708"/>
                  </a:cubicBezTo>
                  <a:cubicBezTo>
                    <a:pt x="74156" y="60708"/>
                    <a:pt x="74156" y="60708"/>
                    <a:pt x="74156" y="60708"/>
                  </a:cubicBezTo>
                  <a:cubicBezTo>
                    <a:pt x="74119" y="60708"/>
                    <a:pt x="74082" y="60632"/>
                    <a:pt x="74045" y="60632"/>
                  </a:cubicBezTo>
                  <a:cubicBezTo>
                    <a:pt x="74009" y="60557"/>
                    <a:pt x="73978" y="60557"/>
                    <a:pt x="73941" y="60557"/>
                  </a:cubicBezTo>
                  <a:cubicBezTo>
                    <a:pt x="73905" y="60557"/>
                    <a:pt x="73905" y="60557"/>
                    <a:pt x="73868" y="60557"/>
                  </a:cubicBezTo>
                  <a:cubicBezTo>
                    <a:pt x="73868" y="60557"/>
                    <a:pt x="73831" y="60632"/>
                    <a:pt x="73794" y="60632"/>
                  </a:cubicBezTo>
                  <a:cubicBezTo>
                    <a:pt x="73794" y="60708"/>
                    <a:pt x="73758" y="60708"/>
                    <a:pt x="73758" y="60708"/>
                  </a:cubicBezTo>
                  <a:cubicBezTo>
                    <a:pt x="73721" y="60783"/>
                    <a:pt x="73684" y="60783"/>
                    <a:pt x="73684" y="60858"/>
                  </a:cubicBezTo>
                  <a:cubicBezTo>
                    <a:pt x="73647" y="60933"/>
                    <a:pt x="73647" y="61008"/>
                    <a:pt x="73611" y="61008"/>
                  </a:cubicBezTo>
                  <a:cubicBezTo>
                    <a:pt x="73537" y="61008"/>
                    <a:pt x="73506" y="60933"/>
                    <a:pt x="73464" y="60933"/>
                  </a:cubicBezTo>
                  <a:cubicBezTo>
                    <a:pt x="73433" y="60858"/>
                    <a:pt x="73433" y="60783"/>
                    <a:pt x="73396" y="60783"/>
                  </a:cubicBezTo>
                  <a:cubicBezTo>
                    <a:pt x="73359" y="60708"/>
                    <a:pt x="73323" y="60708"/>
                    <a:pt x="73323" y="60632"/>
                  </a:cubicBezTo>
                  <a:cubicBezTo>
                    <a:pt x="73323" y="60557"/>
                    <a:pt x="73323" y="60557"/>
                    <a:pt x="73323" y="60482"/>
                  </a:cubicBezTo>
                  <a:cubicBezTo>
                    <a:pt x="73323" y="60407"/>
                    <a:pt x="73323" y="60332"/>
                    <a:pt x="73323" y="60332"/>
                  </a:cubicBezTo>
                  <a:cubicBezTo>
                    <a:pt x="73323" y="60269"/>
                    <a:pt x="73359" y="60332"/>
                    <a:pt x="73396" y="60269"/>
                  </a:cubicBezTo>
                  <a:cubicBezTo>
                    <a:pt x="73433" y="60194"/>
                    <a:pt x="73506" y="60194"/>
                    <a:pt x="73574" y="60194"/>
                  </a:cubicBezTo>
                  <a:cubicBezTo>
                    <a:pt x="73611" y="60194"/>
                    <a:pt x="73611" y="60194"/>
                    <a:pt x="73611" y="60194"/>
                  </a:cubicBezTo>
                  <a:cubicBezTo>
                    <a:pt x="73647" y="60194"/>
                    <a:pt x="73647" y="60269"/>
                    <a:pt x="73721" y="60269"/>
                  </a:cubicBezTo>
                  <a:cubicBezTo>
                    <a:pt x="73758" y="60269"/>
                    <a:pt x="73758" y="60269"/>
                    <a:pt x="73831" y="60269"/>
                  </a:cubicBezTo>
                  <a:cubicBezTo>
                    <a:pt x="73868" y="60269"/>
                    <a:pt x="73905" y="60269"/>
                    <a:pt x="73941" y="60269"/>
                  </a:cubicBezTo>
                  <a:cubicBezTo>
                    <a:pt x="73978" y="60269"/>
                    <a:pt x="73978" y="60194"/>
                    <a:pt x="74009" y="60194"/>
                  </a:cubicBezTo>
                  <a:cubicBezTo>
                    <a:pt x="74009" y="60119"/>
                    <a:pt x="74009" y="60043"/>
                    <a:pt x="74009" y="60043"/>
                  </a:cubicBezTo>
                  <a:cubicBezTo>
                    <a:pt x="73978" y="60043"/>
                    <a:pt x="73978" y="59968"/>
                    <a:pt x="73941" y="59968"/>
                  </a:cubicBezTo>
                  <a:cubicBezTo>
                    <a:pt x="73868" y="59968"/>
                    <a:pt x="73868" y="59968"/>
                    <a:pt x="73868" y="59968"/>
                  </a:cubicBezTo>
                  <a:cubicBezTo>
                    <a:pt x="73794" y="59968"/>
                    <a:pt x="73794" y="59968"/>
                    <a:pt x="73721" y="59968"/>
                  </a:cubicBezTo>
                  <a:cubicBezTo>
                    <a:pt x="73647" y="59968"/>
                    <a:pt x="73647" y="59968"/>
                    <a:pt x="73647" y="59968"/>
                  </a:cubicBezTo>
                  <a:cubicBezTo>
                    <a:pt x="73611" y="59968"/>
                    <a:pt x="73611" y="59968"/>
                    <a:pt x="73574" y="59968"/>
                  </a:cubicBezTo>
                  <a:cubicBezTo>
                    <a:pt x="73537" y="59968"/>
                    <a:pt x="73537" y="59968"/>
                    <a:pt x="73506" y="59968"/>
                  </a:cubicBezTo>
                  <a:cubicBezTo>
                    <a:pt x="73433" y="59893"/>
                    <a:pt x="73396" y="59818"/>
                    <a:pt x="73323" y="59818"/>
                  </a:cubicBezTo>
                  <a:cubicBezTo>
                    <a:pt x="73249" y="59818"/>
                    <a:pt x="73212" y="59818"/>
                    <a:pt x="73102" y="59818"/>
                  </a:cubicBezTo>
                  <a:cubicBezTo>
                    <a:pt x="73065" y="59818"/>
                    <a:pt x="73065" y="59743"/>
                    <a:pt x="73029" y="59743"/>
                  </a:cubicBezTo>
                  <a:cubicBezTo>
                    <a:pt x="72961" y="59743"/>
                    <a:pt x="72961" y="59743"/>
                    <a:pt x="72961" y="59743"/>
                  </a:cubicBezTo>
                  <a:cubicBezTo>
                    <a:pt x="72961" y="59078"/>
                    <a:pt x="72961" y="59078"/>
                    <a:pt x="72961" y="59078"/>
                  </a:cubicBezTo>
                  <a:cubicBezTo>
                    <a:pt x="72924" y="59003"/>
                    <a:pt x="72924" y="58928"/>
                    <a:pt x="72888" y="58928"/>
                  </a:cubicBezTo>
                  <a:cubicBezTo>
                    <a:pt x="72888" y="58853"/>
                    <a:pt x="72851" y="58928"/>
                    <a:pt x="72814" y="58853"/>
                  </a:cubicBezTo>
                  <a:cubicBezTo>
                    <a:pt x="72814" y="58853"/>
                    <a:pt x="72814" y="58778"/>
                    <a:pt x="72777" y="58702"/>
                  </a:cubicBezTo>
                  <a:cubicBezTo>
                    <a:pt x="72741" y="58702"/>
                    <a:pt x="72704" y="58702"/>
                    <a:pt x="72704" y="58702"/>
                  </a:cubicBezTo>
                  <a:cubicBezTo>
                    <a:pt x="72667" y="58702"/>
                    <a:pt x="72630" y="58702"/>
                    <a:pt x="72630" y="58702"/>
                  </a:cubicBezTo>
                  <a:cubicBezTo>
                    <a:pt x="72594" y="58702"/>
                    <a:pt x="72557" y="58627"/>
                    <a:pt x="72557" y="58627"/>
                  </a:cubicBezTo>
                  <a:cubicBezTo>
                    <a:pt x="72520" y="58552"/>
                    <a:pt x="72447" y="58627"/>
                    <a:pt x="72447" y="58552"/>
                  </a:cubicBezTo>
                  <a:cubicBezTo>
                    <a:pt x="72447" y="58477"/>
                    <a:pt x="72447" y="58402"/>
                    <a:pt x="72447" y="58326"/>
                  </a:cubicBezTo>
                  <a:cubicBezTo>
                    <a:pt x="72447" y="58251"/>
                    <a:pt x="72447" y="58176"/>
                    <a:pt x="72447" y="58113"/>
                  </a:cubicBezTo>
                  <a:cubicBezTo>
                    <a:pt x="72447" y="57963"/>
                    <a:pt x="72379" y="57888"/>
                    <a:pt x="72343" y="57813"/>
                  </a:cubicBezTo>
                  <a:cubicBezTo>
                    <a:pt x="72343" y="57737"/>
                    <a:pt x="72306" y="57737"/>
                    <a:pt x="72306" y="57662"/>
                  </a:cubicBezTo>
                  <a:cubicBezTo>
                    <a:pt x="72269" y="57587"/>
                    <a:pt x="72306" y="57587"/>
                    <a:pt x="72306" y="57512"/>
                  </a:cubicBezTo>
                  <a:cubicBezTo>
                    <a:pt x="72269" y="57437"/>
                    <a:pt x="72306" y="57437"/>
                    <a:pt x="72306" y="57361"/>
                  </a:cubicBezTo>
                  <a:cubicBezTo>
                    <a:pt x="72306" y="57286"/>
                    <a:pt x="72269" y="57286"/>
                    <a:pt x="72269" y="57211"/>
                  </a:cubicBezTo>
                  <a:cubicBezTo>
                    <a:pt x="72232" y="57073"/>
                    <a:pt x="72269" y="57073"/>
                    <a:pt x="72269" y="56923"/>
                  </a:cubicBezTo>
                  <a:cubicBezTo>
                    <a:pt x="72269" y="56848"/>
                    <a:pt x="72232" y="56848"/>
                    <a:pt x="72269" y="56697"/>
                  </a:cubicBezTo>
                  <a:cubicBezTo>
                    <a:pt x="72269" y="56622"/>
                    <a:pt x="72269" y="56622"/>
                    <a:pt x="72306" y="56547"/>
                  </a:cubicBezTo>
                  <a:cubicBezTo>
                    <a:pt x="72306" y="56472"/>
                    <a:pt x="72343" y="56472"/>
                    <a:pt x="72343" y="56396"/>
                  </a:cubicBezTo>
                  <a:cubicBezTo>
                    <a:pt x="72379" y="56396"/>
                    <a:pt x="72416" y="56396"/>
                    <a:pt x="72447" y="56396"/>
                  </a:cubicBezTo>
                  <a:cubicBezTo>
                    <a:pt x="72520" y="56396"/>
                    <a:pt x="72557" y="56472"/>
                    <a:pt x="72630" y="56472"/>
                  </a:cubicBezTo>
                  <a:cubicBezTo>
                    <a:pt x="72741" y="56547"/>
                    <a:pt x="72777" y="56697"/>
                    <a:pt x="72814" y="56848"/>
                  </a:cubicBezTo>
                  <a:cubicBezTo>
                    <a:pt x="72851" y="56848"/>
                    <a:pt x="72888" y="56923"/>
                    <a:pt x="72888" y="56923"/>
                  </a:cubicBezTo>
                  <a:cubicBezTo>
                    <a:pt x="72961" y="56998"/>
                    <a:pt x="72992" y="57148"/>
                    <a:pt x="73029" y="57211"/>
                  </a:cubicBezTo>
                  <a:cubicBezTo>
                    <a:pt x="73029" y="57286"/>
                    <a:pt x="73065" y="57286"/>
                    <a:pt x="73102" y="57361"/>
                  </a:cubicBezTo>
                  <a:cubicBezTo>
                    <a:pt x="73139" y="57512"/>
                    <a:pt x="73139" y="57662"/>
                    <a:pt x="73212" y="57813"/>
                  </a:cubicBezTo>
                  <a:cubicBezTo>
                    <a:pt x="73212" y="57888"/>
                    <a:pt x="73249" y="57888"/>
                    <a:pt x="73286" y="57963"/>
                  </a:cubicBezTo>
                  <a:cubicBezTo>
                    <a:pt x="73359" y="58038"/>
                    <a:pt x="73396" y="58038"/>
                    <a:pt x="73464" y="58176"/>
                  </a:cubicBezTo>
                  <a:cubicBezTo>
                    <a:pt x="73537" y="58176"/>
                    <a:pt x="73574" y="58326"/>
                    <a:pt x="73611" y="58402"/>
                  </a:cubicBezTo>
                  <a:cubicBezTo>
                    <a:pt x="73684" y="58477"/>
                    <a:pt x="73684" y="58552"/>
                    <a:pt x="73758" y="58627"/>
                  </a:cubicBezTo>
                  <a:cubicBezTo>
                    <a:pt x="73794" y="58702"/>
                    <a:pt x="73831" y="58778"/>
                    <a:pt x="73905" y="58778"/>
                  </a:cubicBezTo>
                  <a:cubicBezTo>
                    <a:pt x="73941" y="58853"/>
                    <a:pt x="74009" y="58778"/>
                    <a:pt x="74045" y="58778"/>
                  </a:cubicBezTo>
                  <a:cubicBezTo>
                    <a:pt x="74082" y="58778"/>
                    <a:pt x="74119" y="58853"/>
                    <a:pt x="74119" y="58853"/>
                  </a:cubicBezTo>
                  <a:cubicBezTo>
                    <a:pt x="74229" y="58853"/>
                    <a:pt x="74303" y="58928"/>
                    <a:pt x="74413" y="58928"/>
                  </a:cubicBezTo>
                  <a:cubicBezTo>
                    <a:pt x="74450" y="58928"/>
                    <a:pt x="74450" y="58928"/>
                    <a:pt x="74450" y="58928"/>
                  </a:cubicBezTo>
                  <a:cubicBezTo>
                    <a:pt x="74523" y="58928"/>
                    <a:pt x="74523" y="58928"/>
                    <a:pt x="74523" y="58928"/>
                  </a:cubicBezTo>
                  <a:cubicBezTo>
                    <a:pt x="74523" y="58928"/>
                    <a:pt x="74554" y="58853"/>
                    <a:pt x="74591" y="58853"/>
                  </a:cubicBezTo>
                  <a:cubicBezTo>
                    <a:pt x="74627" y="58853"/>
                    <a:pt x="74664" y="58853"/>
                    <a:pt x="74701" y="58853"/>
                  </a:cubicBezTo>
                  <a:cubicBezTo>
                    <a:pt x="74738" y="58853"/>
                    <a:pt x="74774" y="58778"/>
                    <a:pt x="74774" y="58778"/>
                  </a:cubicBezTo>
                  <a:cubicBezTo>
                    <a:pt x="74848" y="58778"/>
                    <a:pt x="74848" y="58778"/>
                    <a:pt x="74848" y="58778"/>
                  </a:cubicBezTo>
                  <a:cubicBezTo>
                    <a:pt x="74921" y="58778"/>
                    <a:pt x="74958" y="58778"/>
                    <a:pt x="74995" y="58778"/>
                  </a:cubicBezTo>
                  <a:cubicBezTo>
                    <a:pt x="75026" y="58778"/>
                    <a:pt x="75026" y="58853"/>
                    <a:pt x="75062" y="58928"/>
                  </a:cubicBezTo>
                  <a:cubicBezTo>
                    <a:pt x="75099" y="59003"/>
                    <a:pt x="75136" y="59003"/>
                    <a:pt x="75173" y="59154"/>
                  </a:cubicBezTo>
                  <a:cubicBezTo>
                    <a:pt x="75173" y="59229"/>
                    <a:pt x="75173" y="59229"/>
                    <a:pt x="75173" y="59291"/>
                  </a:cubicBezTo>
                  <a:cubicBezTo>
                    <a:pt x="75173" y="59367"/>
                    <a:pt x="75173" y="59367"/>
                    <a:pt x="75173" y="59442"/>
                  </a:cubicBezTo>
                  <a:cubicBezTo>
                    <a:pt x="75209" y="59517"/>
                    <a:pt x="75209" y="59517"/>
                    <a:pt x="75209" y="59592"/>
                  </a:cubicBezTo>
                  <a:cubicBezTo>
                    <a:pt x="75246" y="59592"/>
                    <a:pt x="75283" y="59592"/>
                    <a:pt x="75283" y="59667"/>
                  </a:cubicBezTo>
                  <a:cubicBezTo>
                    <a:pt x="75320" y="59667"/>
                    <a:pt x="75356" y="59667"/>
                    <a:pt x="75393" y="59667"/>
                  </a:cubicBezTo>
                  <a:cubicBezTo>
                    <a:pt x="75754" y="59667"/>
                    <a:pt x="75754" y="59667"/>
                    <a:pt x="75754" y="59667"/>
                  </a:cubicBezTo>
                  <a:cubicBezTo>
                    <a:pt x="75791" y="59667"/>
                    <a:pt x="75791" y="59667"/>
                    <a:pt x="75828" y="59667"/>
                  </a:cubicBezTo>
                  <a:cubicBezTo>
                    <a:pt x="75865" y="59667"/>
                    <a:pt x="75865" y="59667"/>
                    <a:pt x="75901" y="59667"/>
                  </a:cubicBezTo>
                  <a:cubicBezTo>
                    <a:pt x="75938" y="59667"/>
                    <a:pt x="75938" y="59743"/>
                    <a:pt x="75975" y="59743"/>
                  </a:cubicBezTo>
                  <a:cubicBezTo>
                    <a:pt x="76012" y="59818"/>
                    <a:pt x="76012" y="59893"/>
                    <a:pt x="76012" y="59893"/>
                  </a:cubicBezTo>
                  <a:cubicBezTo>
                    <a:pt x="76042" y="59968"/>
                    <a:pt x="76042" y="59968"/>
                    <a:pt x="76079" y="59968"/>
                  </a:cubicBezTo>
                  <a:cubicBezTo>
                    <a:pt x="76116" y="60043"/>
                    <a:pt x="76116" y="60043"/>
                    <a:pt x="76189" y="60043"/>
                  </a:cubicBezTo>
                  <a:cubicBezTo>
                    <a:pt x="76520" y="60043"/>
                    <a:pt x="76520" y="60043"/>
                    <a:pt x="76520" y="60043"/>
                  </a:cubicBezTo>
                  <a:cubicBezTo>
                    <a:pt x="76588" y="60043"/>
                    <a:pt x="76624" y="60194"/>
                    <a:pt x="76698" y="60194"/>
                  </a:cubicBezTo>
                  <a:cubicBezTo>
                    <a:pt x="77280" y="60194"/>
                    <a:pt x="77280" y="60194"/>
                    <a:pt x="77280" y="60194"/>
                  </a:cubicBezTo>
                  <a:cubicBezTo>
                    <a:pt x="77715" y="60043"/>
                    <a:pt x="77715" y="60043"/>
                    <a:pt x="77715" y="60043"/>
                  </a:cubicBezTo>
                  <a:cubicBezTo>
                    <a:pt x="78113" y="60043"/>
                    <a:pt x="78113" y="60043"/>
                    <a:pt x="78113" y="60043"/>
                  </a:cubicBezTo>
                  <a:cubicBezTo>
                    <a:pt x="78186" y="60043"/>
                    <a:pt x="78186" y="60119"/>
                    <a:pt x="78260" y="60194"/>
                  </a:cubicBezTo>
                  <a:cubicBezTo>
                    <a:pt x="78260" y="60269"/>
                    <a:pt x="78297" y="60269"/>
                    <a:pt x="78333" y="60332"/>
                  </a:cubicBezTo>
                  <a:cubicBezTo>
                    <a:pt x="78333" y="60332"/>
                    <a:pt x="78370" y="60407"/>
                    <a:pt x="78407" y="60407"/>
                  </a:cubicBezTo>
                  <a:cubicBezTo>
                    <a:pt x="78444" y="60557"/>
                    <a:pt x="78444" y="60632"/>
                    <a:pt x="78480" y="60708"/>
                  </a:cubicBezTo>
                  <a:cubicBezTo>
                    <a:pt x="78517" y="60783"/>
                    <a:pt x="78517" y="60783"/>
                    <a:pt x="78554" y="60858"/>
                  </a:cubicBezTo>
                  <a:cubicBezTo>
                    <a:pt x="78591" y="60858"/>
                    <a:pt x="78591" y="60858"/>
                    <a:pt x="78621" y="60858"/>
                  </a:cubicBezTo>
                  <a:cubicBezTo>
                    <a:pt x="78658" y="60933"/>
                    <a:pt x="78658" y="60933"/>
                    <a:pt x="78695" y="61008"/>
                  </a:cubicBezTo>
                  <a:cubicBezTo>
                    <a:pt x="78695" y="61008"/>
                    <a:pt x="78695" y="61084"/>
                    <a:pt x="78732" y="61159"/>
                  </a:cubicBezTo>
                  <a:cubicBezTo>
                    <a:pt x="78732" y="61234"/>
                    <a:pt x="78732" y="61309"/>
                    <a:pt x="78732" y="61372"/>
                  </a:cubicBezTo>
                  <a:cubicBezTo>
                    <a:pt x="78768" y="61447"/>
                    <a:pt x="78842" y="61372"/>
                    <a:pt x="78879" y="61447"/>
                  </a:cubicBezTo>
                  <a:cubicBezTo>
                    <a:pt x="78879" y="61447"/>
                    <a:pt x="78879" y="61522"/>
                    <a:pt x="78915" y="61597"/>
                  </a:cubicBezTo>
                  <a:cubicBezTo>
                    <a:pt x="78915" y="61597"/>
                    <a:pt x="78915" y="61673"/>
                    <a:pt x="78952" y="61748"/>
                  </a:cubicBezTo>
                  <a:cubicBezTo>
                    <a:pt x="78989" y="61748"/>
                    <a:pt x="78989" y="61748"/>
                    <a:pt x="79026" y="61748"/>
                  </a:cubicBezTo>
                  <a:cubicBezTo>
                    <a:pt x="79099" y="61748"/>
                    <a:pt x="79099" y="61748"/>
                    <a:pt x="79099" y="61748"/>
                  </a:cubicBezTo>
                  <a:cubicBezTo>
                    <a:pt x="79130" y="61748"/>
                    <a:pt x="79166" y="61748"/>
                    <a:pt x="79240" y="61748"/>
                  </a:cubicBezTo>
                  <a:cubicBezTo>
                    <a:pt x="79240" y="61748"/>
                    <a:pt x="79277" y="61823"/>
                    <a:pt x="79313" y="61823"/>
                  </a:cubicBezTo>
                  <a:cubicBezTo>
                    <a:pt x="79313" y="61823"/>
                    <a:pt x="79350" y="61823"/>
                    <a:pt x="79387" y="61898"/>
                  </a:cubicBezTo>
                  <a:cubicBezTo>
                    <a:pt x="79424" y="61898"/>
                    <a:pt x="79460" y="61973"/>
                    <a:pt x="79534" y="62049"/>
                  </a:cubicBezTo>
                  <a:cubicBezTo>
                    <a:pt x="79460" y="62049"/>
                    <a:pt x="79387" y="61973"/>
                    <a:pt x="79313" y="62049"/>
                  </a:cubicBezTo>
                  <a:cubicBezTo>
                    <a:pt x="79277" y="62049"/>
                    <a:pt x="79240" y="62049"/>
                    <a:pt x="79166" y="62124"/>
                  </a:cubicBezTo>
                  <a:cubicBezTo>
                    <a:pt x="79166" y="62124"/>
                    <a:pt x="79130" y="62124"/>
                    <a:pt x="79099" y="62199"/>
                  </a:cubicBezTo>
                  <a:lnTo>
                    <a:pt x="79099" y="62274"/>
                  </a:lnTo>
                  <a:cubicBezTo>
                    <a:pt x="79130" y="62349"/>
                    <a:pt x="79130" y="62412"/>
                    <a:pt x="79130" y="62412"/>
                  </a:cubicBezTo>
                  <a:cubicBezTo>
                    <a:pt x="79166" y="62487"/>
                    <a:pt x="79203" y="62487"/>
                    <a:pt x="79203" y="62487"/>
                  </a:cubicBezTo>
                  <a:cubicBezTo>
                    <a:pt x="79240" y="62487"/>
                    <a:pt x="79277" y="62487"/>
                    <a:pt x="79277" y="62487"/>
                  </a:cubicBezTo>
                  <a:cubicBezTo>
                    <a:pt x="79313" y="62562"/>
                    <a:pt x="79313" y="62638"/>
                    <a:pt x="79350" y="62638"/>
                  </a:cubicBezTo>
                  <a:cubicBezTo>
                    <a:pt x="79350" y="62713"/>
                    <a:pt x="79350" y="62713"/>
                    <a:pt x="79387" y="62788"/>
                  </a:cubicBezTo>
                  <a:cubicBezTo>
                    <a:pt x="79424" y="62938"/>
                    <a:pt x="79460" y="63014"/>
                    <a:pt x="79534" y="63089"/>
                  </a:cubicBezTo>
                  <a:cubicBezTo>
                    <a:pt x="79571" y="63089"/>
                    <a:pt x="79571" y="63089"/>
                    <a:pt x="79607" y="63164"/>
                  </a:cubicBezTo>
                  <a:cubicBezTo>
                    <a:pt x="79644" y="63239"/>
                    <a:pt x="79644" y="63314"/>
                    <a:pt x="79675" y="63314"/>
                  </a:cubicBezTo>
                  <a:cubicBezTo>
                    <a:pt x="79712" y="63314"/>
                    <a:pt x="79712" y="63314"/>
                    <a:pt x="79748" y="63314"/>
                  </a:cubicBezTo>
                  <a:cubicBezTo>
                    <a:pt x="79785" y="63314"/>
                    <a:pt x="79785" y="63314"/>
                    <a:pt x="79822" y="63314"/>
                  </a:cubicBezTo>
                  <a:cubicBezTo>
                    <a:pt x="79859" y="63314"/>
                    <a:pt x="79859" y="63239"/>
                    <a:pt x="79895" y="63164"/>
                  </a:cubicBezTo>
                  <a:cubicBezTo>
                    <a:pt x="79932" y="63164"/>
                    <a:pt x="79932" y="63089"/>
                    <a:pt x="79932" y="63089"/>
                  </a:cubicBezTo>
                  <a:cubicBezTo>
                    <a:pt x="80006" y="63014"/>
                    <a:pt x="80042" y="63014"/>
                    <a:pt x="80079" y="63014"/>
                  </a:cubicBezTo>
                  <a:cubicBezTo>
                    <a:pt x="80116" y="62938"/>
                    <a:pt x="80116" y="62863"/>
                    <a:pt x="80147" y="62788"/>
                  </a:cubicBezTo>
                  <a:cubicBezTo>
                    <a:pt x="80147" y="62713"/>
                    <a:pt x="80183" y="62638"/>
                    <a:pt x="80220" y="62638"/>
                  </a:cubicBezTo>
                  <a:cubicBezTo>
                    <a:pt x="80294" y="62638"/>
                    <a:pt x="80330" y="62713"/>
                    <a:pt x="80367" y="62788"/>
                  </a:cubicBezTo>
                  <a:cubicBezTo>
                    <a:pt x="80404" y="62863"/>
                    <a:pt x="80404" y="62863"/>
                    <a:pt x="80404" y="62938"/>
                  </a:cubicBezTo>
                  <a:cubicBezTo>
                    <a:pt x="80441" y="63089"/>
                    <a:pt x="80441" y="63164"/>
                    <a:pt x="80441" y="63314"/>
                  </a:cubicBezTo>
                  <a:cubicBezTo>
                    <a:pt x="80441" y="63390"/>
                    <a:pt x="80477" y="63452"/>
                    <a:pt x="80477" y="63603"/>
                  </a:cubicBezTo>
                  <a:cubicBezTo>
                    <a:pt x="80477" y="63678"/>
                    <a:pt x="80514" y="63753"/>
                    <a:pt x="80551" y="63903"/>
                  </a:cubicBezTo>
                  <a:cubicBezTo>
                    <a:pt x="80551" y="63979"/>
                    <a:pt x="80551" y="63979"/>
                    <a:pt x="80551" y="64054"/>
                  </a:cubicBezTo>
                  <a:cubicBezTo>
                    <a:pt x="80551" y="64129"/>
                    <a:pt x="80551" y="64279"/>
                    <a:pt x="80551" y="64355"/>
                  </a:cubicBezTo>
                  <a:cubicBezTo>
                    <a:pt x="80551" y="64643"/>
                    <a:pt x="80551" y="64643"/>
                    <a:pt x="80551" y="64643"/>
                  </a:cubicBezTo>
                  <a:cubicBezTo>
                    <a:pt x="80551" y="64718"/>
                    <a:pt x="80551" y="64793"/>
                    <a:pt x="80551" y="64868"/>
                  </a:cubicBezTo>
                  <a:cubicBezTo>
                    <a:pt x="80551" y="65019"/>
                    <a:pt x="80551" y="65169"/>
                    <a:pt x="80551" y="65320"/>
                  </a:cubicBezTo>
                  <a:cubicBezTo>
                    <a:pt x="80551" y="65395"/>
                    <a:pt x="80551" y="65470"/>
                    <a:pt x="80551" y="65470"/>
                  </a:cubicBezTo>
                  <a:cubicBezTo>
                    <a:pt x="80551" y="65608"/>
                    <a:pt x="80588" y="65683"/>
                    <a:pt x="80588" y="65758"/>
                  </a:cubicBezTo>
                  <a:cubicBezTo>
                    <a:pt x="80588" y="65833"/>
                    <a:pt x="80624" y="65833"/>
                    <a:pt x="80624" y="65909"/>
                  </a:cubicBezTo>
                  <a:cubicBezTo>
                    <a:pt x="80624" y="66059"/>
                    <a:pt x="80588" y="66209"/>
                    <a:pt x="80624" y="66360"/>
                  </a:cubicBezTo>
                  <a:cubicBezTo>
                    <a:pt x="80624" y="66510"/>
                    <a:pt x="80661" y="66573"/>
                    <a:pt x="80728" y="66648"/>
                  </a:cubicBezTo>
                  <a:cubicBezTo>
                    <a:pt x="80728" y="66723"/>
                    <a:pt x="80728" y="66723"/>
                    <a:pt x="80765" y="66798"/>
                  </a:cubicBezTo>
                  <a:cubicBezTo>
                    <a:pt x="80802" y="66874"/>
                    <a:pt x="80839" y="66874"/>
                    <a:pt x="80839" y="66949"/>
                  </a:cubicBezTo>
                  <a:cubicBezTo>
                    <a:pt x="80839" y="67024"/>
                    <a:pt x="80875" y="67024"/>
                    <a:pt x="80875" y="67099"/>
                  </a:cubicBezTo>
                  <a:cubicBezTo>
                    <a:pt x="80912" y="67174"/>
                    <a:pt x="80875" y="67174"/>
                    <a:pt x="80875" y="67250"/>
                  </a:cubicBezTo>
                  <a:cubicBezTo>
                    <a:pt x="80912" y="67325"/>
                    <a:pt x="80912" y="67475"/>
                    <a:pt x="80912" y="67550"/>
                  </a:cubicBezTo>
                  <a:cubicBezTo>
                    <a:pt x="80949" y="67626"/>
                    <a:pt x="80949" y="67688"/>
                    <a:pt x="80949" y="67688"/>
                  </a:cubicBezTo>
                  <a:cubicBezTo>
                    <a:pt x="80949" y="67763"/>
                    <a:pt x="80986" y="67763"/>
                    <a:pt x="80986" y="67839"/>
                  </a:cubicBezTo>
                  <a:cubicBezTo>
                    <a:pt x="81022" y="67914"/>
                    <a:pt x="81022" y="67989"/>
                    <a:pt x="81022" y="67989"/>
                  </a:cubicBezTo>
                  <a:cubicBezTo>
                    <a:pt x="81022" y="68064"/>
                    <a:pt x="81022" y="68139"/>
                    <a:pt x="81022" y="68139"/>
                  </a:cubicBezTo>
                  <a:cubicBezTo>
                    <a:pt x="81022" y="68215"/>
                    <a:pt x="81059" y="68290"/>
                    <a:pt x="81059" y="68290"/>
                  </a:cubicBezTo>
                  <a:cubicBezTo>
                    <a:pt x="81059" y="68365"/>
                    <a:pt x="81096" y="68440"/>
                    <a:pt x="81096" y="68440"/>
                  </a:cubicBezTo>
                  <a:cubicBezTo>
                    <a:pt x="81133" y="68515"/>
                    <a:pt x="81163" y="68515"/>
                    <a:pt x="81163" y="68591"/>
                  </a:cubicBezTo>
                  <a:cubicBezTo>
                    <a:pt x="81206" y="68653"/>
                    <a:pt x="81206" y="68653"/>
                    <a:pt x="81206" y="68741"/>
                  </a:cubicBezTo>
                  <a:cubicBezTo>
                    <a:pt x="81237" y="68804"/>
                    <a:pt x="81274" y="68804"/>
                    <a:pt x="81274" y="68879"/>
                  </a:cubicBezTo>
                  <a:cubicBezTo>
                    <a:pt x="81310" y="68954"/>
                    <a:pt x="81310" y="69029"/>
                    <a:pt x="81310" y="69180"/>
                  </a:cubicBezTo>
                  <a:cubicBezTo>
                    <a:pt x="81310" y="69330"/>
                    <a:pt x="81310" y="69330"/>
                    <a:pt x="81310" y="69330"/>
                  </a:cubicBezTo>
                  <a:cubicBezTo>
                    <a:pt x="81274" y="69405"/>
                    <a:pt x="81274" y="69480"/>
                    <a:pt x="81274" y="69631"/>
                  </a:cubicBezTo>
                  <a:cubicBezTo>
                    <a:pt x="81274" y="69769"/>
                    <a:pt x="81274" y="69919"/>
                    <a:pt x="81347" y="70069"/>
                  </a:cubicBezTo>
                  <a:cubicBezTo>
                    <a:pt x="81347" y="70145"/>
                    <a:pt x="81384" y="70145"/>
                    <a:pt x="81421" y="70220"/>
                  </a:cubicBezTo>
                  <a:cubicBezTo>
                    <a:pt x="81421" y="70295"/>
                    <a:pt x="81421" y="70370"/>
                    <a:pt x="81457" y="70370"/>
                  </a:cubicBezTo>
                  <a:cubicBezTo>
                    <a:pt x="81457" y="70445"/>
                    <a:pt x="81494" y="70445"/>
                    <a:pt x="81494" y="70521"/>
                  </a:cubicBezTo>
                  <a:cubicBezTo>
                    <a:pt x="81568" y="70734"/>
                    <a:pt x="81604" y="70959"/>
                    <a:pt x="81678" y="71185"/>
                  </a:cubicBezTo>
                  <a:cubicBezTo>
                    <a:pt x="81709" y="71335"/>
                    <a:pt x="81745" y="71410"/>
                    <a:pt x="81782" y="71636"/>
                  </a:cubicBezTo>
                  <a:cubicBezTo>
                    <a:pt x="81782" y="71636"/>
                    <a:pt x="81782" y="71711"/>
                    <a:pt x="81782" y="71786"/>
                  </a:cubicBezTo>
                  <a:cubicBezTo>
                    <a:pt x="81819" y="71849"/>
                    <a:pt x="81819" y="71849"/>
                    <a:pt x="81819" y="71849"/>
                  </a:cubicBezTo>
                  <a:cubicBezTo>
                    <a:pt x="81819" y="71924"/>
                    <a:pt x="81856" y="71924"/>
                    <a:pt x="81892" y="72000"/>
                  </a:cubicBezTo>
                  <a:cubicBezTo>
                    <a:pt x="81929" y="72075"/>
                    <a:pt x="81929" y="72150"/>
                    <a:pt x="82003" y="72150"/>
                  </a:cubicBezTo>
                  <a:cubicBezTo>
                    <a:pt x="82039" y="72150"/>
                    <a:pt x="82076" y="72150"/>
                    <a:pt x="82113" y="72075"/>
                  </a:cubicBezTo>
                  <a:cubicBezTo>
                    <a:pt x="82113" y="72075"/>
                    <a:pt x="82150" y="72075"/>
                    <a:pt x="82180" y="72000"/>
                  </a:cubicBezTo>
                  <a:cubicBezTo>
                    <a:pt x="82180" y="71924"/>
                    <a:pt x="82180" y="71924"/>
                    <a:pt x="82180" y="71849"/>
                  </a:cubicBezTo>
                  <a:cubicBezTo>
                    <a:pt x="82180" y="71786"/>
                    <a:pt x="82223" y="71786"/>
                    <a:pt x="82223" y="71711"/>
                  </a:cubicBezTo>
                  <a:cubicBezTo>
                    <a:pt x="82254" y="71561"/>
                    <a:pt x="82290" y="71410"/>
                    <a:pt x="82327" y="71260"/>
                  </a:cubicBezTo>
                  <a:cubicBezTo>
                    <a:pt x="82364" y="71260"/>
                    <a:pt x="82364" y="71185"/>
                    <a:pt x="82364" y="71110"/>
                  </a:cubicBezTo>
                  <a:cubicBezTo>
                    <a:pt x="82401" y="71110"/>
                    <a:pt x="82437" y="71185"/>
                    <a:pt x="82437" y="71110"/>
                  </a:cubicBezTo>
                  <a:cubicBezTo>
                    <a:pt x="82474" y="71110"/>
                    <a:pt x="82511" y="71110"/>
                    <a:pt x="82511" y="71110"/>
                  </a:cubicBezTo>
                  <a:cubicBezTo>
                    <a:pt x="82548" y="71034"/>
                    <a:pt x="82584" y="71034"/>
                    <a:pt x="82584" y="70959"/>
                  </a:cubicBezTo>
                  <a:cubicBezTo>
                    <a:pt x="82621" y="70884"/>
                    <a:pt x="82658" y="70884"/>
                    <a:pt x="82658" y="70821"/>
                  </a:cubicBezTo>
                  <a:cubicBezTo>
                    <a:pt x="82658" y="70821"/>
                    <a:pt x="82658" y="70734"/>
                    <a:pt x="82695" y="70734"/>
                  </a:cubicBezTo>
                  <a:cubicBezTo>
                    <a:pt x="82695" y="70671"/>
                    <a:pt x="82695" y="70596"/>
                    <a:pt x="82695" y="70596"/>
                  </a:cubicBezTo>
                  <a:cubicBezTo>
                    <a:pt x="82725" y="70445"/>
                    <a:pt x="82762" y="70445"/>
                    <a:pt x="82762" y="70295"/>
                  </a:cubicBezTo>
                  <a:cubicBezTo>
                    <a:pt x="82762" y="70145"/>
                    <a:pt x="82725" y="70069"/>
                    <a:pt x="82762" y="69919"/>
                  </a:cubicBezTo>
                  <a:lnTo>
                    <a:pt x="82799" y="69844"/>
                  </a:lnTo>
                  <a:cubicBezTo>
                    <a:pt x="82836" y="69706"/>
                    <a:pt x="82836" y="69631"/>
                    <a:pt x="82872" y="69556"/>
                  </a:cubicBezTo>
                  <a:cubicBezTo>
                    <a:pt x="82872" y="69405"/>
                    <a:pt x="82909" y="69330"/>
                    <a:pt x="82909" y="69255"/>
                  </a:cubicBezTo>
                  <a:cubicBezTo>
                    <a:pt x="82909" y="69104"/>
                    <a:pt x="82909" y="69029"/>
                    <a:pt x="82909" y="68954"/>
                  </a:cubicBezTo>
                  <a:cubicBezTo>
                    <a:pt x="82909" y="68879"/>
                    <a:pt x="82872" y="68804"/>
                    <a:pt x="82872" y="68653"/>
                  </a:cubicBezTo>
                  <a:cubicBezTo>
                    <a:pt x="82872" y="68591"/>
                    <a:pt x="82909" y="68591"/>
                    <a:pt x="82909" y="68515"/>
                  </a:cubicBezTo>
                  <a:cubicBezTo>
                    <a:pt x="82909" y="67763"/>
                    <a:pt x="82909" y="67763"/>
                    <a:pt x="82909" y="67763"/>
                  </a:cubicBezTo>
                  <a:cubicBezTo>
                    <a:pt x="82909" y="67550"/>
                    <a:pt x="82872" y="67325"/>
                    <a:pt x="82872" y="67099"/>
                  </a:cubicBezTo>
                  <a:cubicBezTo>
                    <a:pt x="82872" y="67024"/>
                    <a:pt x="82909" y="67024"/>
                    <a:pt x="82909" y="66949"/>
                  </a:cubicBezTo>
                  <a:cubicBezTo>
                    <a:pt x="82946" y="66949"/>
                    <a:pt x="82946" y="66874"/>
                    <a:pt x="82946" y="66874"/>
                  </a:cubicBezTo>
                  <a:cubicBezTo>
                    <a:pt x="83019" y="66723"/>
                    <a:pt x="83093" y="66798"/>
                    <a:pt x="83166" y="66798"/>
                  </a:cubicBezTo>
                  <a:cubicBezTo>
                    <a:pt x="83240" y="66798"/>
                    <a:pt x="83307" y="66874"/>
                    <a:pt x="83381" y="66723"/>
                  </a:cubicBezTo>
                  <a:cubicBezTo>
                    <a:pt x="83418" y="66648"/>
                    <a:pt x="83418" y="66573"/>
                    <a:pt x="83418" y="66435"/>
                  </a:cubicBezTo>
                  <a:cubicBezTo>
                    <a:pt x="83418" y="66435"/>
                    <a:pt x="83454" y="66360"/>
                    <a:pt x="83454" y="66285"/>
                  </a:cubicBezTo>
                  <a:cubicBezTo>
                    <a:pt x="83491" y="66209"/>
                    <a:pt x="83491" y="66209"/>
                    <a:pt x="83528" y="66134"/>
                  </a:cubicBezTo>
                  <a:cubicBezTo>
                    <a:pt x="83565" y="66134"/>
                    <a:pt x="83565" y="66134"/>
                    <a:pt x="83601" y="66134"/>
                  </a:cubicBezTo>
                  <a:cubicBezTo>
                    <a:pt x="83638" y="66134"/>
                    <a:pt x="83638" y="66134"/>
                    <a:pt x="83675" y="66059"/>
                  </a:cubicBezTo>
                  <a:cubicBezTo>
                    <a:pt x="83712" y="66059"/>
                    <a:pt x="83712" y="65984"/>
                    <a:pt x="83742" y="65984"/>
                  </a:cubicBezTo>
                  <a:cubicBezTo>
                    <a:pt x="83779" y="65984"/>
                    <a:pt x="83779" y="65909"/>
                    <a:pt x="83779" y="65833"/>
                  </a:cubicBezTo>
                  <a:cubicBezTo>
                    <a:pt x="83816" y="65833"/>
                    <a:pt x="83852" y="65758"/>
                    <a:pt x="83852" y="65758"/>
                  </a:cubicBezTo>
                  <a:cubicBezTo>
                    <a:pt x="83889" y="65758"/>
                    <a:pt x="83926" y="65758"/>
                    <a:pt x="83926" y="65758"/>
                  </a:cubicBezTo>
                  <a:cubicBezTo>
                    <a:pt x="83963" y="65683"/>
                    <a:pt x="83963" y="65608"/>
                    <a:pt x="84000" y="65608"/>
                  </a:cubicBezTo>
                  <a:cubicBezTo>
                    <a:pt x="84036" y="65470"/>
                    <a:pt x="84036" y="65395"/>
                    <a:pt x="84073" y="65320"/>
                  </a:cubicBezTo>
                  <a:cubicBezTo>
                    <a:pt x="84073" y="65244"/>
                    <a:pt x="84110" y="65244"/>
                    <a:pt x="84110" y="65169"/>
                  </a:cubicBezTo>
                  <a:cubicBezTo>
                    <a:pt x="84147" y="65094"/>
                    <a:pt x="84147" y="65094"/>
                    <a:pt x="84183" y="65019"/>
                  </a:cubicBezTo>
                  <a:cubicBezTo>
                    <a:pt x="84183" y="64944"/>
                    <a:pt x="84214" y="64944"/>
                    <a:pt x="84214" y="64868"/>
                  </a:cubicBezTo>
                  <a:cubicBezTo>
                    <a:pt x="84287" y="64793"/>
                    <a:pt x="84324" y="64793"/>
                    <a:pt x="84361" y="64718"/>
                  </a:cubicBezTo>
                  <a:cubicBezTo>
                    <a:pt x="84398" y="64718"/>
                    <a:pt x="84398" y="64643"/>
                    <a:pt x="84434" y="64568"/>
                  </a:cubicBezTo>
                  <a:cubicBezTo>
                    <a:pt x="84434" y="64568"/>
                    <a:pt x="84434" y="64492"/>
                    <a:pt x="84471" y="64430"/>
                  </a:cubicBezTo>
                  <a:cubicBezTo>
                    <a:pt x="84471" y="64430"/>
                    <a:pt x="84471" y="64355"/>
                    <a:pt x="84508" y="64279"/>
                  </a:cubicBezTo>
                  <a:cubicBezTo>
                    <a:pt x="84508" y="64279"/>
                    <a:pt x="84545" y="64355"/>
                    <a:pt x="84581" y="64279"/>
                  </a:cubicBezTo>
                  <a:cubicBezTo>
                    <a:pt x="84581" y="64279"/>
                    <a:pt x="84618" y="64355"/>
                    <a:pt x="84618" y="64279"/>
                  </a:cubicBezTo>
                  <a:cubicBezTo>
                    <a:pt x="84655" y="64279"/>
                    <a:pt x="84692" y="64279"/>
                    <a:pt x="84692" y="64204"/>
                  </a:cubicBezTo>
                  <a:cubicBezTo>
                    <a:pt x="84728" y="64129"/>
                    <a:pt x="84692" y="64129"/>
                    <a:pt x="84692" y="64054"/>
                  </a:cubicBezTo>
                  <a:cubicBezTo>
                    <a:pt x="84728" y="63979"/>
                    <a:pt x="84759" y="63903"/>
                    <a:pt x="84833" y="63828"/>
                  </a:cubicBezTo>
                  <a:cubicBezTo>
                    <a:pt x="84833" y="63828"/>
                    <a:pt x="84869" y="63828"/>
                    <a:pt x="84906" y="63828"/>
                  </a:cubicBezTo>
                  <a:cubicBezTo>
                    <a:pt x="84943" y="63828"/>
                    <a:pt x="84980" y="63828"/>
                    <a:pt x="85053" y="63828"/>
                  </a:cubicBezTo>
                  <a:cubicBezTo>
                    <a:pt x="85053" y="63753"/>
                    <a:pt x="85090" y="63678"/>
                    <a:pt x="85090" y="63678"/>
                  </a:cubicBezTo>
                  <a:cubicBezTo>
                    <a:pt x="85163" y="63452"/>
                    <a:pt x="85127" y="63314"/>
                    <a:pt x="85127" y="63089"/>
                  </a:cubicBezTo>
                  <a:cubicBezTo>
                    <a:pt x="85163" y="63014"/>
                    <a:pt x="85163" y="62938"/>
                    <a:pt x="85163" y="62788"/>
                  </a:cubicBezTo>
                  <a:cubicBezTo>
                    <a:pt x="85488" y="62788"/>
                    <a:pt x="85488" y="62788"/>
                    <a:pt x="85488" y="62788"/>
                  </a:cubicBezTo>
                  <a:cubicBezTo>
                    <a:pt x="85525" y="62788"/>
                    <a:pt x="85525" y="62863"/>
                    <a:pt x="85562" y="62863"/>
                  </a:cubicBezTo>
                  <a:cubicBezTo>
                    <a:pt x="85598" y="62863"/>
                    <a:pt x="85635" y="62938"/>
                    <a:pt x="85672" y="62938"/>
                  </a:cubicBezTo>
                  <a:cubicBezTo>
                    <a:pt x="85709" y="62938"/>
                    <a:pt x="85709" y="62938"/>
                    <a:pt x="85709" y="62938"/>
                  </a:cubicBezTo>
                  <a:cubicBezTo>
                    <a:pt x="85745" y="62863"/>
                    <a:pt x="85745" y="62863"/>
                    <a:pt x="85776" y="62788"/>
                  </a:cubicBezTo>
                  <a:cubicBezTo>
                    <a:pt x="85776" y="62788"/>
                    <a:pt x="85813" y="62788"/>
                    <a:pt x="85849" y="62788"/>
                  </a:cubicBezTo>
                  <a:cubicBezTo>
                    <a:pt x="85886" y="62788"/>
                    <a:pt x="85886" y="62713"/>
                    <a:pt x="85923" y="62638"/>
                  </a:cubicBezTo>
                  <a:cubicBezTo>
                    <a:pt x="85923" y="62638"/>
                    <a:pt x="85960" y="62638"/>
                    <a:pt x="85996" y="62638"/>
                  </a:cubicBezTo>
                  <a:cubicBezTo>
                    <a:pt x="85996" y="62562"/>
                    <a:pt x="86033" y="62562"/>
                    <a:pt x="86033" y="62487"/>
                  </a:cubicBezTo>
                  <a:cubicBezTo>
                    <a:pt x="86070" y="62487"/>
                    <a:pt x="86070" y="62412"/>
                    <a:pt x="86070" y="62349"/>
                  </a:cubicBezTo>
                  <a:cubicBezTo>
                    <a:pt x="86431" y="62349"/>
                    <a:pt x="86431" y="62349"/>
                    <a:pt x="86431" y="62349"/>
                  </a:cubicBezTo>
                  <a:cubicBezTo>
                    <a:pt x="86431" y="61973"/>
                    <a:pt x="86431" y="61973"/>
                    <a:pt x="86431" y="61973"/>
                  </a:cubicBezTo>
                  <a:cubicBezTo>
                    <a:pt x="86468" y="61973"/>
                    <a:pt x="86505" y="61973"/>
                    <a:pt x="86542" y="61973"/>
                  </a:cubicBezTo>
                  <a:cubicBezTo>
                    <a:pt x="86578" y="61973"/>
                    <a:pt x="86615" y="61973"/>
                    <a:pt x="86615" y="61973"/>
                  </a:cubicBezTo>
                  <a:cubicBezTo>
                    <a:pt x="86652" y="62049"/>
                    <a:pt x="86652" y="62049"/>
                    <a:pt x="86689" y="62124"/>
                  </a:cubicBezTo>
                  <a:cubicBezTo>
                    <a:pt x="86689" y="62199"/>
                    <a:pt x="86689" y="62199"/>
                    <a:pt x="86689" y="62274"/>
                  </a:cubicBezTo>
                  <a:cubicBezTo>
                    <a:pt x="86725" y="62349"/>
                    <a:pt x="86725" y="62349"/>
                    <a:pt x="86725" y="62412"/>
                  </a:cubicBezTo>
                  <a:cubicBezTo>
                    <a:pt x="86762" y="62412"/>
                    <a:pt x="86799" y="62412"/>
                    <a:pt x="86799" y="62487"/>
                  </a:cubicBezTo>
                  <a:cubicBezTo>
                    <a:pt x="86830" y="62487"/>
                    <a:pt x="86830" y="62562"/>
                    <a:pt x="86830" y="62638"/>
                  </a:cubicBezTo>
                  <a:cubicBezTo>
                    <a:pt x="86866" y="62713"/>
                    <a:pt x="86866" y="62863"/>
                    <a:pt x="86903" y="62938"/>
                  </a:cubicBezTo>
                  <a:cubicBezTo>
                    <a:pt x="86903" y="63089"/>
                    <a:pt x="86866" y="63089"/>
                    <a:pt x="86866" y="63239"/>
                  </a:cubicBezTo>
                  <a:cubicBezTo>
                    <a:pt x="86866" y="63314"/>
                    <a:pt x="86903" y="63314"/>
                    <a:pt x="86903" y="63390"/>
                  </a:cubicBezTo>
                  <a:cubicBezTo>
                    <a:pt x="86903" y="63390"/>
                    <a:pt x="86940" y="63452"/>
                    <a:pt x="86940" y="63527"/>
                  </a:cubicBezTo>
                  <a:cubicBezTo>
                    <a:pt x="86940" y="63527"/>
                    <a:pt x="86977" y="63527"/>
                    <a:pt x="87013" y="63603"/>
                  </a:cubicBezTo>
                  <a:cubicBezTo>
                    <a:pt x="87013" y="63603"/>
                    <a:pt x="87013" y="63678"/>
                    <a:pt x="87013" y="63753"/>
                  </a:cubicBezTo>
                  <a:cubicBezTo>
                    <a:pt x="87087" y="63828"/>
                    <a:pt x="87124" y="63828"/>
                    <a:pt x="87160" y="63979"/>
                  </a:cubicBezTo>
                  <a:cubicBezTo>
                    <a:pt x="87197" y="63979"/>
                    <a:pt x="87234" y="63979"/>
                    <a:pt x="87234" y="64054"/>
                  </a:cubicBezTo>
                  <a:cubicBezTo>
                    <a:pt x="87271" y="64129"/>
                    <a:pt x="87271" y="64129"/>
                    <a:pt x="87307" y="64204"/>
                  </a:cubicBezTo>
                  <a:cubicBezTo>
                    <a:pt x="87307" y="64279"/>
                    <a:pt x="87338" y="64279"/>
                    <a:pt x="87338" y="64355"/>
                  </a:cubicBezTo>
                  <a:cubicBezTo>
                    <a:pt x="87338" y="64492"/>
                    <a:pt x="87338" y="64492"/>
                    <a:pt x="87338" y="64492"/>
                  </a:cubicBezTo>
                  <a:cubicBezTo>
                    <a:pt x="87338" y="64568"/>
                    <a:pt x="87338" y="64568"/>
                    <a:pt x="87338" y="64643"/>
                  </a:cubicBezTo>
                  <a:cubicBezTo>
                    <a:pt x="87307" y="64718"/>
                    <a:pt x="87338" y="64793"/>
                    <a:pt x="87338" y="64944"/>
                  </a:cubicBezTo>
                  <a:cubicBezTo>
                    <a:pt x="87338" y="64944"/>
                    <a:pt x="87307" y="64944"/>
                    <a:pt x="87338" y="64944"/>
                  </a:cubicBezTo>
                  <a:cubicBezTo>
                    <a:pt x="87375" y="64868"/>
                    <a:pt x="87411" y="64868"/>
                    <a:pt x="87448" y="64868"/>
                  </a:cubicBezTo>
                  <a:cubicBezTo>
                    <a:pt x="87485" y="64868"/>
                    <a:pt x="87522" y="64944"/>
                    <a:pt x="87522" y="64944"/>
                  </a:cubicBezTo>
                  <a:cubicBezTo>
                    <a:pt x="87558" y="64944"/>
                    <a:pt x="87595" y="64944"/>
                    <a:pt x="87595" y="65019"/>
                  </a:cubicBezTo>
                  <a:cubicBezTo>
                    <a:pt x="87632" y="65019"/>
                    <a:pt x="87595" y="65094"/>
                    <a:pt x="87595" y="65094"/>
                  </a:cubicBezTo>
                  <a:cubicBezTo>
                    <a:pt x="87595" y="65244"/>
                    <a:pt x="87595" y="65320"/>
                    <a:pt x="87595" y="65395"/>
                  </a:cubicBezTo>
                  <a:cubicBezTo>
                    <a:pt x="87595" y="65470"/>
                    <a:pt x="87558" y="65545"/>
                    <a:pt x="87558" y="65545"/>
                  </a:cubicBezTo>
                  <a:cubicBezTo>
                    <a:pt x="87522" y="65683"/>
                    <a:pt x="87522" y="65833"/>
                    <a:pt x="87522" y="65984"/>
                  </a:cubicBezTo>
                  <a:cubicBezTo>
                    <a:pt x="87522" y="66209"/>
                    <a:pt x="87522" y="66435"/>
                    <a:pt x="87595" y="66573"/>
                  </a:cubicBezTo>
                  <a:cubicBezTo>
                    <a:pt x="87632" y="66573"/>
                    <a:pt x="87669" y="66648"/>
                    <a:pt x="87669" y="66648"/>
                  </a:cubicBezTo>
                  <a:cubicBezTo>
                    <a:pt x="87705" y="66723"/>
                    <a:pt x="87705" y="66723"/>
                    <a:pt x="87742" y="66798"/>
                  </a:cubicBezTo>
                  <a:cubicBezTo>
                    <a:pt x="87779" y="66798"/>
                    <a:pt x="87846" y="66798"/>
                    <a:pt x="87883" y="66798"/>
                  </a:cubicBezTo>
                  <a:cubicBezTo>
                    <a:pt x="87957" y="66798"/>
                    <a:pt x="87957" y="66798"/>
                    <a:pt x="87957" y="66798"/>
                  </a:cubicBezTo>
                  <a:cubicBezTo>
                    <a:pt x="87993" y="66798"/>
                    <a:pt x="87993" y="66798"/>
                    <a:pt x="88030" y="66798"/>
                  </a:cubicBezTo>
                  <a:cubicBezTo>
                    <a:pt x="88067" y="66723"/>
                    <a:pt x="88030" y="66648"/>
                    <a:pt x="88067" y="66648"/>
                  </a:cubicBezTo>
                  <a:cubicBezTo>
                    <a:pt x="88067" y="66573"/>
                    <a:pt x="88104" y="66573"/>
                    <a:pt x="88140" y="66573"/>
                  </a:cubicBezTo>
                  <a:cubicBezTo>
                    <a:pt x="88177" y="66573"/>
                    <a:pt x="88177" y="66510"/>
                    <a:pt x="88214" y="66510"/>
                  </a:cubicBezTo>
                  <a:cubicBezTo>
                    <a:pt x="88251" y="66510"/>
                    <a:pt x="88287" y="66510"/>
                    <a:pt x="88355" y="66435"/>
                  </a:cubicBezTo>
                  <a:cubicBezTo>
                    <a:pt x="88355" y="66285"/>
                    <a:pt x="88355" y="66285"/>
                    <a:pt x="88355" y="66285"/>
                  </a:cubicBezTo>
                  <a:cubicBezTo>
                    <a:pt x="88355" y="66134"/>
                    <a:pt x="88355" y="66134"/>
                    <a:pt x="88355" y="66134"/>
                  </a:cubicBezTo>
                  <a:cubicBezTo>
                    <a:pt x="88355" y="66134"/>
                    <a:pt x="88392" y="66059"/>
                    <a:pt x="88392" y="65984"/>
                  </a:cubicBezTo>
                  <a:cubicBezTo>
                    <a:pt x="88502" y="66059"/>
                    <a:pt x="88575" y="66059"/>
                    <a:pt x="88612" y="66209"/>
                  </a:cubicBezTo>
                  <a:cubicBezTo>
                    <a:pt x="88649" y="66209"/>
                    <a:pt x="88649" y="66285"/>
                    <a:pt x="88649" y="66360"/>
                  </a:cubicBezTo>
                  <a:cubicBezTo>
                    <a:pt x="88686" y="66435"/>
                    <a:pt x="88686" y="66435"/>
                    <a:pt x="88686" y="66510"/>
                  </a:cubicBezTo>
                  <a:cubicBezTo>
                    <a:pt x="88722" y="66573"/>
                    <a:pt x="88722" y="66648"/>
                    <a:pt x="88759" y="66798"/>
                  </a:cubicBezTo>
                  <a:cubicBezTo>
                    <a:pt x="88759" y="66949"/>
                    <a:pt x="88759" y="67024"/>
                    <a:pt x="88796" y="67250"/>
                  </a:cubicBezTo>
                  <a:cubicBezTo>
                    <a:pt x="88796" y="67250"/>
                    <a:pt x="88796" y="67325"/>
                    <a:pt x="88833" y="67400"/>
                  </a:cubicBezTo>
                  <a:cubicBezTo>
                    <a:pt x="88833" y="67475"/>
                    <a:pt x="88863" y="67475"/>
                    <a:pt x="88863" y="67550"/>
                  </a:cubicBezTo>
                  <a:cubicBezTo>
                    <a:pt x="88863" y="67550"/>
                    <a:pt x="88937" y="67550"/>
                    <a:pt x="88937" y="67626"/>
                  </a:cubicBezTo>
                  <a:cubicBezTo>
                    <a:pt x="88937" y="67626"/>
                    <a:pt x="88937" y="67688"/>
                    <a:pt x="88937" y="67763"/>
                  </a:cubicBezTo>
                  <a:cubicBezTo>
                    <a:pt x="88937" y="67914"/>
                    <a:pt x="88833" y="67989"/>
                    <a:pt x="88833" y="68215"/>
                  </a:cubicBezTo>
                  <a:cubicBezTo>
                    <a:pt x="88833" y="68290"/>
                    <a:pt x="88863" y="68365"/>
                    <a:pt x="88863" y="68365"/>
                  </a:cubicBezTo>
                  <a:cubicBezTo>
                    <a:pt x="88863" y="68440"/>
                    <a:pt x="88900" y="68515"/>
                    <a:pt x="88900" y="68515"/>
                  </a:cubicBezTo>
                  <a:cubicBezTo>
                    <a:pt x="88900" y="68591"/>
                    <a:pt x="88937" y="68591"/>
                    <a:pt x="88973" y="68653"/>
                  </a:cubicBezTo>
                  <a:cubicBezTo>
                    <a:pt x="89010" y="68741"/>
                    <a:pt x="89010" y="68804"/>
                    <a:pt x="89084" y="68879"/>
                  </a:cubicBezTo>
                  <a:cubicBezTo>
                    <a:pt x="89084" y="68954"/>
                    <a:pt x="89120" y="68954"/>
                    <a:pt x="89157" y="69029"/>
                  </a:cubicBezTo>
                  <a:cubicBezTo>
                    <a:pt x="89157" y="69104"/>
                    <a:pt x="89194" y="69180"/>
                    <a:pt x="89194" y="69255"/>
                  </a:cubicBezTo>
                  <a:cubicBezTo>
                    <a:pt x="89194" y="69330"/>
                    <a:pt x="89157" y="69405"/>
                    <a:pt x="89157" y="69556"/>
                  </a:cubicBezTo>
                  <a:cubicBezTo>
                    <a:pt x="89157" y="69631"/>
                    <a:pt x="89194" y="69706"/>
                    <a:pt x="89194" y="69844"/>
                  </a:cubicBezTo>
                  <a:cubicBezTo>
                    <a:pt x="89194" y="69994"/>
                    <a:pt x="89157" y="70069"/>
                    <a:pt x="89084" y="70145"/>
                  </a:cubicBezTo>
                  <a:cubicBezTo>
                    <a:pt x="89084" y="70145"/>
                    <a:pt x="89047" y="70145"/>
                    <a:pt x="89010" y="70220"/>
                  </a:cubicBezTo>
                  <a:cubicBezTo>
                    <a:pt x="89010" y="70220"/>
                    <a:pt x="88973" y="70220"/>
                    <a:pt x="88937" y="70220"/>
                  </a:cubicBezTo>
                  <a:cubicBezTo>
                    <a:pt x="88937" y="70295"/>
                    <a:pt x="88937" y="70370"/>
                    <a:pt x="88900" y="70370"/>
                  </a:cubicBezTo>
                  <a:cubicBezTo>
                    <a:pt x="88900" y="70445"/>
                    <a:pt x="88900" y="70521"/>
                    <a:pt x="88900" y="70521"/>
                  </a:cubicBezTo>
                  <a:cubicBezTo>
                    <a:pt x="88900" y="70671"/>
                    <a:pt x="88900" y="70821"/>
                    <a:pt x="88900" y="70959"/>
                  </a:cubicBezTo>
                  <a:cubicBezTo>
                    <a:pt x="88900" y="71110"/>
                    <a:pt x="88900" y="71110"/>
                    <a:pt x="88900" y="71110"/>
                  </a:cubicBezTo>
                  <a:cubicBezTo>
                    <a:pt x="88900" y="71185"/>
                    <a:pt x="88863" y="71260"/>
                    <a:pt x="88863" y="71410"/>
                  </a:cubicBezTo>
                  <a:cubicBezTo>
                    <a:pt x="88863" y="71486"/>
                    <a:pt x="88863" y="71561"/>
                    <a:pt x="88863" y="71636"/>
                  </a:cubicBezTo>
                  <a:cubicBezTo>
                    <a:pt x="88863" y="71786"/>
                    <a:pt x="88863" y="71849"/>
                    <a:pt x="88863" y="72000"/>
                  </a:cubicBezTo>
                  <a:cubicBezTo>
                    <a:pt x="88900" y="72075"/>
                    <a:pt x="88900" y="72075"/>
                    <a:pt x="88937" y="72150"/>
                  </a:cubicBezTo>
                  <a:cubicBezTo>
                    <a:pt x="88973" y="72150"/>
                    <a:pt x="88973" y="72150"/>
                    <a:pt x="89010" y="72225"/>
                  </a:cubicBezTo>
                  <a:cubicBezTo>
                    <a:pt x="89010" y="72225"/>
                    <a:pt x="89047" y="72225"/>
                    <a:pt x="89084" y="72225"/>
                  </a:cubicBezTo>
                  <a:cubicBezTo>
                    <a:pt x="89120" y="72300"/>
                    <a:pt x="89157" y="72451"/>
                    <a:pt x="89194" y="72526"/>
                  </a:cubicBezTo>
                  <a:cubicBezTo>
                    <a:pt x="89231" y="72676"/>
                    <a:pt x="89267" y="72751"/>
                    <a:pt x="89341" y="72751"/>
                  </a:cubicBezTo>
                  <a:cubicBezTo>
                    <a:pt x="89378" y="72814"/>
                    <a:pt x="89378" y="72814"/>
                    <a:pt x="89408" y="72814"/>
                  </a:cubicBezTo>
                  <a:cubicBezTo>
                    <a:pt x="89445" y="72814"/>
                    <a:pt x="89445" y="72902"/>
                    <a:pt x="89445" y="72965"/>
                  </a:cubicBezTo>
                  <a:cubicBezTo>
                    <a:pt x="89482" y="73040"/>
                    <a:pt x="89519" y="73040"/>
                    <a:pt x="89519" y="73115"/>
                  </a:cubicBezTo>
                  <a:cubicBezTo>
                    <a:pt x="89519" y="73265"/>
                    <a:pt x="89519" y="73265"/>
                    <a:pt x="89519" y="73416"/>
                  </a:cubicBezTo>
                  <a:cubicBezTo>
                    <a:pt x="89519" y="73566"/>
                    <a:pt x="89519" y="73641"/>
                    <a:pt x="89555" y="73716"/>
                  </a:cubicBezTo>
                  <a:cubicBezTo>
                    <a:pt x="89555" y="73792"/>
                    <a:pt x="89629" y="73867"/>
                    <a:pt x="89629" y="74005"/>
                  </a:cubicBezTo>
                  <a:cubicBezTo>
                    <a:pt x="89666" y="74080"/>
                    <a:pt x="89629" y="74080"/>
                    <a:pt x="89666" y="74155"/>
                  </a:cubicBezTo>
                  <a:cubicBezTo>
                    <a:pt x="89666" y="74230"/>
                    <a:pt x="89702" y="74230"/>
                    <a:pt x="89739" y="74306"/>
                  </a:cubicBezTo>
                  <a:cubicBezTo>
                    <a:pt x="89739" y="74456"/>
                    <a:pt x="89776" y="74531"/>
                    <a:pt x="89776" y="74681"/>
                  </a:cubicBezTo>
                  <a:cubicBezTo>
                    <a:pt x="89776" y="75421"/>
                    <a:pt x="89776" y="75421"/>
                    <a:pt x="89776" y="75421"/>
                  </a:cubicBezTo>
                  <a:cubicBezTo>
                    <a:pt x="89776" y="75496"/>
                    <a:pt x="89813" y="75496"/>
                    <a:pt x="89813" y="75571"/>
                  </a:cubicBezTo>
                  <a:cubicBezTo>
                    <a:pt x="89813" y="75646"/>
                    <a:pt x="89813" y="75722"/>
                    <a:pt x="89813" y="75722"/>
                  </a:cubicBezTo>
                  <a:cubicBezTo>
                    <a:pt x="89849" y="75797"/>
                    <a:pt x="89849" y="75872"/>
                    <a:pt x="89880" y="75872"/>
                  </a:cubicBezTo>
                  <a:cubicBezTo>
                    <a:pt x="89917" y="75947"/>
                    <a:pt x="89917" y="76010"/>
                    <a:pt x="89954" y="76010"/>
                  </a:cubicBezTo>
                  <a:cubicBezTo>
                    <a:pt x="89954" y="76085"/>
                    <a:pt x="89990" y="76085"/>
                    <a:pt x="90027" y="76085"/>
                  </a:cubicBezTo>
                  <a:cubicBezTo>
                    <a:pt x="90101" y="76236"/>
                    <a:pt x="90137" y="76311"/>
                    <a:pt x="90248" y="76386"/>
                  </a:cubicBezTo>
                  <a:cubicBezTo>
                    <a:pt x="90284" y="76461"/>
                    <a:pt x="90358" y="76461"/>
                    <a:pt x="90395" y="76536"/>
                  </a:cubicBezTo>
                  <a:cubicBezTo>
                    <a:pt x="90425" y="76612"/>
                    <a:pt x="90425" y="76687"/>
                    <a:pt x="90462" y="76762"/>
                  </a:cubicBezTo>
                  <a:cubicBezTo>
                    <a:pt x="90499" y="76837"/>
                    <a:pt x="90499" y="76912"/>
                    <a:pt x="90499" y="76912"/>
                  </a:cubicBezTo>
                  <a:cubicBezTo>
                    <a:pt x="90535" y="76975"/>
                    <a:pt x="90572" y="76975"/>
                    <a:pt x="90572" y="76975"/>
                  </a:cubicBezTo>
                  <a:cubicBezTo>
                    <a:pt x="90609" y="76975"/>
                    <a:pt x="90609" y="76975"/>
                    <a:pt x="90646" y="76975"/>
                  </a:cubicBezTo>
                  <a:cubicBezTo>
                    <a:pt x="90683" y="77063"/>
                    <a:pt x="90719" y="77063"/>
                    <a:pt x="90756" y="77063"/>
                  </a:cubicBezTo>
                  <a:cubicBezTo>
                    <a:pt x="90793" y="77125"/>
                    <a:pt x="90830" y="77125"/>
                    <a:pt x="90866" y="77125"/>
                  </a:cubicBezTo>
                  <a:cubicBezTo>
                    <a:pt x="90897" y="77125"/>
                    <a:pt x="90897" y="77125"/>
                    <a:pt x="90897" y="77125"/>
                  </a:cubicBezTo>
                  <a:cubicBezTo>
                    <a:pt x="90940" y="77125"/>
                    <a:pt x="90940" y="77063"/>
                    <a:pt x="90970" y="77063"/>
                  </a:cubicBezTo>
                  <a:cubicBezTo>
                    <a:pt x="90940" y="76912"/>
                    <a:pt x="90897" y="76837"/>
                    <a:pt x="90866" y="76762"/>
                  </a:cubicBezTo>
                  <a:cubicBezTo>
                    <a:pt x="90866" y="76687"/>
                    <a:pt x="90866" y="76612"/>
                    <a:pt x="90830" y="76612"/>
                  </a:cubicBezTo>
                  <a:cubicBezTo>
                    <a:pt x="90830" y="76612"/>
                    <a:pt x="90793" y="76612"/>
                    <a:pt x="90756" y="76612"/>
                  </a:cubicBezTo>
                  <a:cubicBezTo>
                    <a:pt x="90719" y="76461"/>
                    <a:pt x="90683" y="76386"/>
                    <a:pt x="90683" y="76311"/>
                  </a:cubicBezTo>
                  <a:cubicBezTo>
                    <a:pt x="90683" y="76160"/>
                    <a:pt x="90683" y="76085"/>
                    <a:pt x="90683" y="75947"/>
                  </a:cubicBezTo>
                  <a:cubicBezTo>
                    <a:pt x="90683" y="75947"/>
                    <a:pt x="90683" y="75872"/>
                    <a:pt x="90683" y="75797"/>
                  </a:cubicBezTo>
                  <a:cubicBezTo>
                    <a:pt x="90646" y="75646"/>
                    <a:pt x="90683" y="75571"/>
                    <a:pt x="90683" y="75421"/>
                  </a:cubicBezTo>
                  <a:cubicBezTo>
                    <a:pt x="90683" y="75346"/>
                    <a:pt x="90646" y="75271"/>
                    <a:pt x="90646" y="75271"/>
                  </a:cubicBezTo>
                  <a:cubicBezTo>
                    <a:pt x="90646" y="75195"/>
                    <a:pt x="90609" y="75120"/>
                    <a:pt x="90609" y="75120"/>
                  </a:cubicBezTo>
                  <a:cubicBezTo>
                    <a:pt x="90609" y="75045"/>
                    <a:pt x="90535" y="75045"/>
                    <a:pt x="90535" y="74982"/>
                  </a:cubicBezTo>
                  <a:cubicBezTo>
                    <a:pt x="90535" y="74832"/>
                    <a:pt x="90535" y="74681"/>
                    <a:pt x="90535" y="74531"/>
                  </a:cubicBezTo>
                  <a:cubicBezTo>
                    <a:pt x="90535" y="74381"/>
                    <a:pt x="90535" y="74381"/>
                    <a:pt x="90535" y="74381"/>
                  </a:cubicBezTo>
                  <a:cubicBezTo>
                    <a:pt x="90535" y="74306"/>
                    <a:pt x="90535" y="74306"/>
                    <a:pt x="90535" y="74230"/>
                  </a:cubicBezTo>
                  <a:cubicBezTo>
                    <a:pt x="90535" y="74080"/>
                    <a:pt x="90535" y="74080"/>
                    <a:pt x="90535" y="74080"/>
                  </a:cubicBezTo>
                  <a:cubicBezTo>
                    <a:pt x="90535" y="74005"/>
                    <a:pt x="90499" y="74005"/>
                    <a:pt x="90499" y="73930"/>
                  </a:cubicBezTo>
                  <a:cubicBezTo>
                    <a:pt x="90499" y="73641"/>
                    <a:pt x="90499" y="73641"/>
                    <a:pt x="90499" y="73641"/>
                  </a:cubicBezTo>
                  <a:cubicBezTo>
                    <a:pt x="90425" y="73641"/>
                    <a:pt x="90358" y="73716"/>
                    <a:pt x="90284" y="73641"/>
                  </a:cubicBezTo>
                  <a:cubicBezTo>
                    <a:pt x="90284" y="73566"/>
                    <a:pt x="90248" y="73566"/>
                    <a:pt x="90248" y="73491"/>
                  </a:cubicBezTo>
                  <a:cubicBezTo>
                    <a:pt x="90211" y="73491"/>
                    <a:pt x="90211" y="73416"/>
                    <a:pt x="90174" y="73340"/>
                  </a:cubicBezTo>
                  <a:cubicBezTo>
                    <a:pt x="90137" y="73340"/>
                    <a:pt x="90137" y="73340"/>
                    <a:pt x="90101" y="73265"/>
                  </a:cubicBezTo>
                  <a:cubicBezTo>
                    <a:pt x="90064" y="73265"/>
                    <a:pt x="90064" y="73190"/>
                    <a:pt x="90027" y="73115"/>
                  </a:cubicBezTo>
                  <a:cubicBezTo>
                    <a:pt x="89990" y="73115"/>
                    <a:pt x="89954" y="73040"/>
                    <a:pt x="89880" y="73040"/>
                  </a:cubicBezTo>
                  <a:cubicBezTo>
                    <a:pt x="89880" y="73040"/>
                    <a:pt x="89849" y="73040"/>
                    <a:pt x="89813" y="73040"/>
                  </a:cubicBezTo>
                  <a:cubicBezTo>
                    <a:pt x="89739" y="72965"/>
                    <a:pt x="89739" y="72902"/>
                    <a:pt x="89702" y="72814"/>
                  </a:cubicBezTo>
                  <a:cubicBezTo>
                    <a:pt x="89666" y="72751"/>
                    <a:pt x="89629" y="72751"/>
                    <a:pt x="89629" y="72676"/>
                  </a:cubicBezTo>
                  <a:cubicBezTo>
                    <a:pt x="89629" y="72601"/>
                    <a:pt x="89629" y="72601"/>
                    <a:pt x="89629" y="72526"/>
                  </a:cubicBezTo>
                  <a:cubicBezTo>
                    <a:pt x="89592" y="72451"/>
                    <a:pt x="89629" y="72375"/>
                    <a:pt x="89629" y="72225"/>
                  </a:cubicBezTo>
                  <a:cubicBezTo>
                    <a:pt x="89629" y="72225"/>
                    <a:pt x="89629" y="72150"/>
                    <a:pt x="89629" y="72075"/>
                  </a:cubicBezTo>
                  <a:cubicBezTo>
                    <a:pt x="89629" y="72075"/>
                    <a:pt x="89629" y="72000"/>
                    <a:pt x="89592" y="71924"/>
                  </a:cubicBezTo>
                  <a:cubicBezTo>
                    <a:pt x="89592" y="71924"/>
                    <a:pt x="89555" y="71924"/>
                    <a:pt x="89519" y="71849"/>
                  </a:cubicBezTo>
                  <a:cubicBezTo>
                    <a:pt x="89519" y="71849"/>
                    <a:pt x="89482" y="71849"/>
                    <a:pt x="89445" y="71786"/>
                  </a:cubicBezTo>
                  <a:cubicBezTo>
                    <a:pt x="89445" y="71711"/>
                    <a:pt x="89445" y="71636"/>
                    <a:pt x="89445" y="71561"/>
                  </a:cubicBezTo>
                  <a:cubicBezTo>
                    <a:pt x="89445" y="71410"/>
                    <a:pt x="89445" y="71410"/>
                    <a:pt x="89445" y="71410"/>
                  </a:cubicBezTo>
                  <a:cubicBezTo>
                    <a:pt x="89445" y="71335"/>
                    <a:pt x="89445" y="71260"/>
                    <a:pt x="89445" y="71260"/>
                  </a:cubicBezTo>
                  <a:cubicBezTo>
                    <a:pt x="89445" y="71185"/>
                    <a:pt x="89408" y="71260"/>
                    <a:pt x="89378" y="71185"/>
                  </a:cubicBezTo>
                  <a:cubicBezTo>
                    <a:pt x="89341" y="71185"/>
                    <a:pt x="89341" y="71185"/>
                    <a:pt x="89304" y="71110"/>
                  </a:cubicBezTo>
                  <a:cubicBezTo>
                    <a:pt x="89267" y="71110"/>
                    <a:pt x="89267" y="71110"/>
                    <a:pt x="89267" y="71110"/>
                  </a:cubicBezTo>
                  <a:cubicBezTo>
                    <a:pt x="89267" y="70370"/>
                    <a:pt x="89267" y="70370"/>
                    <a:pt x="89267" y="70370"/>
                  </a:cubicBezTo>
                  <a:cubicBezTo>
                    <a:pt x="89267" y="70145"/>
                    <a:pt x="89341" y="70069"/>
                    <a:pt x="89378" y="69919"/>
                  </a:cubicBezTo>
                  <a:cubicBezTo>
                    <a:pt x="89445" y="69769"/>
                    <a:pt x="89445" y="69631"/>
                    <a:pt x="89482" y="69480"/>
                  </a:cubicBezTo>
                  <a:cubicBezTo>
                    <a:pt x="89519" y="69405"/>
                    <a:pt x="89519" y="69330"/>
                    <a:pt x="89519" y="69255"/>
                  </a:cubicBezTo>
                  <a:cubicBezTo>
                    <a:pt x="89519" y="69180"/>
                    <a:pt x="89482" y="69104"/>
                    <a:pt x="89482" y="68954"/>
                  </a:cubicBezTo>
                  <a:cubicBezTo>
                    <a:pt x="89482" y="68879"/>
                    <a:pt x="89482" y="68879"/>
                    <a:pt x="89519" y="68804"/>
                  </a:cubicBezTo>
                  <a:cubicBezTo>
                    <a:pt x="89519" y="68741"/>
                    <a:pt x="89555" y="68741"/>
                    <a:pt x="89592" y="68653"/>
                  </a:cubicBezTo>
                  <a:cubicBezTo>
                    <a:pt x="89592" y="68591"/>
                    <a:pt x="89629" y="68591"/>
                    <a:pt x="89629" y="68515"/>
                  </a:cubicBezTo>
                  <a:cubicBezTo>
                    <a:pt x="89666" y="68515"/>
                    <a:pt x="89702" y="68515"/>
                    <a:pt x="89702" y="68515"/>
                  </a:cubicBezTo>
                  <a:cubicBezTo>
                    <a:pt x="89739" y="68591"/>
                    <a:pt x="89739" y="68591"/>
                    <a:pt x="89776" y="68653"/>
                  </a:cubicBezTo>
                  <a:cubicBezTo>
                    <a:pt x="89813" y="68653"/>
                    <a:pt x="89776" y="68741"/>
                    <a:pt x="89813" y="68804"/>
                  </a:cubicBezTo>
                  <a:cubicBezTo>
                    <a:pt x="89813" y="68804"/>
                    <a:pt x="89880" y="68804"/>
                    <a:pt x="89880" y="68879"/>
                  </a:cubicBezTo>
                  <a:cubicBezTo>
                    <a:pt x="89917" y="68954"/>
                    <a:pt x="89880" y="69104"/>
                    <a:pt x="89917" y="69180"/>
                  </a:cubicBezTo>
                  <a:cubicBezTo>
                    <a:pt x="89917" y="69255"/>
                    <a:pt x="89954" y="69255"/>
                    <a:pt x="89990" y="69255"/>
                  </a:cubicBezTo>
                  <a:cubicBezTo>
                    <a:pt x="90027" y="69330"/>
                    <a:pt x="90027" y="69330"/>
                    <a:pt x="90101" y="69330"/>
                  </a:cubicBezTo>
                  <a:cubicBezTo>
                    <a:pt x="90137" y="69330"/>
                    <a:pt x="90137" y="69330"/>
                    <a:pt x="90137" y="69330"/>
                  </a:cubicBezTo>
                  <a:cubicBezTo>
                    <a:pt x="90137" y="69330"/>
                    <a:pt x="90174" y="69255"/>
                    <a:pt x="90211" y="69255"/>
                  </a:cubicBezTo>
                  <a:lnTo>
                    <a:pt x="90248" y="69180"/>
                  </a:lnTo>
                  <a:cubicBezTo>
                    <a:pt x="90321" y="69180"/>
                    <a:pt x="90321" y="69330"/>
                    <a:pt x="90358" y="69480"/>
                  </a:cubicBezTo>
                  <a:cubicBezTo>
                    <a:pt x="90395" y="69556"/>
                    <a:pt x="90462" y="69631"/>
                    <a:pt x="90462" y="69769"/>
                  </a:cubicBezTo>
                  <a:cubicBezTo>
                    <a:pt x="90499" y="69844"/>
                    <a:pt x="90499" y="69919"/>
                    <a:pt x="90535" y="70069"/>
                  </a:cubicBezTo>
                  <a:cubicBezTo>
                    <a:pt x="90535" y="70145"/>
                    <a:pt x="90572" y="70220"/>
                    <a:pt x="90609" y="70370"/>
                  </a:cubicBezTo>
                  <a:cubicBezTo>
                    <a:pt x="90609" y="70445"/>
                    <a:pt x="90646" y="70521"/>
                    <a:pt x="90683" y="70671"/>
                  </a:cubicBezTo>
                  <a:cubicBezTo>
                    <a:pt x="90719" y="70734"/>
                    <a:pt x="90756" y="70821"/>
                    <a:pt x="90793" y="70884"/>
                  </a:cubicBezTo>
                  <a:cubicBezTo>
                    <a:pt x="90830" y="70884"/>
                    <a:pt x="90866" y="70884"/>
                    <a:pt x="90866" y="70884"/>
                  </a:cubicBezTo>
                  <a:cubicBezTo>
                    <a:pt x="90897" y="70884"/>
                    <a:pt x="90940" y="70884"/>
                    <a:pt x="90940" y="70884"/>
                  </a:cubicBezTo>
                  <a:cubicBezTo>
                    <a:pt x="90970" y="70959"/>
                    <a:pt x="91007" y="70959"/>
                    <a:pt x="91007" y="70959"/>
                  </a:cubicBezTo>
                  <a:cubicBezTo>
                    <a:pt x="91044" y="70959"/>
                    <a:pt x="91081" y="70959"/>
                    <a:pt x="91081" y="70959"/>
                  </a:cubicBezTo>
                  <a:cubicBezTo>
                    <a:pt x="91117" y="71034"/>
                    <a:pt x="91154" y="71034"/>
                    <a:pt x="91154" y="71110"/>
                  </a:cubicBezTo>
                  <a:cubicBezTo>
                    <a:pt x="91154" y="71260"/>
                    <a:pt x="91081" y="71335"/>
                    <a:pt x="91081" y="71410"/>
                  </a:cubicBezTo>
                  <a:cubicBezTo>
                    <a:pt x="91044" y="71561"/>
                    <a:pt x="91044" y="71636"/>
                    <a:pt x="91044" y="71711"/>
                  </a:cubicBezTo>
                  <a:cubicBezTo>
                    <a:pt x="91044" y="71924"/>
                    <a:pt x="91081" y="72075"/>
                    <a:pt x="91154" y="72300"/>
                  </a:cubicBezTo>
                  <a:cubicBezTo>
                    <a:pt x="91191" y="72300"/>
                    <a:pt x="91191" y="72225"/>
                    <a:pt x="91228" y="72150"/>
                  </a:cubicBezTo>
                  <a:cubicBezTo>
                    <a:pt x="91264" y="72075"/>
                    <a:pt x="91264" y="72000"/>
                    <a:pt x="91338" y="71849"/>
                  </a:cubicBezTo>
                  <a:cubicBezTo>
                    <a:pt x="91375" y="71849"/>
                    <a:pt x="91375" y="71849"/>
                    <a:pt x="91411" y="71786"/>
                  </a:cubicBezTo>
                  <a:cubicBezTo>
                    <a:pt x="91442" y="71711"/>
                    <a:pt x="91442" y="71711"/>
                    <a:pt x="91479" y="71636"/>
                  </a:cubicBezTo>
                  <a:cubicBezTo>
                    <a:pt x="91516" y="71561"/>
                    <a:pt x="91516" y="71561"/>
                    <a:pt x="91552" y="71486"/>
                  </a:cubicBezTo>
                  <a:cubicBezTo>
                    <a:pt x="91589" y="71486"/>
                    <a:pt x="91626" y="71410"/>
                    <a:pt x="91626" y="71410"/>
                  </a:cubicBezTo>
                  <a:cubicBezTo>
                    <a:pt x="91626" y="71335"/>
                    <a:pt x="91663" y="71260"/>
                    <a:pt x="91663" y="71260"/>
                  </a:cubicBezTo>
                  <a:cubicBezTo>
                    <a:pt x="91663" y="71185"/>
                    <a:pt x="91699" y="71185"/>
                    <a:pt x="91699" y="71110"/>
                  </a:cubicBezTo>
                  <a:cubicBezTo>
                    <a:pt x="91736" y="71034"/>
                    <a:pt x="91736" y="71034"/>
                    <a:pt x="91736" y="70959"/>
                  </a:cubicBezTo>
                  <a:cubicBezTo>
                    <a:pt x="91736" y="70884"/>
                    <a:pt x="91736" y="70884"/>
                    <a:pt x="91736" y="70821"/>
                  </a:cubicBezTo>
                  <a:cubicBezTo>
                    <a:pt x="91773" y="70734"/>
                    <a:pt x="91773" y="70671"/>
                    <a:pt x="91810" y="70671"/>
                  </a:cubicBezTo>
                  <a:cubicBezTo>
                    <a:pt x="91846" y="70671"/>
                    <a:pt x="91883" y="70734"/>
                    <a:pt x="91914" y="70734"/>
                  </a:cubicBezTo>
                  <a:cubicBezTo>
                    <a:pt x="91987" y="70734"/>
                    <a:pt x="92024" y="70734"/>
                    <a:pt x="92061" y="70734"/>
                  </a:cubicBezTo>
                  <a:cubicBezTo>
                    <a:pt x="92098" y="70671"/>
                    <a:pt x="92134" y="70671"/>
                    <a:pt x="92134" y="70596"/>
                  </a:cubicBezTo>
                  <a:cubicBezTo>
                    <a:pt x="92208" y="70521"/>
                    <a:pt x="92245" y="70370"/>
                    <a:pt x="92318" y="70295"/>
                  </a:cubicBezTo>
                  <a:cubicBezTo>
                    <a:pt x="92355" y="70220"/>
                    <a:pt x="92355" y="70145"/>
                    <a:pt x="92392" y="70145"/>
                  </a:cubicBezTo>
                  <a:cubicBezTo>
                    <a:pt x="92428" y="70145"/>
                    <a:pt x="92459" y="70145"/>
                    <a:pt x="92459" y="70069"/>
                  </a:cubicBezTo>
                  <a:cubicBezTo>
                    <a:pt x="92496" y="70069"/>
                    <a:pt x="92532" y="70069"/>
                    <a:pt x="92532" y="69994"/>
                  </a:cubicBezTo>
                  <a:cubicBezTo>
                    <a:pt x="92532" y="69919"/>
                    <a:pt x="92532" y="69919"/>
                    <a:pt x="92569" y="69844"/>
                  </a:cubicBezTo>
                  <a:cubicBezTo>
                    <a:pt x="92569" y="69769"/>
                    <a:pt x="92569" y="69706"/>
                    <a:pt x="92569" y="69556"/>
                  </a:cubicBezTo>
                  <a:cubicBezTo>
                    <a:pt x="92569" y="69330"/>
                    <a:pt x="92569" y="69104"/>
                    <a:pt x="92569" y="68879"/>
                  </a:cubicBezTo>
                  <a:cubicBezTo>
                    <a:pt x="92569" y="68365"/>
                    <a:pt x="92569" y="68365"/>
                    <a:pt x="92569" y="68365"/>
                  </a:cubicBezTo>
                  <a:cubicBezTo>
                    <a:pt x="92569" y="68215"/>
                    <a:pt x="92569" y="68139"/>
                    <a:pt x="92569" y="67989"/>
                  </a:cubicBezTo>
                  <a:cubicBezTo>
                    <a:pt x="92532" y="67839"/>
                    <a:pt x="92496" y="67763"/>
                    <a:pt x="92459" y="67550"/>
                  </a:cubicBezTo>
                  <a:cubicBezTo>
                    <a:pt x="92459" y="67475"/>
                    <a:pt x="92428" y="67400"/>
                    <a:pt x="92428" y="67250"/>
                  </a:cubicBezTo>
                  <a:cubicBezTo>
                    <a:pt x="92428" y="67099"/>
                    <a:pt x="92428" y="67024"/>
                    <a:pt x="92428" y="66949"/>
                  </a:cubicBezTo>
                  <a:cubicBezTo>
                    <a:pt x="92355" y="66949"/>
                    <a:pt x="92318" y="66949"/>
                    <a:pt x="92245" y="66949"/>
                  </a:cubicBezTo>
                  <a:cubicBezTo>
                    <a:pt x="92245" y="66874"/>
                    <a:pt x="92208" y="66874"/>
                    <a:pt x="92171" y="66874"/>
                  </a:cubicBezTo>
                  <a:cubicBezTo>
                    <a:pt x="92171" y="66798"/>
                    <a:pt x="92171" y="66723"/>
                    <a:pt x="92134" y="66723"/>
                  </a:cubicBezTo>
                  <a:cubicBezTo>
                    <a:pt x="92098" y="66573"/>
                    <a:pt x="92061" y="66510"/>
                    <a:pt x="92024" y="66360"/>
                  </a:cubicBezTo>
                  <a:cubicBezTo>
                    <a:pt x="92024" y="66360"/>
                    <a:pt x="92024" y="66285"/>
                    <a:pt x="92024" y="66209"/>
                  </a:cubicBezTo>
                  <a:cubicBezTo>
                    <a:pt x="92024" y="66209"/>
                    <a:pt x="91987" y="66209"/>
                    <a:pt x="91957" y="66209"/>
                  </a:cubicBezTo>
                  <a:cubicBezTo>
                    <a:pt x="91914" y="66134"/>
                    <a:pt x="91914" y="66134"/>
                    <a:pt x="91883" y="66059"/>
                  </a:cubicBezTo>
                  <a:cubicBezTo>
                    <a:pt x="91846" y="65984"/>
                    <a:pt x="91810" y="65984"/>
                    <a:pt x="91736" y="65909"/>
                  </a:cubicBezTo>
                  <a:cubicBezTo>
                    <a:pt x="91736" y="65833"/>
                    <a:pt x="91699" y="65833"/>
                    <a:pt x="91663" y="65758"/>
                  </a:cubicBezTo>
                  <a:cubicBezTo>
                    <a:pt x="91663" y="65758"/>
                    <a:pt x="91663" y="65683"/>
                    <a:pt x="91626" y="65608"/>
                  </a:cubicBezTo>
                  <a:cubicBezTo>
                    <a:pt x="91589" y="65545"/>
                    <a:pt x="91552" y="65608"/>
                    <a:pt x="91552" y="65545"/>
                  </a:cubicBezTo>
                  <a:cubicBezTo>
                    <a:pt x="91552" y="65470"/>
                    <a:pt x="91552" y="65320"/>
                    <a:pt x="91552" y="65244"/>
                  </a:cubicBezTo>
                  <a:cubicBezTo>
                    <a:pt x="91552" y="65169"/>
                    <a:pt x="91552" y="65169"/>
                    <a:pt x="91552" y="65094"/>
                  </a:cubicBezTo>
                  <a:cubicBezTo>
                    <a:pt x="91552" y="65019"/>
                    <a:pt x="91479" y="65019"/>
                    <a:pt x="91479" y="65019"/>
                  </a:cubicBezTo>
                  <a:cubicBezTo>
                    <a:pt x="91442" y="64868"/>
                    <a:pt x="91479" y="64868"/>
                    <a:pt x="91479" y="64718"/>
                  </a:cubicBezTo>
                  <a:cubicBezTo>
                    <a:pt x="91479" y="64643"/>
                    <a:pt x="91442" y="64568"/>
                    <a:pt x="91479" y="64492"/>
                  </a:cubicBezTo>
                  <a:cubicBezTo>
                    <a:pt x="91479" y="64430"/>
                    <a:pt x="91479" y="64430"/>
                    <a:pt x="91479" y="64355"/>
                  </a:cubicBezTo>
                  <a:cubicBezTo>
                    <a:pt x="91479" y="64279"/>
                    <a:pt x="91552" y="64279"/>
                    <a:pt x="91552" y="64204"/>
                  </a:cubicBezTo>
                  <a:cubicBezTo>
                    <a:pt x="91589" y="64204"/>
                    <a:pt x="91589" y="64204"/>
                    <a:pt x="91626" y="64129"/>
                  </a:cubicBezTo>
                  <a:cubicBezTo>
                    <a:pt x="91663" y="64054"/>
                    <a:pt x="91699" y="64129"/>
                    <a:pt x="91699" y="64054"/>
                  </a:cubicBezTo>
                  <a:cubicBezTo>
                    <a:pt x="91699" y="63979"/>
                    <a:pt x="91699" y="63903"/>
                    <a:pt x="91699" y="63903"/>
                  </a:cubicBezTo>
                  <a:cubicBezTo>
                    <a:pt x="91699" y="63828"/>
                    <a:pt x="91699" y="63753"/>
                    <a:pt x="91699" y="63678"/>
                  </a:cubicBezTo>
                  <a:cubicBezTo>
                    <a:pt x="91736" y="63603"/>
                    <a:pt x="91736" y="63527"/>
                    <a:pt x="91736" y="63452"/>
                  </a:cubicBezTo>
                  <a:cubicBezTo>
                    <a:pt x="91773" y="63390"/>
                    <a:pt x="91773" y="63390"/>
                    <a:pt x="91773" y="63314"/>
                  </a:cubicBezTo>
                  <a:cubicBezTo>
                    <a:pt x="91773" y="63239"/>
                    <a:pt x="91773" y="63164"/>
                    <a:pt x="91810" y="63089"/>
                  </a:cubicBezTo>
                  <a:cubicBezTo>
                    <a:pt x="91846" y="63089"/>
                    <a:pt x="91883" y="63089"/>
                    <a:pt x="91883" y="63089"/>
                  </a:cubicBezTo>
                  <a:cubicBezTo>
                    <a:pt x="91914" y="63089"/>
                    <a:pt x="91957" y="63089"/>
                    <a:pt x="91987" y="63089"/>
                  </a:cubicBezTo>
                  <a:cubicBezTo>
                    <a:pt x="92024" y="63089"/>
                    <a:pt x="92061" y="63014"/>
                    <a:pt x="92134" y="62938"/>
                  </a:cubicBezTo>
                  <a:cubicBezTo>
                    <a:pt x="92171" y="62938"/>
                    <a:pt x="92171" y="62938"/>
                    <a:pt x="92208" y="62938"/>
                  </a:cubicBezTo>
                  <a:cubicBezTo>
                    <a:pt x="92245" y="62938"/>
                    <a:pt x="92245" y="62788"/>
                    <a:pt x="92245" y="62788"/>
                  </a:cubicBezTo>
                  <a:cubicBezTo>
                    <a:pt x="92281" y="62788"/>
                    <a:pt x="92318" y="62788"/>
                    <a:pt x="92318" y="62788"/>
                  </a:cubicBezTo>
                  <a:cubicBezTo>
                    <a:pt x="92392" y="62788"/>
                    <a:pt x="92428" y="62788"/>
                    <a:pt x="92459" y="62788"/>
                  </a:cubicBezTo>
                  <a:cubicBezTo>
                    <a:pt x="92496" y="62788"/>
                    <a:pt x="92496" y="62863"/>
                    <a:pt x="92532" y="62863"/>
                  </a:cubicBezTo>
                  <a:cubicBezTo>
                    <a:pt x="92606" y="62863"/>
                    <a:pt x="92679" y="62788"/>
                    <a:pt x="92753" y="62788"/>
                  </a:cubicBezTo>
                  <a:cubicBezTo>
                    <a:pt x="92753" y="63014"/>
                    <a:pt x="92753" y="63014"/>
                    <a:pt x="92753" y="63014"/>
                  </a:cubicBezTo>
                  <a:lnTo>
                    <a:pt x="92716" y="63089"/>
                  </a:lnTo>
                  <a:cubicBezTo>
                    <a:pt x="92716" y="63903"/>
                    <a:pt x="92716" y="63903"/>
                    <a:pt x="92716" y="63903"/>
                  </a:cubicBezTo>
                  <a:cubicBezTo>
                    <a:pt x="92716" y="63979"/>
                    <a:pt x="92716" y="64054"/>
                    <a:pt x="92679" y="64054"/>
                  </a:cubicBezTo>
                  <a:cubicBezTo>
                    <a:pt x="92643" y="64054"/>
                    <a:pt x="92643" y="64129"/>
                    <a:pt x="92606" y="64129"/>
                  </a:cubicBezTo>
                  <a:cubicBezTo>
                    <a:pt x="92569" y="64129"/>
                    <a:pt x="92569" y="64129"/>
                    <a:pt x="92532" y="64129"/>
                  </a:cubicBezTo>
                  <a:cubicBezTo>
                    <a:pt x="92496" y="64129"/>
                    <a:pt x="92496" y="64204"/>
                    <a:pt x="92459" y="64204"/>
                  </a:cubicBezTo>
                  <a:cubicBezTo>
                    <a:pt x="92428" y="64279"/>
                    <a:pt x="92428" y="64355"/>
                    <a:pt x="92428" y="64355"/>
                  </a:cubicBezTo>
                  <a:cubicBezTo>
                    <a:pt x="92392" y="64430"/>
                    <a:pt x="92355" y="64492"/>
                    <a:pt x="92355" y="64568"/>
                  </a:cubicBezTo>
                  <a:cubicBezTo>
                    <a:pt x="92355" y="64643"/>
                    <a:pt x="92355" y="64718"/>
                    <a:pt x="92355" y="64793"/>
                  </a:cubicBezTo>
                  <a:cubicBezTo>
                    <a:pt x="92392" y="64868"/>
                    <a:pt x="92355" y="64944"/>
                    <a:pt x="92392" y="65019"/>
                  </a:cubicBezTo>
                  <a:cubicBezTo>
                    <a:pt x="92392" y="65019"/>
                    <a:pt x="92428" y="65019"/>
                    <a:pt x="92459" y="65019"/>
                  </a:cubicBezTo>
                  <a:cubicBezTo>
                    <a:pt x="93004" y="65019"/>
                    <a:pt x="93004" y="65019"/>
                    <a:pt x="93004" y="65019"/>
                  </a:cubicBezTo>
                  <a:cubicBezTo>
                    <a:pt x="93004" y="64868"/>
                    <a:pt x="93004" y="64718"/>
                    <a:pt x="93041" y="64568"/>
                  </a:cubicBezTo>
                  <a:cubicBezTo>
                    <a:pt x="93041" y="64492"/>
                    <a:pt x="93041" y="64430"/>
                    <a:pt x="93078" y="64430"/>
                  </a:cubicBezTo>
                  <a:cubicBezTo>
                    <a:pt x="93078" y="64355"/>
                    <a:pt x="93114" y="64355"/>
                    <a:pt x="93114" y="64279"/>
                  </a:cubicBezTo>
                  <a:cubicBezTo>
                    <a:pt x="93114" y="64204"/>
                    <a:pt x="93114" y="64204"/>
                    <a:pt x="93114" y="64129"/>
                  </a:cubicBezTo>
                  <a:cubicBezTo>
                    <a:pt x="93114" y="64054"/>
                    <a:pt x="93114" y="63979"/>
                    <a:pt x="93114" y="63979"/>
                  </a:cubicBezTo>
                  <a:cubicBezTo>
                    <a:pt x="93078" y="63828"/>
                    <a:pt x="93041" y="63903"/>
                    <a:pt x="92973" y="63828"/>
                  </a:cubicBezTo>
                  <a:cubicBezTo>
                    <a:pt x="92973" y="63014"/>
                    <a:pt x="92973" y="63014"/>
                    <a:pt x="92973" y="63014"/>
                  </a:cubicBezTo>
                  <a:cubicBezTo>
                    <a:pt x="93041" y="63014"/>
                    <a:pt x="93078" y="63014"/>
                    <a:pt x="93114" y="63014"/>
                  </a:cubicBezTo>
                  <a:cubicBezTo>
                    <a:pt x="93188" y="63014"/>
                    <a:pt x="93188" y="63014"/>
                    <a:pt x="93188" y="63014"/>
                  </a:cubicBezTo>
                  <a:cubicBezTo>
                    <a:pt x="93225" y="63014"/>
                    <a:pt x="93261" y="62938"/>
                    <a:pt x="93261" y="62938"/>
                  </a:cubicBezTo>
                  <a:cubicBezTo>
                    <a:pt x="93298" y="62863"/>
                    <a:pt x="93298" y="62788"/>
                    <a:pt x="93335" y="62788"/>
                  </a:cubicBezTo>
                  <a:cubicBezTo>
                    <a:pt x="93372" y="62713"/>
                    <a:pt x="93372" y="62638"/>
                    <a:pt x="93408" y="62638"/>
                  </a:cubicBezTo>
                  <a:cubicBezTo>
                    <a:pt x="93445" y="62638"/>
                    <a:pt x="93513" y="62638"/>
                    <a:pt x="93549" y="62562"/>
                  </a:cubicBezTo>
                  <a:cubicBezTo>
                    <a:pt x="93586" y="62562"/>
                    <a:pt x="93660" y="62562"/>
                    <a:pt x="93696" y="62562"/>
                  </a:cubicBezTo>
                  <a:cubicBezTo>
                    <a:pt x="93770" y="62562"/>
                    <a:pt x="93770" y="62562"/>
                    <a:pt x="93770" y="62562"/>
                  </a:cubicBezTo>
                  <a:cubicBezTo>
                    <a:pt x="93807" y="62562"/>
                    <a:pt x="93843" y="62562"/>
                    <a:pt x="93843" y="62562"/>
                  </a:cubicBezTo>
                  <a:cubicBezTo>
                    <a:pt x="93917" y="62562"/>
                    <a:pt x="93947" y="62638"/>
                    <a:pt x="93990" y="62638"/>
                  </a:cubicBezTo>
                  <a:cubicBezTo>
                    <a:pt x="94021" y="62638"/>
                    <a:pt x="94021" y="62638"/>
                    <a:pt x="94058" y="62638"/>
                  </a:cubicBezTo>
                  <a:cubicBezTo>
                    <a:pt x="94094" y="62638"/>
                    <a:pt x="94094" y="62562"/>
                    <a:pt x="94131" y="62562"/>
                  </a:cubicBezTo>
                  <a:cubicBezTo>
                    <a:pt x="94168" y="62487"/>
                    <a:pt x="94168" y="62412"/>
                    <a:pt x="94168" y="62412"/>
                  </a:cubicBezTo>
                  <a:cubicBezTo>
                    <a:pt x="94205" y="62349"/>
                    <a:pt x="94205" y="62349"/>
                    <a:pt x="94205" y="62274"/>
                  </a:cubicBezTo>
                  <a:cubicBezTo>
                    <a:pt x="94278" y="62274"/>
                    <a:pt x="94315" y="62274"/>
                    <a:pt x="94352" y="62274"/>
                  </a:cubicBezTo>
                  <a:cubicBezTo>
                    <a:pt x="94388" y="62274"/>
                    <a:pt x="94388" y="62199"/>
                    <a:pt x="94425" y="62199"/>
                  </a:cubicBezTo>
                  <a:cubicBezTo>
                    <a:pt x="94462" y="62199"/>
                    <a:pt x="94493" y="62199"/>
                    <a:pt x="94566" y="62199"/>
                  </a:cubicBezTo>
                  <a:cubicBezTo>
                    <a:pt x="94603" y="62199"/>
                    <a:pt x="94603" y="62199"/>
                    <a:pt x="94640" y="62199"/>
                  </a:cubicBezTo>
                  <a:cubicBezTo>
                    <a:pt x="94640" y="62124"/>
                    <a:pt x="94676" y="62199"/>
                    <a:pt x="94713" y="62199"/>
                  </a:cubicBezTo>
                  <a:cubicBezTo>
                    <a:pt x="94750" y="62124"/>
                    <a:pt x="94750" y="62049"/>
                    <a:pt x="94750" y="62049"/>
                  </a:cubicBezTo>
                  <a:cubicBezTo>
                    <a:pt x="94787" y="61973"/>
                    <a:pt x="94787" y="61898"/>
                    <a:pt x="94823" y="61898"/>
                  </a:cubicBezTo>
                  <a:cubicBezTo>
                    <a:pt x="94860" y="61898"/>
                    <a:pt x="94860" y="61898"/>
                    <a:pt x="94897" y="61898"/>
                  </a:cubicBezTo>
                  <a:cubicBezTo>
                    <a:pt x="94934" y="61823"/>
                    <a:pt x="94934" y="61823"/>
                    <a:pt x="94970" y="61748"/>
                  </a:cubicBezTo>
                  <a:cubicBezTo>
                    <a:pt x="95007" y="61748"/>
                    <a:pt x="95007" y="61748"/>
                    <a:pt x="95038" y="61673"/>
                  </a:cubicBezTo>
                  <a:cubicBezTo>
                    <a:pt x="95038" y="61673"/>
                    <a:pt x="95038" y="61597"/>
                    <a:pt x="95075" y="61522"/>
                  </a:cubicBezTo>
                  <a:cubicBezTo>
                    <a:pt x="95111" y="61522"/>
                    <a:pt x="95111" y="61447"/>
                    <a:pt x="95111" y="61372"/>
                  </a:cubicBezTo>
                  <a:cubicBezTo>
                    <a:pt x="95148" y="61372"/>
                    <a:pt x="95185" y="61309"/>
                    <a:pt x="95185" y="61309"/>
                  </a:cubicBezTo>
                  <a:cubicBezTo>
                    <a:pt x="95222" y="61234"/>
                    <a:pt x="95222" y="61234"/>
                    <a:pt x="95258" y="61234"/>
                  </a:cubicBezTo>
                  <a:cubicBezTo>
                    <a:pt x="95295" y="61234"/>
                    <a:pt x="95332" y="61234"/>
                    <a:pt x="95332" y="61234"/>
                  </a:cubicBezTo>
                  <a:cubicBezTo>
                    <a:pt x="95369" y="61159"/>
                    <a:pt x="95369" y="61234"/>
                    <a:pt x="95405" y="61234"/>
                  </a:cubicBezTo>
                  <a:cubicBezTo>
                    <a:pt x="95479" y="61159"/>
                    <a:pt x="95509" y="61084"/>
                    <a:pt x="95546" y="61008"/>
                  </a:cubicBezTo>
                  <a:cubicBezTo>
                    <a:pt x="95583" y="61008"/>
                    <a:pt x="95546" y="60933"/>
                    <a:pt x="95583" y="60858"/>
                  </a:cubicBezTo>
                  <a:cubicBezTo>
                    <a:pt x="95583" y="60858"/>
                    <a:pt x="95620" y="60858"/>
                    <a:pt x="95656" y="60783"/>
                  </a:cubicBezTo>
                  <a:cubicBezTo>
                    <a:pt x="95693" y="60783"/>
                    <a:pt x="95693" y="60708"/>
                    <a:pt x="95730" y="60632"/>
                  </a:cubicBezTo>
                  <a:cubicBezTo>
                    <a:pt x="95730" y="60632"/>
                    <a:pt x="95767" y="60557"/>
                    <a:pt x="95767" y="60482"/>
                  </a:cubicBezTo>
                  <a:cubicBezTo>
                    <a:pt x="95803" y="60482"/>
                    <a:pt x="95803" y="60407"/>
                    <a:pt x="95840" y="60332"/>
                  </a:cubicBezTo>
                  <a:cubicBezTo>
                    <a:pt x="95840" y="60332"/>
                    <a:pt x="95840" y="60269"/>
                    <a:pt x="95840" y="60194"/>
                  </a:cubicBezTo>
                  <a:lnTo>
                    <a:pt x="95877" y="60119"/>
                  </a:lnTo>
                  <a:cubicBezTo>
                    <a:pt x="95914" y="59968"/>
                    <a:pt x="95987" y="59968"/>
                    <a:pt x="96024" y="59818"/>
                  </a:cubicBezTo>
                  <a:cubicBezTo>
                    <a:pt x="96055" y="59667"/>
                    <a:pt x="96091" y="59517"/>
                    <a:pt x="96128" y="59367"/>
                  </a:cubicBezTo>
                  <a:cubicBezTo>
                    <a:pt x="96128" y="59291"/>
                    <a:pt x="96128" y="59291"/>
                    <a:pt x="96128" y="59229"/>
                  </a:cubicBezTo>
                  <a:cubicBezTo>
                    <a:pt x="96165" y="59154"/>
                    <a:pt x="96202" y="59154"/>
                    <a:pt x="96202" y="59078"/>
                  </a:cubicBezTo>
                  <a:cubicBezTo>
                    <a:pt x="96238" y="59003"/>
                    <a:pt x="96238" y="59003"/>
                    <a:pt x="96275" y="58928"/>
                  </a:cubicBezTo>
                  <a:cubicBezTo>
                    <a:pt x="96275" y="58853"/>
                    <a:pt x="96312" y="58853"/>
                    <a:pt x="96349" y="58778"/>
                  </a:cubicBezTo>
                  <a:cubicBezTo>
                    <a:pt x="96385" y="58778"/>
                    <a:pt x="96422" y="58702"/>
                    <a:pt x="96422" y="58702"/>
                  </a:cubicBezTo>
                  <a:cubicBezTo>
                    <a:pt x="96459" y="58627"/>
                    <a:pt x="96496" y="58627"/>
                    <a:pt x="96496" y="58552"/>
                  </a:cubicBezTo>
                  <a:cubicBezTo>
                    <a:pt x="96496" y="58477"/>
                    <a:pt x="96496" y="58402"/>
                    <a:pt x="96496" y="58326"/>
                  </a:cubicBezTo>
                  <a:cubicBezTo>
                    <a:pt x="96532" y="58326"/>
                    <a:pt x="96532" y="58251"/>
                    <a:pt x="96532" y="58176"/>
                  </a:cubicBezTo>
                  <a:cubicBezTo>
                    <a:pt x="96532" y="58113"/>
                    <a:pt x="96532" y="58113"/>
                    <a:pt x="96532" y="58038"/>
                  </a:cubicBezTo>
                  <a:cubicBezTo>
                    <a:pt x="96532" y="58038"/>
                    <a:pt x="96563" y="57963"/>
                    <a:pt x="96563" y="57888"/>
                  </a:cubicBezTo>
                  <a:cubicBezTo>
                    <a:pt x="96563" y="57888"/>
                    <a:pt x="96563" y="57813"/>
                    <a:pt x="96563" y="57737"/>
                  </a:cubicBezTo>
                  <a:cubicBezTo>
                    <a:pt x="96600" y="57662"/>
                    <a:pt x="96637" y="57662"/>
                    <a:pt x="96673" y="57662"/>
                  </a:cubicBezTo>
                  <a:cubicBezTo>
                    <a:pt x="96710" y="57587"/>
                    <a:pt x="96747" y="57512"/>
                    <a:pt x="96784" y="57361"/>
                  </a:cubicBezTo>
                  <a:cubicBezTo>
                    <a:pt x="96820" y="57211"/>
                    <a:pt x="96894" y="57148"/>
                    <a:pt x="96894" y="56998"/>
                  </a:cubicBezTo>
                  <a:cubicBezTo>
                    <a:pt x="96894" y="56848"/>
                    <a:pt x="96857" y="56848"/>
                    <a:pt x="96857" y="56772"/>
                  </a:cubicBezTo>
                  <a:cubicBezTo>
                    <a:pt x="96820" y="56697"/>
                    <a:pt x="96820" y="56622"/>
                    <a:pt x="96784" y="56622"/>
                  </a:cubicBezTo>
                  <a:cubicBezTo>
                    <a:pt x="96784" y="56622"/>
                    <a:pt x="96747" y="56622"/>
                    <a:pt x="96710" y="56622"/>
                  </a:cubicBezTo>
                  <a:cubicBezTo>
                    <a:pt x="96673" y="56622"/>
                    <a:pt x="96637" y="56622"/>
                    <a:pt x="96563" y="56547"/>
                  </a:cubicBezTo>
                  <a:cubicBezTo>
                    <a:pt x="96563" y="56472"/>
                    <a:pt x="96563" y="56396"/>
                    <a:pt x="96563" y="56321"/>
                  </a:cubicBezTo>
                  <a:cubicBezTo>
                    <a:pt x="96563" y="56246"/>
                    <a:pt x="96563" y="56171"/>
                    <a:pt x="96563" y="56171"/>
                  </a:cubicBezTo>
                  <a:cubicBezTo>
                    <a:pt x="96563" y="56096"/>
                    <a:pt x="96563" y="56033"/>
                    <a:pt x="96563" y="56033"/>
                  </a:cubicBezTo>
                  <a:cubicBezTo>
                    <a:pt x="96710" y="56033"/>
                    <a:pt x="96710" y="56033"/>
                    <a:pt x="96710" y="56033"/>
                  </a:cubicBezTo>
                  <a:cubicBezTo>
                    <a:pt x="96710" y="55958"/>
                    <a:pt x="96710" y="55883"/>
                    <a:pt x="96710" y="55883"/>
                  </a:cubicBezTo>
                  <a:cubicBezTo>
                    <a:pt x="96673" y="55807"/>
                    <a:pt x="96637" y="55807"/>
                    <a:pt x="96637" y="55732"/>
                  </a:cubicBezTo>
                  <a:cubicBezTo>
                    <a:pt x="96637" y="55582"/>
                    <a:pt x="96673" y="55431"/>
                    <a:pt x="96637" y="55281"/>
                  </a:cubicBezTo>
                  <a:cubicBezTo>
                    <a:pt x="96637" y="55206"/>
                    <a:pt x="96637" y="55206"/>
                    <a:pt x="96637" y="55131"/>
                  </a:cubicBezTo>
                  <a:cubicBezTo>
                    <a:pt x="96637" y="55068"/>
                    <a:pt x="96600" y="55068"/>
                    <a:pt x="96563" y="54980"/>
                  </a:cubicBezTo>
                  <a:cubicBezTo>
                    <a:pt x="96563" y="54918"/>
                    <a:pt x="96532" y="54980"/>
                    <a:pt x="96496" y="54918"/>
                  </a:cubicBezTo>
                  <a:cubicBezTo>
                    <a:pt x="96496" y="54767"/>
                    <a:pt x="96532" y="54617"/>
                    <a:pt x="96532" y="54466"/>
                  </a:cubicBezTo>
                  <a:cubicBezTo>
                    <a:pt x="96532" y="54316"/>
                    <a:pt x="96496" y="54166"/>
                    <a:pt x="96459" y="54015"/>
                  </a:cubicBezTo>
                  <a:cubicBezTo>
                    <a:pt x="96459" y="53953"/>
                    <a:pt x="96422" y="53877"/>
                    <a:pt x="96385" y="53727"/>
                  </a:cubicBezTo>
                  <a:cubicBezTo>
                    <a:pt x="96312" y="53652"/>
                    <a:pt x="96312" y="53501"/>
                    <a:pt x="96238" y="53426"/>
                  </a:cubicBezTo>
                  <a:cubicBezTo>
                    <a:pt x="96202" y="53426"/>
                    <a:pt x="96202" y="53351"/>
                    <a:pt x="96165" y="53351"/>
                  </a:cubicBezTo>
                  <a:cubicBezTo>
                    <a:pt x="96128" y="53276"/>
                    <a:pt x="96091" y="53351"/>
                    <a:pt x="96055" y="53351"/>
                  </a:cubicBezTo>
                  <a:cubicBezTo>
                    <a:pt x="96055" y="53276"/>
                    <a:pt x="96024" y="53276"/>
                    <a:pt x="95987" y="53201"/>
                  </a:cubicBezTo>
                  <a:cubicBezTo>
                    <a:pt x="95987" y="53201"/>
                    <a:pt x="95987" y="53125"/>
                    <a:pt x="95987" y="53050"/>
                  </a:cubicBezTo>
                  <a:cubicBezTo>
                    <a:pt x="95987" y="52900"/>
                    <a:pt x="95987" y="52900"/>
                    <a:pt x="95987" y="52900"/>
                  </a:cubicBezTo>
                  <a:cubicBezTo>
                    <a:pt x="95987" y="52837"/>
                    <a:pt x="96024" y="52837"/>
                    <a:pt x="96024" y="52762"/>
                  </a:cubicBezTo>
                  <a:cubicBezTo>
                    <a:pt x="96055" y="52687"/>
                    <a:pt x="96091" y="52687"/>
                    <a:pt x="96091" y="52612"/>
                  </a:cubicBezTo>
                  <a:cubicBezTo>
                    <a:pt x="96128" y="52612"/>
                    <a:pt x="96165" y="52612"/>
                    <a:pt x="96165" y="52536"/>
                  </a:cubicBezTo>
                  <a:cubicBezTo>
                    <a:pt x="96165" y="52461"/>
                    <a:pt x="96165" y="52386"/>
                    <a:pt x="96165" y="52236"/>
                  </a:cubicBezTo>
                  <a:cubicBezTo>
                    <a:pt x="96165" y="51935"/>
                    <a:pt x="96165" y="51935"/>
                    <a:pt x="96165" y="51935"/>
                  </a:cubicBezTo>
                  <a:cubicBezTo>
                    <a:pt x="96385" y="51935"/>
                    <a:pt x="96385" y="51935"/>
                    <a:pt x="96385" y="51935"/>
                  </a:cubicBezTo>
                  <a:cubicBezTo>
                    <a:pt x="96385" y="51935"/>
                    <a:pt x="96422" y="51935"/>
                    <a:pt x="96422" y="51872"/>
                  </a:cubicBezTo>
                  <a:cubicBezTo>
                    <a:pt x="96459" y="51797"/>
                    <a:pt x="96459" y="51797"/>
                    <a:pt x="96496" y="51722"/>
                  </a:cubicBezTo>
                  <a:cubicBezTo>
                    <a:pt x="96496" y="51646"/>
                    <a:pt x="96496" y="51571"/>
                    <a:pt x="96532" y="51571"/>
                  </a:cubicBezTo>
                  <a:cubicBezTo>
                    <a:pt x="96532" y="51571"/>
                    <a:pt x="96563" y="51571"/>
                    <a:pt x="96600" y="51571"/>
                  </a:cubicBezTo>
                  <a:cubicBezTo>
                    <a:pt x="96600" y="51571"/>
                    <a:pt x="96637" y="51571"/>
                    <a:pt x="96673" y="51571"/>
                  </a:cubicBezTo>
                  <a:cubicBezTo>
                    <a:pt x="96673" y="51571"/>
                    <a:pt x="96710" y="51496"/>
                    <a:pt x="96747" y="51496"/>
                  </a:cubicBezTo>
                  <a:cubicBezTo>
                    <a:pt x="96820" y="51496"/>
                    <a:pt x="96820" y="51496"/>
                    <a:pt x="96820" y="51496"/>
                  </a:cubicBezTo>
                  <a:cubicBezTo>
                    <a:pt x="96894" y="51496"/>
                    <a:pt x="96931" y="51496"/>
                    <a:pt x="97004" y="51496"/>
                  </a:cubicBezTo>
                  <a:cubicBezTo>
                    <a:pt x="97041" y="51346"/>
                    <a:pt x="97041" y="51271"/>
                    <a:pt x="97041" y="51120"/>
                  </a:cubicBezTo>
                  <a:lnTo>
                    <a:pt x="97004" y="51045"/>
                  </a:lnTo>
                  <a:cubicBezTo>
                    <a:pt x="96673" y="51045"/>
                    <a:pt x="96673" y="51045"/>
                    <a:pt x="96673" y="51045"/>
                  </a:cubicBezTo>
                  <a:cubicBezTo>
                    <a:pt x="96637" y="50970"/>
                    <a:pt x="96637" y="50907"/>
                    <a:pt x="96637" y="50907"/>
                  </a:cubicBezTo>
                  <a:cubicBezTo>
                    <a:pt x="96600" y="50757"/>
                    <a:pt x="96563" y="50681"/>
                    <a:pt x="96532" y="50606"/>
                  </a:cubicBezTo>
                  <a:cubicBezTo>
                    <a:pt x="96275" y="50606"/>
                    <a:pt x="96275" y="50606"/>
                    <a:pt x="96275" y="50606"/>
                  </a:cubicBezTo>
                  <a:cubicBezTo>
                    <a:pt x="96275" y="50681"/>
                    <a:pt x="96238" y="50757"/>
                    <a:pt x="96238" y="50907"/>
                  </a:cubicBezTo>
                  <a:cubicBezTo>
                    <a:pt x="96238" y="50970"/>
                    <a:pt x="96238" y="50970"/>
                    <a:pt x="96238" y="51045"/>
                  </a:cubicBezTo>
                  <a:lnTo>
                    <a:pt x="96202" y="51120"/>
                  </a:lnTo>
                  <a:cubicBezTo>
                    <a:pt x="96165" y="51120"/>
                    <a:pt x="96165" y="51195"/>
                    <a:pt x="96128" y="51195"/>
                  </a:cubicBezTo>
                  <a:cubicBezTo>
                    <a:pt x="96128" y="51195"/>
                    <a:pt x="96091" y="51120"/>
                    <a:pt x="96055" y="51120"/>
                  </a:cubicBezTo>
                  <a:cubicBezTo>
                    <a:pt x="96055" y="51120"/>
                    <a:pt x="96024" y="51120"/>
                    <a:pt x="95987" y="51120"/>
                  </a:cubicBezTo>
                  <a:cubicBezTo>
                    <a:pt x="95987" y="50381"/>
                    <a:pt x="95987" y="50381"/>
                    <a:pt x="95987" y="50381"/>
                  </a:cubicBezTo>
                  <a:cubicBezTo>
                    <a:pt x="95546" y="50381"/>
                    <a:pt x="95546" y="50381"/>
                    <a:pt x="95546" y="50381"/>
                  </a:cubicBezTo>
                  <a:cubicBezTo>
                    <a:pt x="95479" y="50381"/>
                    <a:pt x="95442" y="50230"/>
                    <a:pt x="95442" y="50080"/>
                  </a:cubicBezTo>
                  <a:cubicBezTo>
                    <a:pt x="95442" y="49930"/>
                    <a:pt x="95442" y="49854"/>
                    <a:pt x="95442" y="49792"/>
                  </a:cubicBezTo>
                  <a:cubicBezTo>
                    <a:pt x="95442" y="49792"/>
                    <a:pt x="95479" y="49716"/>
                    <a:pt x="95479" y="49641"/>
                  </a:cubicBezTo>
                  <a:cubicBezTo>
                    <a:pt x="95509" y="49641"/>
                    <a:pt x="95509" y="49566"/>
                    <a:pt x="95546" y="49566"/>
                  </a:cubicBezTo>
                  <a:cubicBezTo>
                    <a:pt x="95583" y="49491"/>
                    <a:pt x="95620" y="49491"/>
                    <a:pt x="95620" y="49491"/>
                  </a:cubicBezTo>
                  <a:cubicBezTo>
                    <a:pt x="95730" y="49491"/>
                    <a:pt x="95767" y="49491"/>
                    <a:pt x="95840" y="49491"/>
                  </a:cubicBezTo>
                  <a:cubicBezTo>
                    <a:pt x="95877" y="49491"/>
                    <a:pt x="95877" y="49491"/>
                    <a:pt x="95914" y="49491"/>
                  </a:cubicBezTo>
                  <a:cubicBezTo>
                    <a:pt x="95950" y="49491"/>
                    <a:pt x="95950" y="49491"/>
                    <a:pt x="95987" y="49491"/>
                  </a:cubicBezTo>
                  <a:cubicBezTo>
                    <a:pt x="95987" y="49416"/>
                    <a:pt x="95987" y="49340"/>
                    <a:pt x="95987" y="49340"/>
                  </a:cubicBezTo>
                  <a:cubicBezTo>
                    <a:pt x="95987" y="49265"/>
                    <a:pt x="96024" y="49190"/>
                    <a:pt x="96024" y="49190"/>
                  </a:cubicBezTo>
                  <a:cubicBezTo>
                    <a:pt x="96055" y="49115"/>
                    <a:pt x="96055" y="49040"/>
                    <a:pt x="96091" y="49040"/>
                  </a:cubicBezTo>
                  <a:cubicBezTo>
                    <a:pt x="96128" y="48965"/>
                    <a:pt x="96128" y="49040"/>
                    <a:pt x="96165" y="48965"/>
                  </a:cubicBezTo>
                  <a:cubicBezTo>
                    <a:pt x="96202" y="48965"/>
                    <a:pt x="96202" y="48889"/>
                    <a:pt x="96238" y="48889"/>
                  </a:cubicBezTo>
                  <a:cubicBezTo>
                    <a:pt x="96275" y="48889"/>
                    <a:pt x="96349" y="48889"/>
                    <a:pt x="96385" y="48889"/>
                  </a:cubicBezTo>
                  <a:cubicBezTo>
                    <a:pt x="96422" y="48889"/>
                    <a:pt x="96422" y="48889"/>
                    <a:pt x="96459" y="48889"/>
                  </a:cubicBezTo>
                  <a:cubicBezTo>
                    <a:pt x="96496" y="48889"/>
                    <a:pt x="96496" y="48814"/>
                    <a:pt x="96496" y="48739"/>
                  </a:cubicBezTo>
                  <a:cubicBezTo>
                    <a:pt x="96532" y="48739"/>
                    <a:pt x="96563" y="48676"/>
                    <a:pt x="96563" y="48676"/>
                  </a:cubicBezTo>
                  <a:cubicBezTo>
                    <a:pt x="96600" y="48601"/>
                    <a:pt x="96600" y="48526"/>
                    <a:pt x="96637" y="48526"/>
                  </a:cubicBezTo>
                  <a:cubicBezTo>
                    <a:pt x="96673" y="48451"/>
                    <a:pt x="96673" y="48375"/>
                    <a:pt x="96710" y="48375"/>
                  </a:cubicBezTo>
                  <a:cubicBezTo>
                    <a:pt x="96747" y="48300"/>
                    <a:pt x="96747" y="48225"/>
                    <a:pt x="96820" y="48225"/>
                  </a:cubicBezTo>
                  <a:cubicBezTo>
                    <a:pt x="96857" y="48225"/>
                    <a:pt x="96857" y="48225"/>
                    <a:pt x="96857" y="48225"/>
                  </a:cubicBezTo>
                  <a:cubicBezTo>
                    <a:pt x="96857" y="48225"/>
                    <a:pt x="96894" y="48225"/>
                    <a:pt x="96894" y="48300"/>
                  </a:cubicBezTo>
                  <a:cubicBezTo>
                    <a:pt x="96931" y="48451"/>
                    <a:pt x="96931" y="48451"/>
                    <a:pt x="96931" y="48451"/>
                  </a:cubicBezTo>
                  <a:cubicBezTo>
                    <a:pt x="96894" y="48451"/>
                    <a:pt x="96894" y="48526"/>
                    <a:pt x="96894" y="48601"/>
                  </a:cubicBezTo>
                  <a:cubicBezTo>
                    <a:pt x="96857" y="48601"/>
                    <a:pt x="96820" y="48601"/>
                    <a:pt x="96820" y="48676"/>
                  </a:cubicBezTo>
                  <a:cubicBezTo>
                    <a:pt x="96784" y="48739"/>
                    <a:pt x="96784" y="48889"/>
                    <a:pt x="96784" y="48965"/>
                  </a:cubicBezTo>
                  <a:cubicBezTo>
                    <a:pt x="96784" y="49115"/>
                    <a:pt x="96710" y="49115"/>
                    <a:pt x="96673" y="49265"/>
                  </a:cubicBezTo>
                  <a:cubicBezTo>
                    <a:pt x="96637" y="49265"/>
                    <a:pt x="96637" y="49340"/>
                    <a:pt x="96600" y="49416"/>
                  </a:cubicBezTo>
                  <a:cubicBezTo>
                    <a:pt x="96600" y="49416"/>
                    <a:pt x="96563" y="49416"/>
                    <a:pt x="96532" y="49491"/>
                  </a:cubicBezTo>
                  <a:cubicBezTo>
                    <a:pt x="96532" y="49566"/>
                    <a:pt x="96532" y="49566"/>
                    <a:pt x="96532" y="49641"/>
                  </a:cubicBezTo>
                  <a:cubicBezTo>
                    <a:pt x="96532" y="49792"/>
                    <a:pt x="96532" y="49792"/>
                    <a:pt x="96532" y="49792"/>
                  </a:cubicBezTo>
                  <a:cubicBezTo>
                    <a:pt x="96563" y="49792"/>
                    <a:pt x="96600" y="49716"/>
                    <a:pt x="96600" y="49716"/>
                  </a:cubicBezTo>
                  <a:cubicBezTo>
                    <a:pt x="96637" y="49641"/>
                    <a:pt x="96637" y="49641"/>
                    <a:pt x="96673" y="49566"/>
                  </a:cubicBezTo>
                  <a:cubicBezTo>
                    <a:pt x="97004" y="49566"/>
                    <a:pt x="97004" y="49566"/>
                    <a:pt x="97004" y="49566"/>
                  </a:cubicBezTo>
                  <a:cubicBezTo>
                    <a:pt x="97041" y="49566"/>
                    <a:pt x="97071" y="49491"/>
                    <a:pt x="97108" y="49491"/>
                  </a:cubicBezTo>
                  <a:cubicBezTo>
                    <a:pt x="97145" y="49416"/>
                    <a:pt x="97182" y="49265"/>
                    <a:pt x="97218" y="49190"/>
                  </a:cubicBezTo>
                  <a:cubicBezTo>
                    <a:pt x="97255" y="49190"/>
                    <a:pt x="97255" y="49115"/>
                    <a:pt x="97292" y="49040"/>
                  </a:cubicBezTo>
                  <a:lnTo>
                    <a:pt x="97329" y="49040"/>
                  </a:lnTo>
                  <a:cubicBezTo>
                    <a:pt x="97366" y="49040"/>
                    <a:pt x="97402" y="48965"/>
                    <a:pt x="97402" y="48965"/>
                  </a:cubicBezTo>
                  <a:cubicBezTo>
                    <a:pt x="97513" y="48965"/>
                    <a:pt x="97549" y="49040"/>
                    <a:pt x="97617" y="49115"/>
                  </a:cubicBezTo>
                  <a:cubicBezTo>
                    <a:pt x="97653" y="49115"/>
                    <a:pt x="97690" y="49115"/>
                    <a:pt x="97690" y="49115"/>
                  </a:cubicBezTo>
                  <a:cubicBezTo>
                    <a:pt x="97764" y="49115"/>
                    <a:pt x="97800" y="49115"/>
                    <a:pt x="97837" y="49190"/>
                  </a:cubicBezTo>
                  <a:cubicBezTo>
                    <a:pt x="97874" y="49265"/>
                    <a:pt x="97874" y="49265"/>
                    <a:pt x="97911" y="49265"/>
                  </a:cubicBezTo>
                  <a:cubicBezTo>
                    <a:pt x="97947" y="49340"/>
                    <a:pt x="97947" y="49491"/>
                    <a:pt x="97947" y="49566"/>
                  </a:cubicBezTo>
                  <a:cubicBezTo>
                    <a:pt x="97947" y="49716"/>
                    <a:pt x="97947" y="49716"/>
                    <a:pt x="97947" y="49716"/>
                  </a:cubicBezTo>
                  <a:cubicBezTo>
                    <a:pt x="97947" y="49792"/>
                    <a:pt x="97911" y="49792"/>
                    <a:pt x="97911" y="49854"/>
                  </a:cubicBezTo>
                  <a:cubicBezTo>
                    <a:pt x="97874" y="49930"/>
                    <a:pt x="97837" y="49930"/>
                    <a:pt x="97837" y="50005"/>
                  </a:cubicBezTo>
                  <a:cubicBezTo>
                    <a:pt x="97837" y="50005"/>
                    <a:pt x="97837" y="50080"/>
                    <a:pt x="97837" y="50155"/>
                  </a:cubicBezTo>
                  <a:cubicBezTo>
                    <a:pt x="97800" y="50230"/>
                    <a:pt x="97764" y="50230"/>
                    <a:pt x="97764" y="50381"/>
                  </a:cubicBezTo>
                  <a:cubicBezTo>
                    <a:pt x="97764" y="50456"/>
                    <a:pt x="97764" y="50531"/>
                    <a:pt x="97800" y="50681"/>
                  </a:cubicBezTo>
                  <a:cubicBezTo>
                    <a:pt x="97911" y="50681"/>
                    <a:pt x="97911" y="50681"/>
                    <a:pt x="97911" y="50681"/>
                  </a:cubicBezTo>
                  <a:cubicBezTo>
                    <a:pt x="97984" y="50606"/>
                    <a:pt x="97984" y="50606"/>
                    <a:pt x="97984" y="50606"/>
                  </a:cubicBezTo>
                  <a:cubicBezTo>
                    <a:pt x="98021" y="50606"/>
                    <a:pt x="98058" y="50531"/>
                    <a:pt x="98094" y="50531"/>
                  </a:cubicBezTo>
                  <a:cubicBezTo>
                    <a:pt x="98094" y="50531"/>
                    <a:pt x="98125" y="50531"/>
                    <a:pt x="98162" y="50531"/>
                  </a:cubicBezTo>
                  <a:cubicBezTo>
                    <a:pt x="98199" y="50606"/>
                    <a:pt x="98235" y="50681"/>
                    <a:pt x="98272" y="50757"/>
                  </a:cubicBezTo>
                  <a:cubicBezTo>
                    <a:pt x="98272" y="50819"/>
                    <a:pt x="98272" y="50907"/>
                    <a:pt x="98309" y="50907"/>
                  </a:cubicBezTo>
                  <a:cubicBezTo>
                    <a:pt x="98309" y="51045"/>
                    <a:pt x="98309" y="51120"/>
                    <a:pt x="98309" y="51195"/>
                  </a:cubicBezTo>
                  <a:cubicBezTo>
                    <a:pt x="98346" y="51271"/>
                    <a:pt x="98346" y="51271"/>
                    <a:pt x="98346" y="51346"/>
                  </a:cubicBezTo>
                  <a:cubicBezTo>
                    <a:pt x="98346" y="51421"/>
                    <a:pt x="98382" y="51421"/>
                    <a:pt x="98382" y="51496"/>
                  </a:cubicBezTo>
                  <a:cubicBezTo>
                    <a:pt x="98382" y="51571"/>
                    <a:pt x="98456" y="51571"/>
                    <a:pt x="98456" y="51722"/>
                  </a:cubicBezTo>
                  <a:cubicBezTo>
                    <a:pt x="98456" y="52461"/>
                    <a:pt x="98456" y="52461"/>
                    <a:pt x="98456" y="52461"/>
                  </a:cubicBezTo>
                  <a:cubicBezTo>
                    <a:pt x="98456" y="52536"/>
                    <a:pt x="98419" y="52612"/>
                    <a:pt x="98382" y="52612"/>
                  </a:cubicBezTo>
                  <a:cubicBezTo>
                    <a:pt x="98346" y="52687"/>
                    <a:pt x="98309" y="52687"/>
                    <a:pt x="98309" y="52762"/>
                  </a:cubicBezTo>
                  <a:cubicBezTo>
                    <a:pt x="98309" y="52762"/>
                    <a:pt x="98309" y="52837"/>
                    <a:pt x="98309" y="52900"/>
                  </a:cubicBezTo>
                  <a:cubicBezTo>
                    <a:pt x="98272" y="52987"/>
                    <a:pt x="98272" y="52987"/>
                    <a:pt x="98272" y="53050"/>
                  </a:cubicBezTo>
                  <a:cubicBezTo>
                    <a:pt x="98272" y="53426"/>
                    <a:pt x="98272" y="53426"/>
                    <a:pt x="98272" y="53426"/>
                  </a:cubicBezTo>
                  <a:cubicBezTo>
                    <a:pt x="98633" y="53426"/>
                    <a:pt x="98633" y="53426"/>
                    <a:pt x="98633" y="53426"/>
                  </a:cubicBezTo>
                  <a:cubicBezTo>
                    <a:pt x="98744" y="53426"/>
                    <a:pt x="98781" y="53276"/>
                    <a:pt x="98854" y="53201"/>
                  </a:cubicBezTo>
                  <a:cubicBezTo>
                    <a:pt x="98928" y="53125"/>
                    <a:pt x="98928" y="53125"/>
                    <a:pt x="98928" y="53125"/>
                  </a:cubicBezTo>
                  <a:cubicBezTo>
                    <a:pt x="98964" y="53125"/>
                    <a:pt x="99001" y="53050"/>
                    <a:pt x="99038" y="53050"/>
                  </a:cubicBezTo>
                  <a:cubicBezTo>
                    <a:pt x="99075" y="52987"/>
                    <a:pt x="99075" y="52900"/>
                    <a:pt x="99111" y="52900"/>
                  </a:cubicBezTo>
                  <a:cubicBezTo>
                    <a:pt x="99142" y="52900"/>
                    <a:pt x="99142" y="52900"/>
                    <a:pt x="99179" y="52837"/>
                  </a:cubicBezTo>
                  <a:cubicBezTo>
                    <a:pt x="99215" y="52837"/>
                    <a:pt x="99215" y="52837"/>
                    <a:pt x="99252" y="52762"/>
                  </a:cubicBezTo>
                  <a:cubicBezTo>
                    <a:pt x="99289" y="52762"/>
                    <a:pt x="99289" y="52687"/>
                    <a:pt x="99326" y="52687"/>
                  </a:cubicBezTo>
                  <a:cubicBezTo>
                    <a:pt x="99362" y="52687"/>
                    <a:pt x="99399" y="52687"/>
                    <a:pt x="99399" y="52687"/>
                  </a:cubicBezTo>
                  <a:cubicBezTo>
                    <a:pt x="99436" y="52687"/>
                    <a:pt x="99473" y="52612"/>
                    <a:pt x="99473" y="52536"/>
                  </a:cubicBezTo>
                  <a:lnTo>
                    <a:pt x="99473" y="52461"/>
                  </a:lnTo>
                  <a:cubicBezTo>
                    <a:pt x="99473" y="52311"/>
                    <a:pt x="99473" y="52236"/>
                    <a:pt x="99473" y="52160"/>
                  </a:cubicBezTo>
                  <a:cubicBezTo>
                    <a:pt x="99473" y="52085"/>
                    <a:pt x="99509" y="52010"/>
                    <a:pt x="99509" y="51935"/>
                  </a:cubicBezTo>
                  <a:cubicBezTo>
                    <a:pt x="99509" y="51935"/>
                    <a:pt x="99509" y="51872"/>
                    <a:pt x="99509" y="51797"/>
                  </a:cubicBezTo>
                  <a:cubicBezTo>
                    <a:pt x="99509" y="51421"/>
                    <a:pt x="99509" y="51421"/>
                    <a:pt x="99509" y="51421"/>
                  </a:cubicBezTo>
                  <a:cubicBezTo>
                    <a:pt x="99436" y="51421"/>
                    <a:pt x="99399" y="51421"/>
                    <a:pt x="99326" y="51346"/>
                  </a:cubicBezTo>
                  <a:cubicBezTo>
                    <a:pt x="99326" y="51271"/>
                    <a:pt x="99289" y="51195"/>
                    <a:pt x="99289" y="51120"/>
                  </a:cubicBezTo>
                  <a:cubicBezTo>
                    <a:pt x="99289" y="51045"/>
                    <a:pt x="99289" y="50907"/>
                    <a:pt x="99289" y="50819"/>
                  </a:cubicBezTo>
                  <a:cubicBezTo>
                    <a:pt x="99289" y="50757"/>
                    <a:pt x="99289" y="50757"/>
                    <a:pt x="99289" y="50681"/>
                  </a:cubicBezTo>
                  <a:cubicBezTo>
                    <a:pt x="99289" y="50606"/>
                    <a:pt x="99252" y="50606"/>
                    <a:pt x="99215" y="50606"/>
                  </a:cubicBezTo>
                  <a:cubicBezTo>
                    <a:pt x="99179" y="50606"/>
                    <a:pt x="99179" y="50531"/>
                    <a:pt x="99142" y="50531"/>
                  </a:cubicBezTo>
                  <a:cubicBezTo>
                    <a:pt x="99111" y="50456"/>
                    <a:pt x="99111" y="50381"/>
                    <a:pt x="99111" y="50381"/>
                  </a:cubicBezTo>
                  <a:cubicBezTo>
                    <a:pt x="99075" y="50306"/>
                    <a:pt x="99038" y="50306"/>
                    <a:pt x="99038" y="50306"/>
                  </a:cubicBezTo>
                  <a:cubicBezTo>
                    <a:pt x="99001" y="50230"/>
                    <a:pt x="98964" y="50230"/>
                    <a:pt x="98964" y="50155"/>
                  </a:cubicBezTo>
                  <a:cubicBezTo>
                    <a:pt x="98928" y="50155"/>
                    <a:pt x="98964" y="50080"/>
                    <a:pt x="98928" y="50005"/>
                  </a:cubicBezTo>
                  <a:cubicBezTo>
                    <a:pt x="98928" y="50005"/>
                    <a:pt x="98891" y="49930"/>
                    <a:pt x="98891" y="49854"/>
                  </a:cubicBezTo>
                  <a:cubicBezTo>
                    <a:pt x="98854" y="49792"/>
                    <a:pt x="98891" y="49792"/>
                    <a:pt x="98891" y="49641"/>
                  </a:cubicBezTo>
                  <a:cubicBezTo>
                    <a:pt x="98891" y="49491"/>
                    <a:pt x="98891" y="49416"/>
                    <a:pt x="98891" y="49265"/>
                  </a:cubicBezTo>
                  <a:cubicBezTo>
                    <a:pt x="98928" y="49190"/>
                    <a:pt x="98928" y="49190"/>
                    <a:pt x="98964" y="49115"/>
                  </a:cubicBezTo>
                  <a:cubicBezTo>
                    <a:pt x="98964" y="49115"/>
                    <a:pt x="98964" y="49040"/>
                    <a:pt x="99001" y="48965"/>
                  </a:cubicBezTo>
                  <a:cubicBezTo>
                    <a:pt x="99001" y="48965"/>
                    <a:pt x="99001" y="48889"/>
                    <a:pt x="99001" y="48814"/>
                  </a:cubicBezTo>
                  <a:cubicBezTo>
                    <a:pt x="99038" y="48814"/>
                    <a:pt x="99075" y="48889"/>
                    <a:pt x="99075" y="48814"/>
                  </a:cubicBezTo>
                  <a:cubicBezTo>
                    <a:pt x="99142" y="48814"/>
                    <a:pt x="99179" y="48814"/>
                    <a:pt x="99252" y="48739"/>
                  </a:cubicBezTo>
                  <a:cubicBezTo>
                    <a:pt x="99289" y="48739"/>
                    <a:pt x="99289" y="48739"/>
                    <a:pt x="99289" y="48739"/>
                  </a:cubicBezTo>
                  <a:cubicBezTo>
                    <a:pt x="99362" y="48739"/>
                    <a:pt x="99399" y="48739"/>
                    <a:pt x="99436" y="48739"/>
                  </a:cubicBezTo>
                  <a:cubicBezTo>
                    <a:pt x="99436" y="47486"/>
                    <a:pt x="99436" y="47486"/>
                    <a:pt x="99436" y="47486"/>
                  </a:cubicBezTo>
                  <a:cubicBezTo>
                    <a:pt x="99436" y="47410"/>
                    <a:pt x="99473" y="47410"/>
                    <a:pt x="99473" y="47335"/>
                  </a:cubicBezTo>
                  <a:cubicBezTo>
                    <a:pt x="99473" y="47335"/>
                    <a:pt x="99473" y="47260"/>
                    <a:pt x="99473" y="47185"/>
                  </a:cubicBezTo>
                  <a:cubicBezTo>
                    <a:pt x="99509" y="47185"/>
                    <a:pt x="99509" y="47110"/>
                    <a:pt x="99546" y="47034"/>
                  </a:cubicBezTo>
                  <a:cubicBezTo>
                    <a:pt x="99546" y="47034"/>
                    <a:pt x="99583" y="47110"/>
                    <a:pt x="99614" y="47034"/>
                  </a:cubicBezTo>
                  <a:cubicBezTo>
                    <a:pt x="99614" y="47034"/>
                    <a:pt x="99656" y="47034"/>
                    <a:pt x="99687" y="46959"/>
                  </a:cubicBezTo>
                  <a:cubicBezTo>
                    <a:pt x="99761" y="46884"/>
                    <a:pt x="99761" y="46809"/>
                    <a:pt x="99797" y="46659"/>
                  </a:cubicBezTo>
                  <a:cubicBezTo>
                    <a:pt x="99834" y="46596"/>
                    <a:pt x="99834" y="46596"/>
                    <a:pt x="99871" y="46521"/>
                  </a:cubicBezTo>
                  <a:cubicBezTo>
                    <a:pt x="99908" y="46445"/>
                    <a:pt x="99944" y="46295"/>
                    <a:pt x="99981" y="46295"/>
                  </a:cubicBezTo>
                  <a:cubicBezTo>
                    <a:pt x="100018" y="46220"/>
                    <a:pt x="100018" y="46295"/>
                    <a:pt x="100055" y="46295"/>
                  </a:cubicBezTo>
                  <a:cubicBezTo>
                    <a:pt x="100091" y="46295"/>
                    <a:pt x="100091" y="46295"/>
                    <a:pt x="100128" y="46295"/>
                  </a:cubicBezTo>
                  <a:cubicBezTo>
                    <a:pt x="100232" y="46370"/>
                    <a:pt x="100306" y="46521"/>
                    <a:pt x="100416" y="46659"/>
                  </a:cubicBezTo>
                  <a:cubicBezTo>
                    <a:pt x="100416" y="46659"/>
                    <a:pt x="100453" y="46659"/>
                    <a:pt x="100490" y="46659"/>
                  </a:cubicBezTo>
                  <a:cubicBezTo>
                    <a:pt x="100526" y="46659"/>
                    <a:pt x="100563" y="46596"/>
                    <a:pt x="100630" y="46596"/>
                  </a:cubicBezTo>
                  <a:cubicBezTo>
                    <a:pt x="100630" y="46521"/>
                    <a:pt x="100673" y="46521"/>
                    <a:pt x="100673" y="46521"/>
                  </a:cubicBezTo>
                  <a:cubicBezTo>
                    <a:pt x="100704" y="46445"/>
                    <a:pt x="100704" y="46370"/>
                    <a:pt x="100741" y="46370"/>
                  </a:cubicBezTo>
                  <a:cubicBezTo>
                    <a:pt x="100777" y="46295"/>
                    <a:pt x="100777" y="46295"/>
                    <a:pt x="100814" y="46220"/>
                  </a:cubicBezTo>
                  <a:cubicBezTo>
                    <a:pt x="100814" y="46220"/>
                    <a:pt x="100851" y="46220"/>
                    <a:pt x="100888" y="46220"/>
                  </a:cubicBezTo>
                  <a:cubicBezTo>
                    <a:pt x="100924" y="46220"/>
                    <a:pt x="100888" y="46145"/>
                    <a:pt x="100924" y="46069"/>
                  </a:cubicBezTo>
                  <a:cubicBezTo>
                    <a:pt x="100998" y="46069"/>
                    <a:pt x="101035" y="46145"/>
                    <a:pt x="101071" y="46069"/>
                  </a:cubicBezTo>
                  <a:cubicBezTo>
                    <a:pt x="101108" y="46069"/>
                    <a:pt x="101108" y="46069"/>
                    <a:pt x="101145" y="45994"/>
                  </a:cubicBezTo>
                  <a:cubicBezTo>
                    <a:pt x="101176" y="45994"/>
                    <a:pt x="101176" y="45994"/>
                    <a:pt x="101212" y="45994"/>
                  </a:cubicBezTo>
                  <a:cubicBezTo>
                    <a:pt x="101249" y="45919"/>
                    <a:pt x="101249" y="45919"/>
                    <a:pt x="101286" y="45844"/>
                  </a:cubicBezTo>
                  <a:lnTo>
                    <a:pt x="101286" y="45769"/>
                  </a:lnTo>
                  <a:cubicBezTo>
                    <a:pt x="101323" y="45631"/>
                    <a:pt x="101396" y="45556"/>
                    <a:pt x="101470" y="45480"/>
                  </a:cubicBezTo>
                  <a:cubicBezTo>
                    <a:pt x="101470" y="45405"/>
                    <a:pt x="101506" y="45405"/>
                    <a:pt x="101543" y="45405"/>
                  </a:cubicBezTo>
                  <a:cubicBezTo>
                    <a:pt x="101543" y="45330"/>
                    <a:pt x="101543" y="45255"/>
                    <a:pt x="101580" y="45255"/>
                  </a:cubicBezTo>
                  <a:cubicBezTo>
                    <a:pt x="101580" y="45180"/>
                    <a:pt x="101617" y="45180"/>
                    <a:pt x="101617" y="45104"/>
                  </a:cubicBezTo>
                  <a:cubicBezTo>
                    <a:pt x="101721" y="44954"/>
                    <a:pt x="101721" y="44804"/>
                    <a:pt x="101831" y="44653"/>
                  </a:cubicBezTo>
                  <a:cubicBezTo>
                    <a:pt x="101831" y="44578"/>
                    <a:pt x="101868" y="44578"/>
                    <a:pt x="101905" y="44578"/>
                  </a:cubicBezTo>
                  <a:cubicBezTo>
                    <a:pt x="101941" y="44440"/>
                    <a:pt x="101978" y="44365"/>
                    <a:pt x="102015" y="44290"/>
                  </a:cubicBezTo>
                  <a:cubicBezTo>
                    <a:pt x="102015" y="44215"/>
                    <a:pt x="102015" y="44139"/>
                    <a:pt x="102015" y="44139"/>
                  </a:cubicBezTo>
                  <a:cubicBezTo>
                    <a:pt x="102015" y="44064"/>
                    <a:pt x="102052" y="44064"/>
                    <a:pt x="102052" y="43989"/>
                  </a:cubicBezTo>
                  <a:cubicBezTo>
                    <a:pt x="102088" y="43914"/>
                    <a:pt x="102088" y="43914"/>
                    <a:pt x="102088" y="43839"/>
                  </a:cubicBezTo>
                  <a:cubicBezTo>
                    <a:pt x="102125" y="43763"/>
                    <a:pt x="102125" y="43688"/>
                    <a:pt x="102125" y="43550"/>
                  </a:cubicBezTo>
                  <a:cubicBezTo>
                    <a:pt x="102162" y="43463"/>
                    <a:pt x="102192" y="43463"/>
                    <a:pt x="102192" y="43400"/>
                  </a:cubicBezTo>
                  <a:cubicBezTo>
                    <a:pt x="102229" y="43250"/>
                    <a:pt x="102266" y="43250"/>
                    <a:pt x="102339" y="43099"/>
                  </a:cubicBezTo>
                  <a:cubicBezTo>
                    <a:pt x="102339" y="43099"/>
                    <a:pt x="102376" y="43099"/>
                    <a:pt x="102413" y="43024"/>
                  </a:cubicBezTo>
                  <a:cubicBezTo>
                    <a:pt x="102413" y="43024"/>
                    <a:pt x="102413" y="42949"/>
                    <a:pt x="102450" y="42874"/>
                  </a:cubicBezTo>
                  <a:cubicBezTo>
                    <a:pt x="102450" y="42874"/>
                    <a:pt x="102486" y="42949"/>
                    <a:pt x="102523" y="42874"/>
                  </a:cubicBezTo>
                  <a:cubicBezTo>
                    <a:pt x="102560" y="42874"/>
                    <a:pt x="102597" y="42723"/>
                    <a:pt x="102633" y="42648"/>
                  </a:cubicBezTo>
                  <a:cubicBezTo>
                    <a:pt x="102664" y="42573"/>
                    <a:pt x="102664" y="42573"/>
                    <a:pt x="102707" y="42498"/>
                  </a:cubicBezTo>
                  <a:cubicBezTo>
                    <a:pt x="102707" y="42498"/>
                    <a:pt x="102707" y="42435"/>
                    <a:pt x="102738" y="42360"/>
                  </a:cubicBezTo>
                  <a:cubicBezTo>
                    <a:pt x="102738" y="42285"/>
                    <a:pt x="102774" y="42285"/>
                    <a:pt x="102811" y="42209"/>
                  </a:cubicBezTo>
                  <a:cubicBezTo>
                    <a:pt x="102811" y="42209"/>
                    <a:pt x="102848" y="42134"/>
                    <a:pt x="102885" y="42059"/>
                  </a:cubicBezTo>
                  <a:cubicBezTo>
                    <a:pt x="102885" y="42059"/>
                    <a:pt x="102921" y="42059"/>
                    <a:pt x="102958" y="41984"/>
                  </a:cubicBezTo>
                  <a:cubicBezTo>
                    <a:pt x="102958" y="41909"/>
                    <a:pt x="102921" y="41833"/>
                    <a:pt x="102958" y="41683"/>
                  </a:cubicBezTo>
                  <a:cubicBezTo>
                    <a:pt x="102958" y="41608"/>
                    <a:pt x="102958" y="41608"/>
                    <a:pt x="102958" y="41533"/>
                  </a:cubicBezTo>
                  <a:cubicBezTo>
                    <a:pt x="102958" y="41470"/>
                    <a:pt x="102958" y="41395"/>
                    <a:pt x="102958" y="41244"/>
                  </a:cubicBezTo>
                  <a:cubicBezTo>
                    <a:pt x="102958" y="41094"/>
                    <a:pt x="102958" y="41094"/>
                    <a:pt x="102958" y="41094"/>
                  </a:cubicBezTo>
                  <a:cubicBezTo>
                    <a:pt x="102958" y="41094"/>
                    <a:pt x="102995" y="41019"/>
                    <a:pt x="102995" y="40944"/>
                  </a:cubicBezTo>
                  <a:cubicBezTo>
                    <a:pt x="103032" y="40944"/>
                    <a:pt x="103068" y="40868"/>
                    <a:pt x="103068" y="40868"/>
                  </a:cubicBezTo>
                  <a:cubicBezTo>
                    <a:pt x="103105" y="40718"/>
                    <a:pt x="103068" y="40568"/>
                    <a:pt x="103068" y="40417"/>
                  </a:cubicBezTo>
                  <a:cubicBezTo>
                    <a:pt x="103068" y="40204"/>
                    <a:pt x="103068" y="40204"/>
                    <a:pt x="103068" y="40204"/>
                  </a:cubicBezTo>
                  <a:cubicBezTo>
                    <a:pt x="103068" y="40129"/>
                    <a:pt x="103068" y="40129"/>
                    <a:pt x="103068" y="40054"/>
                  </a:cubicBezTo>
                  <a:cubicBezTo>
                    <a:pt x="103068" y="39903"/>
                    <a:pt x="103068" y="39903"/>
                    <a:pt x="103068" y="39903"/>
                  </a:cubicBezTo>
                  <a:cubicBezTo>
                    <a:pt x="103068" y="39828"/>
                    <a:pt x="103068" y="39828"/>
                    <a:pt x="103068" y="39753"/>
                  </a:cubicBezTo>
                  <a:cubicBezTo>
                    <a:pt x="103068" y="39678"/>
                    <a:pt x="103105" y="39678"/>
                    <a:pt x="103105" y="39603"/>
                  </a:cubicBezTo>
                  <a:cubicBezTo>
                    <a:pt x="103142" y="39603"/>
                    <a:pt x="103105" y="39527"/>
                    <a:pt x="103105" y="39452"/>
                  </a:cubicBezTo>
                  <a:cubicBezTo>
                    <a:pt x="103142" y="39377"/>
                    <a:pt x="103142" y="39314"/>
                    <a:pt x="103142" y="39164"/>
                  </a:cubicBezTo>
                  <a:cubicBezTo>
                    <a:pt x="103179" y="39089"/>
                    <a:pt x="103209" y="39089"/>
                    <a:pt x="103209" y="39014"/>
                  </a:cubicBezTo>
                  <a:cubicBezTo>
                    <a:pt x="103246" y="39014"/>
                    <a:pt x="103246" y="38938"/>
                    <a:pt x="103246" y="38938"/>
                  </a:cubicBezTo>
                  <a:cubicBezTo>
                    <a:pt x="103283" y="38863"/>
                    <a:pt x="103283" y="38788"/>
                    <a:pt x="103320" y="38788"/>
                  </a:cubicBezTo>
                  <a:cubicBezTo>
                    <a:pt x="103320" y="38788"/>
                    <a:pt x="103356" y="38788"/>
                    <a:pt x="103393" y="38788"/>
                  </a:cubicBezTo>
                  <a:cubicBezTo>
                    <a:pt x="103393" y="38863"/>
                    <a:pt x="103393" y="38938"/>
                    <a:pt x="103430" y="38938"/>
                  </a:cubicBezTo>
                  <a:cubicBezTo>
                    <a:pt x="103430" y="38938"/>
                    <a:pt x="103467" y="38938"/>
                    <a:pt x="103467" y="39014"/>
                  </a:cubicBezTo>
                  <a:cubicBezTo>
                    <a:pt x="103503" y="39014"/>
                    <a:pt x="103540" y="39014"/>
                    <a:pt x="103540" y="39089"/>
                  </a:cubicBezTo>
                  <a:cubicBezTo>
                    <a:pt x="103577" y="39164"/>
                    <a:pt x="103614" y="39164"/>
                    <a:pt x="103614" y="39239"/>
                  </a:cubicBezTo>
                  <a:cubicBezTo>
                    <a:pt x="103614" y="39314"/>
                    <a:pt x="103577" y="39314"/>
                    <a:pt x="103577" y="39377"/>
                  </a:cubicBezTo>
                  <a:cubicBezTo>
                    <a:pt x="103577" y="39452"/>
                    <a:pt x="103577" y="39452"/>
                    <a:pt x="103540" y="39527"/>
                  </a:cubicBezTo>
                  <a:cubicBezTo>
                    <a:pt x="103540" y="39603"/>
                    <a:pt x="103540" y="39678"/>
                    <a:pt x="103540" y="39753"/>
                  </a:cubicBezTo>
                  <a:cubicBezTo>
                    <a:pt x="103540" y="39903"/>
                    <a:pt x="103577" y="39979"/>
                    <a:pt x="103577" y="40054"/>
                  </a:cubicBezTo>
                  <a:cubicBezTo>
                    <a:pt x="103614" y="40355"/>
                    <a:pt x="103577" y="40492"/>
                    <a:pt x="103577" y="40718"/>
                  </a:cubicBezTo>
                  <a:cubicBezTo>
                    <a:pt x="103577" y="40868"/>
                    <a:pt x="103614" y="41019"/>
                    <a:pt x="103577" y="41169"/>
                  </a:cubicBezTo>
                  <a:cubicBezTo>
                    <a:pt x="103577" y="41244"/>
                    <a:pt x="103614" y="41320"/>
                    <a:pt x="103577" y="41320"/>
                  </a:cubicBezTo>
                  <a:cubicBezTo>
                    <a:pt x="103577" y="41395"/>
                    <a:pt x="103540" y="41395"/>
                    <a:pt x="103540" y="41470"/>
                  </a:cubicBezTo>
                  <a:cubicBezTo>
                    <a:pt x="103503" y="41533"/>
                    <a:pt x="103467" y="41533"/>
                    <a:pt x="103467" y="41608"/>
                  </a:cubicBezTo>
                  <a:cubicBezTo>
                    <a:pt x="103467" y="41683"/>
                    <a:pt x="103467" y="41683"/>
                    <a:pt x="103467" y="41833"/>
                  </a:cubicBezTo>
                  <a:cubicBezTo>
                    <a:pt x="103467" y="41909"/>
                    <a:pt x="103467" y="41909"/>
                    <a:pt x="103467" y="41984"/>
                  </a:cubicBezTo>
                  <a:cubicBezTo>
                    <a:pt x="103467" y="42209"/>
                    <a:pt x="103503" y="42285"/>
                    <a:pt x="103540" y="42435"/>
                  </a:cubicBezTo>
                  <a:cubicBezTo>
                    <a:pt x="103577" y="42573"/>
                    <a:pt x="103577" y="42648"/>
                    <a:pt x="103577" y="42798"/>
                  </a:cubicBezTo>
                  <a:cubicBezTo>
                    <a:pt x="103577" y="42874"/>
                    <a:pt x="103577" y="42949"/>
                    <a:pt x="103577" y="43024"/>
                  </a:cubicBezTo>
                  <a:cubicBezTo>
                    <a:pt x="103577" y="43099"/>
                    <a:pt x="103540" y="43099"/>
                    <a:pt x="103503" y="43099"/>
                  </a:cubicBezTo>
                  <a:cubicBezTo>
                    <a:pt x="103467" y="43174"/>
                    <a:pt x="103430" y="43174"/>
                    <a:pt x="103430" y="43250"/>
                  </a:cubicBezTo>
                  <a:cubicBezTo>
                    <a:pt x="103430" y="43325"/>
                    <a:pt x="103430" y="43400"/>
                    <a:pt x="103430" y="43463"/>
                  </a:cubicBezTo>
                  <a:cubicBezTo>
                    <a:pt x="103430" y="43550"/>
                    <a:pt x="103430" y="43613"/>
                    <a:pt x="103430" y="43688"/>
                  </a:cubicBezTo>
                  <a:cubicBezTo>
                    <a:pt x="103430" y="43763"/>
                    <a:pt x="103467" y="43763"/>
                    <a:pt x="103467" y="43839"/>
                  </a:cubicBezTo>
                  <a:cubicBezTo>
                    <a:pt x="103467" y="43914"/>
                    <a:pt x="103430" y="43914"/>
                    <a:pt x="103430" y="43989"/>
                  </a:cubicBezTo>
                  <a:cubicBezTo>
                    <a:pt x="103577" y="43989"/>
                    <a:pt x="103577" y="43989"/>
                    <a:pt x="103577" y="43989"/>
                  </a:cubicBezTo>
                  <a:cubicBezTo>
                    <a:pt x="103577" y="43914"/>
                    <a:pt x="103614" y="43989"/>
                    <a:pt x="103650" y="43914"/>
                  </a:cubicBezTo>
                  <a:cubicBezTo>
                    <a:pt x="103650" y="43839"/>
                    <a:pt x="103650" y="43839"/>
                    <a:pt x="103650" y="43763"/>
                  </a:cubicBezTo>
                  <a:cubicBezTo>
                    <a:pt x="103681" y="43613"/>
                    <a:pt x="103681" y="43613"/>
                    <a:pt x="103681" y="43613"/>
                  </a:cubicBezTo>
                  <a:cubicBezTo>
                    <a:pt x="103724" y="43550"/>
                    <a:pt x="103724" y="43550"/>
                    <a:pt x="103754" y="43463"/>
                  </a:cubicBezTo>
                  <a:cubicBezTo>
                    <a:pt x="103754" y="43463"/>
                    <a:pt x="103754" y="43400"/>
                    <a:pt x="103791" y="43325"/>
                  </a:cubicBezTo>
                  <a:cubicBezTo>
                    <a:pt x="103791" y="43400"/>
                    <a:pt x="103828" y="43325"/>
                    <a:pt x="103865" y="43400"/>
                  </a:cubicBezTo>
                  <a:cubicBezTo>
                    <a:pt x="103865" y="43550"/>
                    <a:pt x="103828" y="43613"/>
                    <a:pt x="103865" y="43688"/>
                  </a:cubicBezTo>
                  <a:cubicBezTo>
                    <a:pt x="103865" y="43763"/>
                    <a:pt x="103901" y="43763"/>
                    <a:pt x="103938" y="43763"/>
                  </a:cubicBezTo>
                  <a:cubicBezTo>
                    <a:pt x="103975" y="43914"/>
                    <a:pt x="104049" y="43914"/>
                    <a:pt x="104122" y="43914"/>
                  </a:cubicBezTo>
                  <a:cubicBezTo>
                    <a:pt x="104122" y="43839"/>
                    <a:pt x="104122" y="43839"/>
                    <a:pt x="104122" y="43763"/>
                  </a:cubicBezTo>
                  <a:cubicBezTo>
                    <a:pt x="104122" y="43688"/>
                    <a:pt x="104122" y="43688"/>
                    <a:pt x="104085" y="43613"/>
                  </a:cubicBezTo>
                  <a:cubicBezTo>
                    <a:pt x="104085" y="43613"/>
                    <a:pt x="104085" y="43550"/>
                    <a:pt x="104085" y="43463"/>
                  </a:cubicBezTo>
                  <a:cubicBezTo>
                    <a:pt x="104085" y="43400"/>
                    <a:pt x="104049" y="43400"/>
                    <a:pt x="104012" y="43325"/>
                  </a:cubicBezTo>
                  <a:cubicBezTo>
                    <a:pt x="104012" y="43250"/>
                    <a:pt x="103975" y="43325"/>
                    <a:pt x="103938" y="43250"/>
                  </a:cubicBezTo>
                  <a:cubicBezTo>
                    <a:pt x="103938" y="43174"/>
                    <a:pt x="103938" y="43099"/>
                    <a:pt x="103901" y="43099"/>
                  </a:cubicBezTo>
                  <a:cubicBezTo>
                    <a:pt x="103901" y="43024"/>
                    <a:pt x="103828" y="43024"/>
                    <a:pt x="103828" y="42949"/>
                  </a:cubicBezTo>
                  <a:cubicBezTo>
                    <a:pt x="103791" y="42874"/>
                    <a:pt x="103828" y="42798"/>
                    <a:pt x="103791" y="42648"/>
                  </a:cubicBezTo>
                  <a:cubicBezTo>
                    <a:pt x="103791" y="42573"/>
                    <a:pt x="103754" y="42573"/>
                    <a:pt x="103754" y="42498"/>
                  </a:cubicBezTo>
                  <a:cubicBezTo>
                    <a:pt x="103724" y="42435"/>
                    <a:pt x="103681" y="42360"/>
                    <a:pt x="103681" y="42209"/>
                  </a:cubicBezTo>
                  <a:cubicBezTo>
                    <a:pt x="103681" y="42059"/>
                    <a:pt x="103791" y="42059"/>
                    <a:pt x="103828" y="41909"/>
                  </a:cubicBezTo>
                  <a:cubicBezTo>
                    <a:pt x="103828" y="41909"/>
                    <a:pt x="103865" y="41909"/>
                    <a:pt x="103865" y="41833"/>
                  </a:cubicBezTo>
                  <a:cubicBezTo>
                    <a:pt x="103865" y="41758"/>
                    <a:pt x="103865" y="41683"/>
                    <a:pt x="103865" y="41608"/>
                  </a:cubicBezTo>
                  <a:cubicBezTo>
                    <a:pt x="103865" y="41608"/>
                    <a:pt x="103865" y="41533"/>
                    <a:pt x="103865" y="41470"/>
                  </a:cubicBezTo>
                  <a:cubicBezTo>
                    <a:pt x="103865" y="41395"/>
                    <a:pt x="103938" y="41470"/>
                    <a:pt x="103938" y="41395"/>
                  </a:cubicBezTo>
                  <a:cubicBezTo>
                    <a:pt x="103938" y="41395"/>
                    <a:pt x="103938" y="41320"/>
                    <a:pt x="103975" y="41244"/>
                  </a:cubicBezTo>
                  <a:cubicBezTo>
                    <a:pt x="104012" y="41244"/>
                    <a:pt x="103975" y="41094"/>
                    <a:pt x="104012" y="41094"/>
                  </a:cubicBezTo>
                  <a:cubicBezTo>
                    <a:pt x="104085" y="41094"/>
                    <a:pt x="104122" y="41169"/>
                    <a:pt x="104159" y="41244"/>
                  </a:cubicBezTo>
                  <a:cubicBezTo>
                    <a:pt x="104226" y="41320"/>
                    <a:pt x="104226" y="41470"/>
                    <a:pt x="104300" y="41470"/>
                  </a:cubicBezTo>
                  <a:cubicBezTo>
                    <a:pt x="104336" y="41470"/>
                    <a:pt x="104336" y="41395"/>
                    <a:pt x="104373" y="41320"/>
                  </a:cubicBezTo>
                  <a:cubicBezTo>
                    <a:pt x="104373" y="41320"/>
                    <a:pt x="104373" y="41244"/>
                    <a:pt x="104373" y="41169"/>
                  </a:cubicBezTo>
                  <a:cubicBezTo>
                    <a:pt x="104373" y="41169"/>
                    <a:pt x="104336" y="41094"/>
                    <a:pt x="104336" y="41019"/>
                  </a:cubicBezTo>
                  <a:cubicBezTo>
                    <a:pt x="104336" y="41019"/>
                    <a:pt x="104336" y="40944"/>
                    <a:pt x="104336" y="40868"/>
                  </a:cubicBezTo>
                  <a:cubicBezTo>
                    <a:pt x="104336" y="40793"/>
                    <a:pt x="104300" y="40718"/>
                    <a:pt x="104300" y="40643"/>
                  </a:cubicBezTo>
                  <a:cubicBezTo>
                    <a:pt x="104300" y="40568"/>
                    <a:pt x="104300" y="40492"/>
                    <a:pt x="104300" y="40492"/>
                  </a:cubicBezTo>
                  <a:cubicBezTo>
                    <a:pt x="104300" y="40417"/>
                    <a:pt x="104263" y="40355"/>
                    <a:pt x="104263" y="40279"/>
                  </a:cubicBezTo>
                  <a:cubicBezTo>
                    <a:pt x="104263" y="40204"/>
                    <a:pt x="104226" y="40204"/>
                    <a:pt x="104226" y="40129"/>
                  </a:cubicBezTo>
                  <a:cubicBezTo>
                    <a:pt x="104196" y="39979"/>
                    <a:pt x="104226" y="39903"/>
                    <a:pt x="104226" y="39753"/>
                  </a:cubicBezTo>
                  <a:cubicBezTo>
                    <a:pt x="104226" y="39678"/>
                    <a:pt x="104226" y="39603"/>
                    <a:pt x="104226" y="39603"/>
                  </a:cubicBezTo>
                  <a:cubicBezTo>
                    <a:pt x="104196" y="39527"/>
                    <a:pt x="104196" y="39527"/>
                    <a:pt x="104159" y="39452"/>
                  </a:cubicBezTo>
                  <a:cubicBezTo>
                    <a:pt x="104159" y="39377"/>
                    <a:pt x="104159" y="39314"/>
                    <a:pt x="104122" y="39314"/>
                  </a:cubicBezTo>
                  <a:cubicBezTo>
                    <a:pt x="104085" y="39164"/>
                    <a:pt x="104049" y="39164"/>
                    <a:pt x="104012" y="39014"/>
                  </a:cubicBezTo>
                  <a:cubicBezTo>
                    <a:pt x="104012" y="38938"/>
                    <a:pt x="103975" y="38938"/>
                    <a:pt x="103975" y="38863"/>
                  </a:cubicBezTo>
                  <a:cubicBezTo>
                    <a:pt x="103975" y="38788"/>
                    <a:pt x="103975" y="38788"/>
                    <a:pt x="103975" y="38713"/>
                  </a:cubicBezTo>
                  <a:cubicBezTo>
                    <a:pt x="103975" y="38638"/>
                    <a:pt x="103975" y="38638"/>
                    <a:pt x="103975" y="38562"/>
                  </a:cubicBezTo>
                  <a:cubicBezTo>
                    <a:pt x="103975" y="38487"/>
                    <a:pt x="103975" y="38487"/>
                    <a:pt x="103975" y="38412"/>
                  </a:cubicBezTo>
                  <a:cubicBezTo>
                    <a:pt x="103975" y="38274"/>
                    <a:pt x="103975" y="38274"/>
                    <a:pt x="103975" y="38274"/>
                  </a:cubicBezTo>
                  <a:cubicBezTo>
                    <a:pt x="103975" y="38199"/>
                    <a:pt x="104012" y="38199"/>
                    <a:pt x="104012" y="38124"/>
                  </a:cubicBezTo>
                  <a:cubicBezTo>
                    <a:pt x="104012" y="38049"/>
                    <a:pt x="103975" y="38049"/>
                    <a:pt x="103975" y="37973"/>
                  </a:cubicBezTo>
                  <a:cubicBezTo>
                    <a:pt x="103975" y="37898"/>
                    <a:pt x="104012" y="37898"/>
                    <a:pt x="104012" y="37823"/>
                  </a:cubicBezTo>
                  <a:cubicBezTo>
                    <a:pt x="104012" y="37748"/>
                    <a:pt x="103975" y="37748"/>
                    <a:pt x="103975" y="37673"/>
                  </a:cubicBezTo>
                  <a:lnTo>
                    <a:pt x="103901" y="37673"/>
                  </a:lnTo>
                  <a:cubicBezTo>
                    <a:pt x="103865" y="37522"/>
                    <a:pt x="103901" y="37447"/>
                    <a:pt x="103901" y="37372"/>
                  </a:cubicBezTo>
                  <a:cubicBezTo>
                    <a:pt x="103865" y="37297"/>
                    <a:pt x="103865" y="37159"/>
                    <a:pt x="103865" y="37084"/>
                  </a:cubicBezTo>
                  <a:cubicBezTo>
                    <a:pt x="103828" y="36933"/>
                    <a:pt x="103865" y="36858"/>
                    <a:pt x="103865" y="36783"/>
                  </a:cubicBezTo>
                  <a:cubicBezTo>
                    <a:pt x="103865" y="36632"/>
                    <a:pt x="103828" y="36557"/>
                    <a:pt x="103828" y="36482"/>
                  </a:cubicBezTo>
                  <a:cubicBezTo>
                    <a:pt x="103681" y="36482"/>
                    <a:pt x="103681" y="36482"/>
                    <a:pt x="103681" y="36482"/>
                  </a:cubicBezTo>
                  <a:cubicBezTo>
                    <a:pt x="103681" y="37522"/>
                    <a:pt x="103681" y="37522"/>
                    <a:pt x="103681" y="37522"/>
                  </a:cubicBezTo>
                  <a:cubicBezTo>
                    <a:pt x="103650" y="37522"/>
                    <a:pt x="103614" y="37522"/>
                    <a:pt x="103577" y="37522"/>
                  </a:cubicBezTo>
                  <a:cubicBezTo>
                    <a:pt x="103540" y="37522"/>
                    <a:pt x="103540" y="37522"/>
                    <a:pt x="103503" y="37597"/>
                  </a:cubicBezTo>
                  <a:cubicBezTo>
                    <a:pt x="103503" y="37748"/>
                    <a:pt x="103503" y="37748"/>
                    <a:pt x="103503" y="37748"/>
                  </a:cubicBezTo>
                  <a:cubicBezTo>
                    <a:pt x="103503" y="37748"/>
                    <a:pt x="103503" y="37823"/>
                    <a:pt x="103503" y="37898"/>
                  </a:cubicBezTo>
                  <a:cubicBezTo>
                    <a:pt x="103503" y="38049"/>
                    <a:pt x="103503" y="38049"/>
                    <a:pt x="103503" y="38049"/>
                  </a:cubicBezTo>
                  <a:cubicBezTo>
                    <a:pt x="103540" y="38049"/>
                    <a:pt x="103540" y="38124"/>
                    <a:pt x="103540" y="38124"/>
                  </a:cubicBezTo>
                  <a:cubicBezTo>
                    <a:pt x="103577" y="38274"/>
                    <a:pt x="103540" y="38337"/>
                    <a:pt x="103540" y="38412"/>
                  </a:cubicBezTo>
                  <a:cubicBezTo>
                    <a:pt x="103430" y="38412"/>
                    <a:pt x="103430" y="38412"/>
                    <a:pt x="103430" y="38412"/>
                  </a:cubicBezTo>
                  <a:cubicBezTo>
                    <a:pt x="103393" y="38412"/>
                    <a:pt x="103356" y="38412"/>
                    <a:pt x="103356" y="38412"/>
                  </a:cubicBezTo>
                  <a:cubicBezTo>
                    <a:pt x="103356" y="38337"/>
                    <a:pt x="103320" y="38337"/>
                    <a:pt x="103320" y="38274"/>
                  </a:cubicBezTo>
                  <a:cubicBezTo>
                    <a:pt x="103320" y="38199"/>
                    <a:pt x="103356" y="38199"/>
                    <a:pt x="103356" y="38124"/>
                  </a:cubicBezTo>
                  <a:cubicBezTo>
                    <a:pt x="103356" y="38049"/>
                    <a:pt x="103356" y="38049"/>
                    <a:pt x="103356" y="37973"/>
                  </a:cubicBezTo>
                  <a:cubicBezTo>
                    <a:pt x="103356" y="37898"/>
                    <a:pt x="103393" y="37823"/>
                    <a:pt x="103393" y="37673"/>
                  </a:cubicBezTo>
                  <a:cubicBezTo>
                    <a:pt x="103393" y="37522"/>
                    <a:pt x="103393" y="37522"/>
                    <a:pt x="103393" y="37522"/>
                  </a:cubicBezTo>
                  <a:cubicBezTo>
                    <a:pt x="103356" y="37447"/>
                    <a:pt x="103356" y="37447"/>
                    <a:pt x="103320" y="37372"/>
                  </a:cubicBezTo>
                  <a:cubicBezTo>
                    <a:pt x="103320" y="37297"/>
                    <a:pt x="103283" y="37297"/>
                    <a:pt x="103246" y="37234"/>
                  </a:cubicBezTo>
                  <a:cubicBezTo>
                    <a:pt x="103246" y="37234"/>
                    <a:pt x="103209" y="37159"/>
                    <a:pt x="103179" y="37159"/>
                  </a:cubicBezTo>
                  <a:cubicBezTo>
                    <a:pt x="103179" y="37159"/>
                    <a:pt x="103142" y="37159"/>
                    <a:pt x="103105" y="37159"/>
                  </a:cubicBezTo>
                  <a:cubicBezTo>
                    <a:pt x="103068" y="37159"/>
                    <a:pt x="103068" y="37084"/>
                    <a:pt x="103032" y="37084"/>
                  </a:cubicBezTo>
                  <a:cubicBezTo>
                    <a:pt x="102995" y="37008"/>
                    <a:pt x="103032" y="36933"/>
                    <a:pt x="102995" y="36933"/>
                  </a:cubicBezTo>
                  <a:cubicBezTo>
                    <a:pt x="102995" y="36858"/>
                    <a:pt x="102958" y="36858"/>
                    <a:pt x="102921" y="36858"/>
                  </a:cubicBezTo>
                  <a:cubicBezTo>
                    <a:pt x="102848" y="36783"/>
                    <a:pt x="102774" y="36632"/>
                    <a:pt x="102707" y="36482"/>
                  </a:cubicBezTo>
                  <a:cubicBezTo>
                    <a:pt x="102523" y="36482"/>
                    <a:pt x="102523" y="36482"/>
                    <a:pt x="102523" y="36482"/>
                  </a:cubicBezTo>
                  <a:cubicBezTo>
                    <a:pt x="102523" y="37159"/>
                    <a:pt x="102523" y="37159"/>
                    <a:pt x="102523" y="37159"/>
                  </a:cubicBezTo>
                  <a:cubicBezTo>
                    <a:pt x="102192" y="37159"/>
                    <a:pt x="102192" y="37159"/>
                    <a:pt x="102192" y="37159"/>
                  </a:cubicBezTo>
                  <a:lnTo>
                    <a:pt x="102192" y="37084"/>
                  </a:lnTo>
                  <a:cubicBezTo>
                    <a:pt x="102192" y="37008"/>
                    <a:pt x="102192" y="36933"/>
                    <a:pt x="102162" y="36933"/>
                  </a:cubicBezTo>
                  <a:cubicBezTo>
                    <a:pt x="102162" y="36708"/>
                    <a:pt x="102088" y="36632"/>
                    <a:pt x="102052" y="36407"/>
                  </a:cubicBezTo>
                  <a:cubicBezTo>
                    <a:pt x="101941" y="36482"/>
                    <a:pt x="101941" y="36482"/>
                    <a:pt x="101941" y="36482"/>
                  </a:cubicBezTo>
                  <a:cubicBezTo>
                    <a:pt x="101941" y="36557"/>
                    <a:pt x="101978" y="36557"/>
                    <a:pt x="101978" y="36632"/>
                  </a:cubicBezTo>
                  <a:cubicBezTo>
                    <a:pt x="101978" y="36933"/>
                    <a:pt x="101978" y="36933"/>
                    <a:pt x="101978" y="36933"/>
                  </a:cubicBezTo>
                  <a:cubicBezTo>
                    <a:pt x="101978" y="36933"/>
                    <a:pt x="101941" y="37008"/>
                    <a:pt x="101941" y="37084"/>
                  </a:cubicBezTo>
                  <a:cubicBezTo>
                    <a:pt x="101905" y="37008"/>
                    <a:pt x="101905" y="37084"/>
                    <a:pt x="101868" y="37084"/>
                  </a:cubicBezTo>
                  <a:cubicBezTo>
                    <a:pt x="101831" y="37008"/>
                    <a:pt x="101831" y="37008"/>
                    <a:pt x="101794" y="37008"/>
                  </a:cubicBezTo>
                  <a:cubicBezTo>
                    <a:pt x="101794" y="36858"/>
                    <a:pt x="101794" y="36858"/>
                    <a:pt x="101794" y="36858"/>
                  </a:cubicBezTo>
                  <a:cubicBezTo>
                    <a:pt x="101794" y="36783"/>
                    <a:pt x="101794" y="36708"/>
                    <a:pt x="101794" y="36708"/>
                  </a:cubicBezTo>
                  <a:cubicBezTo>
                    <a:pt x="101831" y="36632"/>
                    <a:pt x="101831" y="36557"/>
                    <a:pt x="101831" y="36482"/>
                  </a:cubicBezTo>
                  <a:cubicBezTo>
                    <a:pt x="101831" y="36332"/>
                    <a:pt x="101758" y="36256"/>
                    <a:pt x="101721" y="36119"/>
                  </a:cubicBezTo>
                  <a:cubicBezTo>
                    <a:pt x="101690" y="36181"/>
                    <a:pt x="101690" y="36256"/>
                    <a:pt x="101647" y="36256"/>
                  </a:cubicBezTo>
                  <a:cubicBezTo>
                    <a:pt x="101617" y="36332"/>
                    <a:pt x="101617" y="36332"/>
                    <a:pt x="101580" y="36332"/>
                  </a:cubicBezTo>
                  <a:cubicBezTo>
                    <a:pt x="101506" y="36332"/>
                    <a:pt x="101506" y="36332"/>
                    <a:pt x="101506" y="36332"/>
                  </a:cubicBezTo>
                  <a:cubicBezTo>
                    <a:pt x="101433" y="36332"/>
                    <a:pt x="101433" y="36332"/>
                    <a:pt x="101433" y="36332"/>
                  </a:cubicBezTo>
                  <a:cubicBezTo>
                    <a:pt x="101396" y="36332"/>
                    <a:pt x="101359" y="36332"/>
                    <a:pt x="101359" y="36256"/>
                  </a:cubicBezTo>
                  <a:cubicBezTo>
                    <a:pt x="101359" y="36181"/>
                    <a:pt x="101359" y="36119"/>
                    <a:pt x="101359" y="36043"/>
                  </a:cubicBezTo>
                  <a:cubicBezTo>
                    <a:pt x="101359" y="35968"/>
                    <a:pt x="101396" y="35893"/>
                    <a:pt x="101433" y="35893"/>
                  </a:cubicBezTo>
                  <a:cubicBezTo>
                    <a:pt x="101433" y="35818"/>
                    <a:pt x="101433" y="35743"/>
                    <a:pt x="101470" y="35743"/>
                  </a:cubicBezTo>
                  <a:cubicBezTo>
                    <a:pt x="101506" y="35667"/>
                    <a:pt x="101506" y="35743"/>
                    <a:pt x="101543" y="35743"/>
                  </a:cubicBezTo>
                  <a:cubicBezTo>
                    <a:pt x="101580" y="35667"/>
                    <a:pt x="101617" y="35667"/>
                    <a:pt x="101690" y="35592"/>
                  </a:cubicBezTo>
                  <a:cubicBezTo>
                    <a:pt x="101721" y="35592"/>
                    <a:pt x="101758" y="35592"/>
                    <a:pt x="101758" y="35517"/>
                  </a:cubicBezTo>
                  <a:cubicBezTo>
                    <a:pt x="101794" y="35517"/>
                    <a:pt x="101794" y="35442"/>
                    <a:pt x="101831" y="35367"/>
                  </a:cubicBezTo>
                  <a:cubicBezTo>
                    <a:pt x="101831" y="35291"/>
                    <a:pt x="101868" y="35291"/>
                    <a:pt x="101905" y="35216"/>
                  </a:cubicBezTo>
                  <a:cubicBezTo>
                    <a:pt x="101941" y="35154"/>
                    <a:pt x="101941" y="35078"/>
                    <a:pt x="101978" y="35078"/>
                  </a:cubicBezTo>
                  <a:cubicBezTo>
                    <a:pt x="102015" y="35003"/>
                    <a:pt x="102015" y="35003"/>
                    <a:pt x="102052" y="35003"/>
                  </a:cubicBezTo>
                  <a:cubicBezTo>
                    <a:pt x="102088" y="35003"/>
                    <a:pt x="102088" y="34928"/>
                    <a:pt x="102125" y="34928"/>
                  </a:cubicBezTo>
                  <a:cubicBezTo>
                    <a:pt x="102162" y="34928"/>
                    <a:pt x="102192" y="34928"/>
                    <a:pt x="102266" y="34928"/>
                  </a:cubicBezTo>
                  <a:cubicBezTo>
                    <a:pt x="102266" y="34702"/>
                    <a:pt x="102229" y="34552"/>
                    <a:pt x="102266" y="34402"/>
                  </a:cubicBezTo>
                  <a:cubicBezTo>
                    <a:pt x="102303" y="34326"/>
                    <a:pt x="102303" y="34326"/>
                    <a:pt x="102303" y="34251"/>
                  </a:cubicBezTo>
                  <a:cubicBezTo>
                    <a:pt x="102339" y="34176"/>
                    <a:pt x="102376" y="34176"/>
                    <a:pt x="102376" y="34176"/>
                  </a:cubicBezTo>
                  <a:cubicBezTo>
                    <a:pt x="102413" y="34101"/>
                    <a:pt x="102413" y="34101"/>
                    <a:pt x="102450" y="34101"/>
                  </a:cubicBezTo>
                  <a:cubicBezTo>
                    <a:pt x="102486" y="34038"/>
                    <a:pt x="102486" y="33963"/>
                    <a:pt x="102486" y="33963"/>
                  </a:cubicBezTo>
                  <a:cubicBezTo>
                    <a:pt x="102523" y="33888"/>
                    <a:pt x="102486" y="33813"/>
                    <a:pt x="102523" y="33737"/>
                  </a:cubicBezTo>
                  <a:cubicBezTo>
                    <a:pt x="102560" y="33737"/>
                    <a:pt x="102560" y="33737"/>
                    <a:pt x="102597" y="33662"/>
                  </a:cubicBezTo>
                  <a:cubicBezTo>
                    <a:pt x="102633" y="33662"/>
                    <a:pt x="102633" y="33662"/>
                    <a:pt x="102664" y="33587"/>
                  </a:cubicBezTo>
                  <a:cubicBezTo>
                    <a:pt x="102707" y="33587"/>
                    <a:pt x="102707" y="33512"/>
                    <a:pt x="102707" y="33437"/>
                  </a:cubicBezTo>
                  <a:cubicBezTo>
                    <a:pt x="102738" y="33437"/>
                    <a:pt x="102774" y="33437"/>
                    <a:pt x="102811" y="33361"/>
                  </a:cubicBezTo>
                  <a:cubicBezTo>
                    <a:pt x="102811" y="33286"/>
                    <a:pt x="102811" y="33211"/>
                    <a:pt x="102848" y="33211"/>
                  </a:cubicBezTo>
                  <a:cubicBezTo>
                    <a:pt x="102848" y="33211"/>
                    <a:pt x="102885" y="33211"/>
                    <a:pt x="102921" y="33211"/>
                  </a:cubicBezTo>
                  <a:cubicBezTo>
                    <a:pt x="102921" y="33136"/>
                    <a:pt x="102958" y="33211"/>
                    <a:pt x="102995" y="33211"/>
                  </a:cubicBezTo>
                  <a:cubicBezTo>
                    <a:pt x="102995" y="33136"/>
                    <a:pt x="102995" y="33073"/>
                    <a:pt x="102995" y="33073"/>
                  </a:cubicBezTo>
                  <a:cubicBezTo>
                    <a:pt x="103032" y="32985"/>
                    <a:pt x="103032" y="32923"/>
                    <a:pt x="103032" y="32923"/>
                  </a:cubicBezTo>
                  <a:cubicBezTo>
                    <a:pt x="103068" y="32848"/>
                    <a:pt x="103068" y="32772"/>
                    <a:pt x="103068" y="32772"/>
                  </a:cubicBezTo>
                  <a:cubicBezTo>
                    <a:pt x="103068" y="32697"/>
                    <a:pt x="103105" y="32697"/>
                    <a:pt x="103105" y="32622"/>
                  </a:cubicBezTo>
                  <a:cubicBezTo>
                    <a:pt x="103105" y="32547"/>
                    <a:pt x="103142" y="32547"/>
                    <a:pt x="103142" y="32472"/>
                  </a:cubicBezTo>
                  <a:cubicBezTo>
                    <a:pt x="103179" y="32396"/>
                    <a:pt x="103179" y="32321"/>
                    <a:pt x="103179" y="32321"/>
                  </a:cubicBezTo>
                  <a:cubicBezTo>
                    <a:pt x="103209" y="32246"/>
                    <a:pt x="103283" y="32171"/>
                    <a:pt x="103320" y="32171"/>
                  </a:cubicBezTo>
                  <a:cubicBezTo>
                    <a:pt x="103393" y="32171"/>
                    <a:pt x="103430" y="32171"/>
                    <a:pt x="103467" y="32171"/>
                  </a:cubicBezTo>
                  <a:cubicBezTo>
                    <a:pt x="103540" y="32171"/>
                    <a:pt x="103577" y="32096"/>
                    <a:pt x="103614" y="32020"/>
                  </a:cubicBezTo>
                  <a:cubicBezTo>
                    <a:pt x="103650" y="31958"/>
                    <a:pt x="103650" y="31883"/>
                    <a:pt x="103681" y="31883"/>
                  </a:cubicBezTo>
                  <a:cubicBezTo>
                    <a:pt x="103724" y="31807"/>
                    <a:pt x="103724" y="31732"/>
                    <a:pt x="103754" y="31657"/>
                  </a:cubicBezTo>
                  <a:cubicBezTo>
                    <a:pt x="103791" y="31582"/>
                    <a:pt x="103828" y="31507"/>
                    <a:pt x="103901" y="31507"/>
                  </a:cubicBezTo>
                  <a:cubicBezTo>
                    <a:pt x="103938" y="31507"/>
                    <a:pt x="104012" y="31582"/>
                    <a:pt x="104085" y="31582"/>
                  </a:cubicBezTo>
                  <a:lnTo>
                    <a:pt x="104085" y="31582"/>
                  </a:lnTo>
                  <a:cubicBezTo>
                    <a:pt x="104159" y="31582"/>
                    <a:pt x="104196" y="31507"/>
                    <a:pt x="104263" y="31507"/>
                  </a:cubicBezTo>
                  <a:cubicBezTo>
                    <a:pt x="104300" y="31507"/>
                    <a:pt x="104300" y="31507"/>
                    <a:pt x="104300" y="31507"/>
                  </a:cubicBezTo>
                  <a:cubicBezTo>
                    <a:pt x="104336" y="31507"/>
                    <a:pt x="104336" y="31582"/>
                    <a:pt x="104373" y="31582"/>
                  </a:cubicBezTo>
                  <a:cubicBezTo>
                    <a:pt x="104447" y="31582"/>
                    <a:pt x="104447" y="31582"/>
                    <a:pt x="104447" y="31582"/>
                  </a:cubicBezTo>
                  <a:cubicBezTo>
                    <a:pt x="104483" y="31582"/>
                    <a:pt x="104483" y="31582"/>
                    <a:pt x="104520" y="31582"/>
                  </a:cubicBezTo>
                  <a:cubicBezTo>
                    <a:pt x="104557" y="31582"/>
                    <a:pt x="104594" y="31507"/>
                    <a:pt x="104630" y="31507"/>
                  </a:cubicBezTo>
                  <a:cubicBezTo>
                    <a:pt x="104667" y="31507"/>
                    <a:pt x="104667" y="31507"/>
                    <a:pt x="104667" y="31507"/>
                  </a:cubicBezTo>
                  <a:cubicBezTo>
                    <a:pt x="104704" y="31507"/>
                    <a:pt x="104704" y="31582"/>
                    <a:pt x="104741" y="31582"/>
                  </a:cubicBezTo>
                  <a:cubicBezTo>
                    <a:pt x="104771" y="31582"/>
                    <a:pt x="104845" y="31732"/>
                    <a:pt x="104882" y="31732"/>
                  </a:cubicBezTo>
                  <a:close/>
                  <a:moveTo>
                    <a:pt x="53935" y="32396"/>
                  </a:moveTo>
                  <a:lnTo>
                    <a:pt x="53935" y="32396"/>
                  </a:lnTo>
                  <a:cubicBezTo>
                    <a:pt x="53862" y="32472"/>
                    <a:pt x="53862" y="32547"/>
                    <a:pt x="53788" y="32622"/>
                  </a:cubicBezTo>
                  <a:cubicBezTo>
                    <a:pt x="53788" y="32622"/>
                    <a:pt x="53751" y="32622"/>
                    <a:pt x="53715" y="32622"/>
                  </a:cubicBezTo>
                  <a:cubicBezTo>
                    <a:pt x="53715" y="32697"/>
                    <a:pt x="53715" y="32772"/>
                    <a:pt x="53678" y="32772"/>
                  </a:cubicBezTo>
                  <a:cubicBezTo>
                    <a:pt x="53641" y="32923"/>
                    <a:pt x="53604" y="32923"/>
                    <a:pt x="53568" y="33073"/>
                  </a:cubicBezTo>
                  <a:cubicBezTo>
                    <a:pt x="53568" y="33136"/>
                    <a:pt x="53568" y="33136"/>
                    <a:pt x="53568" y="33211"/>
                  </a:cubicBezTo>
                  <a:cubicBezTo>
                    <a:pt x="53641" y="33286"/>
                    <a:pt x="53641" y="33286"/>
                    <a:pt x="53641" y="33286"/>
                  </a:cubicBezTo>
                  <a:cubicBezTo>
                    <a:pt x="53641" y="33286"/>
                    <a:pt x="53678" y="33211"/>
                    <a:pt x="53715" y="33211"/>
                  </a:cubicBezTo>
                  <a:cubicBezTo>
                    <a:pt x="53715" y="33136"/>
                    <a:pt x="53751" y="33136"/>
                    <a:pt x="53751" y="33073"/>
                  </a:cubicBezTo>
                  <a:cubicBezTo>
                    <a:pt x="53788" y="33073"/>
                    <a:pt x="53788" y="32923"/>
                    <a:pt x="53825" y="32923"/>
                  </a:cubicBezTo>
                  <a:cubicBezTo>
                    <a:pt x="53825" y="32923"/>
                    <a:pt x="53862" y="32923"/>
                    <a:pt x="53898" y="32923"/>
                  </a:cubicBezTo>
                  <a:cubicBezTo>
                    <a:pt x="53898" y="32923"/>
                    <a:pt x="53935" y="32923"/>
                    <a:pt x="53972" y="32923"/>
                  </a:cubicBezTo>
                  <a:cubicBezTo>
                    <a:pt x="53972" y="32848"/>
                    <a:pt x="53935" y="32772"/>
                    <a:pt x="53972" y="32772"/>
                  </a:cubicBezTo>
                  <a:cubicBezTo>
                    <a:pt x="53972" y="32697"/>
                    <a:pt x="54003" y="32697"/>
                    <a:pt x="54003" y="32622"/>
                  </a:cubicBezTo>
                  <a:cubicBezTo>
                    <a:pt x="54003" y="32472"/>
                    <a:pt x="54045" y="32396"/>
                    <a:pt x="54045" y="32321"/>
                  </a:cubicBezTo>
                  <a:cubicBezTo>
                    <a:pt x="54003" y="32321"/>
                    <a:pt x="53972" y="32396"/>
                    <a:pt x="53935" y="32396"/>
                  </a:cubicBezTo>
                  <a:close/>
                  <a:moveTo>
                    <a:pt x="54297" y="40417"/>
                  </a:moveTo>
                  <a:lnTo>
                    <a:pt x="54297" y="40417"/>
                  </a:lnTo>
                  <a:cubicBezTo>
                    <a:pt x="54333" y="40417"/>
                    <a:pt x="54333" y="40355"/>
                    <a:pt x="54370" y="40355"/>
                  </a:cubicBezTo>
                  <a:cubicBezTo>
                    <a:pt x="54407" y="40355"/>
                    <a:pt x="54407" y="40355"/>
                    <a:pt x="54444" y="40355"/>
                  </a:cubicBezTo>
                  <a:cubicBezTo>
                    <a:pt x="54480" y="40355"/>
                    <a:pt x="54480" y="40355"/>
                    <a:pt x="54517" y="40279"/>
                  </a:cubicBezTo>
                  <a:cubicBezTo>
                    <a:pt x="54584" y="40204"/>
                    <a:pt x="54584" y="40204"/>
                    <a:pt x="54584" y="40204"/>
                  </a:cubicBezTo>
                  <a:cubicBezTo>
                    <a:pt x="54621" y="40204"/>
                    <a:pt x="54584" y="40054"/>
                    <a:pt x="54621" y="40054"/>
                  </a:cubicBezTo>
                  <a:cubicBezTo>
                    <a:pt x="54658" y="40054"/>
                    <a:pt x="54658" y="40129"/>
                    <a:pt x="54695" y="40129"/>
                  </a:cubicBezTo>
                  <a:cubicBezTo>
                    <a:pt x="54732" y="40129"/>
                    <a:pt x="54732" y="40204"/>
                    <a:pt x="54768" y="40204"/>
                  </a:cubicBezTo>
                  <a:cubicBezTo>
                    <a:pt x="54952" y="40204"/>
                    <a:pt x="54952" y="40204"/>
                    <a:pt x="54952" y="40204"/>
                  </a:cubicBezTo>
                  <a:cubicBezTo>
                    <a:pt x="54952" y="40054"/>
                    <a:pt x="54989" y="39979"/>
                    <a:pt x="54989" y="39828"/>
                  </a:cubicBezTo>
                  <a:cubicBezTo>
                    <a:pt x="55019" y="39828"/>
                    <a:pt x="55062" y="39828"/>
                    <a:pt x="55130" y="39828"/>
                  </a:cubicBezTo>
                  <a:cubicBezTo>
                    <a:pt x="55130" y="39828"/>
                    <a:pt x="55166" y="39828"/>
                    <a:pt x="55203" y="39828"/>
                  </a:cubicBezTo>
                  <a:cubicBezTo>
                    <a:pt x="55203" y="39828"/>
                    <a:pt x="55240" y="39828"/>
                    <a:pt x="55277" y="39828"/>
                  </a:cubicBezTo>
                  <a:cubicBezTo>
                    <a:pt x="55313" y="39828"/>
                    <a:pt x="55350" y="39828"/>
                    <a:pt x="55387" y="39828"/>
                  </a:cubicBezTo>
                  <a:cubicBezTo>
                    <a:pt x="55424" y="39828"/>
                    <a:pt x="55460" y="39828"/>
                    <a:pt x="55460" y="39828"/>
                  </a:cubicBezTo>
                  <a:cubicBezTo>
                    <a:pt x="55497" y="39828"/>
                    <a:pt x="55534" y="39753"/>
                    <a:pt x="55534" y="39753"/>
                  </a:cubicBezTo>
                  <a:cubicBezTo>
                    <a:pt x="55565" y="39678"/>
                    <a:pt x="55565" y="39603"/>
                    <a:pt x="55601" y="39603"/>
                  </a:cubicBezTo>
                  <a:cubicBezTo>
                    <a:pt x="55638" y="39603"/>
                    <a:pt x="55675" y="39603"/>
                    <a:pt x="55712" y="39603"/>
                  </a:cubicBezTo>
                  <a:cubicBezTo>
                    <a:pt x="55785" y="39678"/>
                    <a:pt x="55785" y="39828"/>
                    <a:pt x="55859" y="39828"/>
                  </a:cubicBezTo>
                  <a:cubicBezTo>
                    <a:pt x="55895" y="39828"/>
                    <a:pt x="55895" y="39828"/>
                    <a:pt x="55895" y="39828"/>
                  </a:cubicBezTo>
                  <a:cubicBezTo>
                    <a:pt x="55932" y="39828"/>
                    <a:pt x="55969" y="39828"/>
                    <a:pt x="55969" y="39828"/>
                  </a:cubicBezTo>
                  <a:cubicBezTo>
                    <a:pt x="56036" y="39753"/>
                    <a:pt x="56073" y="39828"/>
                    <a:pt x="56110" y="39828"/>
                  </a:cubicBezTo>
                  <a:cubicBezTo>
                    <a:pt x="56147" y="39828"/>
                    <a:pt x="56183" y="39828"/>
                    <a:pt x="56183" y="39828"/>
                  </a:cubicBezTo>
                  <a:cubicBezTo>
                    <a:pt x="56220" y="39753"/>
                    <a:pt x="56220" y="39753"/>
                    <a:pt x="56257" y="39678"/>
                  </a:cubicBezTo>
                  <a:cubicBezTo>
                    <a:pt x="56294" y="39678"/>
                    <a:pt x="56257" y="39603"/>
                    <a:pt x="56294" y="39527"/>
                  </a:cubicBezTo>
                  <a:cubicBezTo>
                    <a:pt x="56330" y="39527"/>
                    <a:pt x="56330" y="39527"/>
                    <a:pt x="56367" y="39527"/>
                  </a:cubicBezTo>
                  <a:cubicBezTo>
                    <a:pt x="56404" y="39527"/>
                    <a:pt x="56404" y="39527"/>
                    <a:pt x="56441" y="39527"/>
                  </a:cubicBezTo>
                  <a:cubicBezTo>
                    <a:pt x="56477" y="39527"/>
                    <a:pt x="56477" y="39452"/>
                    <a:pt x="56514" y="39452"/>
                  </a:cubicBezTo>
                  <a:cubicBezTo>
                    <a:pt x="56514" y="39314"/>
                    <a:pt x="56514" y="39314"/>
                    <a:pt x="56514" y="39314"/>
                  </a:cubicBezTo>
                  <a:cubicBezTo>
                    <a:pt x="56514" y="39314"/>
                    <a:pt x="56477" y="39239"/>
                    <a:pt x="56477" y="39164"/>
                  </a:cubicBezTo>
                  <a:cubicBezTo>
                    <a:pt x="56441" y="39089"/>
                    <a:pt x="56404" y="39089"/>
                    <a:pt x="56404" y="39014"/>
                  </a:cubicBezTo>
                  <a:cubicBezTo>
                    <a:pt x="56404" y="38938"/>
                    <a:pt x="56404" y="38938"/>
                    <a:pt x="56404" y="38938"/>
                  </a:cubicBezTo>
                  <a:cubicBezTo>
                    <a:pt x="56404" y="38863"/>
                    <a:pt x="56404" y="38788"/>
                    <a:pt x="56441" y="38788"/>
                  </a:cubicBezTo>
                  <a:cubicBezTo>
                    <a:pt x="56441" y="38713"/>
                    <a:pt x="56477" y="38713"/>
                    <a:pt x="56514" y="38713"/>
                  </a:cubicBezTo>
                  <a:cubicBezTo>
                    <a:pt x="56514" y="38713"/>
                    <a:pt x="56551" y="38713"/>
                    <a:pt x="56581" y="38713"/>
                  </a:cubicBezTo>
                  <a:cubicBezTo>
                    <a:pt x="56581" y="38713"/>
                    <a:pt x="56581" y="38638"/>
                    <a:pt x="56581" y="38562"/>
                  </a:cubicBezTo>
                  <a:cubicBezTo>
                    <a:pt x="56581" y="38562"/>
                    <a:pt x="56618" y="38487"/>
                    <a:pt x="56618" y="38412"/>
                  </a:cubicBezTo>
                  <a:cubicBezTo>
                    <a:pt x="56765" y="38412"/>
                    <a:pt x="56765" y="38412"/>
                    <a:pt x="56765" y="38412"/>
                  </a:cubicBezTo>
                  <a:cubicBezTo>
                    <a:pt x="56765" y="38124"/>
                    <a:pt x="56765" y="38124"/>
                    <a:pt x="56765" y="38124"/>
                  </a:cubicBezTo>
                  <a:cubicBezTo>
                    <a:pt x="56728" y="38124"/>
                    <a:pt x="56692" y="38124"/>
                    <a:pt x="56692" y="38049"/>
                  </a:cubicBezTo>
                  <a:cubicBezTo>
                    <a:pt x="56655" y="37973"/>
                    <a:pt x="56655" y="37973"/>
                    <a:pt x="56618" y="37898"/>
                  </a:cubicBezTo>
                  <a:cubicBezTo>
                    <a:pt x="56618" y="37823"/>
                    <a:pt x="56655" y="37748"/>
                    <a:pt x="56618" y="37748"/>
                  </a:cubicBezTo>
                  <a:cubicBezTo>
                    <a:pt x="56618" y="37673"/>
                    <a:pt x="56581" y="37673"/>
                    <a:pt x="56551" y="37673"/>
                  </a:cubicBezTo>
                  <a:cubicBezTo>
                    <a:pt x="56551" y="37597"/>
                    <a:pt x="56514" y="37597"/>
                    <a:pt x="56477" y="37522"/>
                  </a:cubicBezTo>
                  <a:cubicBezTo>
                    <a:pt x="56404" y="37597"/>
                    <a:pt x="56404" y="37597"/>
                    <a:pt x="56404" y="37597"/>
                  </a:cubicBezTo>
                  <a:cubicBezTo>
                    <a:pt x="56404" y="37597"/>
                    <a:pt x="56441" y="37673"/>
                    <a:pt x="56441" y="37748"/>
                  </a:cubicBezTo>
                  <a:cubicBezTo>
                    <a:pt x="56404" y="37748"/>
                    <a:pt x="56367" y="37748"/>
                    <a:pt x="56367" y="37823"/>
                  </a:cubicBezTo>
                  <a:cubicBezTo>
                    <a:pt x="56330" y="37898"/>
                    <a:pt x="56330" y="37898"/>
                    <a:pt x="56294" y="37973"/>
                  </a:cubicBezTo>
                  <a:lnTo>
                    <a:pt x="56257" y="37973"/>
                  </a:lnTo>
                  <a:cubicBezTo>
                    <a:pt x="56220" y="37898"/>
                    <a:pt x="56183" y="37823"/>
                    <a:pt x="56183" y="37823"/>
                  </a:cubicBezTo>
                  <a:cubicBezTo>
                    <a:pt x="56183" y="37748"/>
                    <a:pt x="56183" y="37673"/>
                    <a:pt x="56183" y="37673"/>
                  </a:cubicBezTo>
                  <a:cubicBezTo>
                    <a:pt x="56183" y="37522"/>
                    <a:pt x="56183" y="37447"/>
                    <a:pt x="56183" y="37372"/>
                  </a:cubicBezTo>
                  <a:cubicBezTo>
                    <a:pt x="56183" y="37297"/>
                    <a:pt x="56183" y="37234"/>
                    <a:pt x="56183" y="37159"/>
                  </a:cubicBezTo>
                  <a:cubicBezTo>
                    <a:pt x="55969" y="37159"/>
                    <a:pt x="55969" y="37159"/>
                    <a:pt x="55969" y="37159"/>
                  </a:cubicBezTo>
                  <a:cubicBezTo>
                    <a:pt x="55969" y="37008"/>
                    <a:pt x="56006" y="36933"/>
                    <a:pt x="55969" y="36783"/>
                  </a:cubicBezTo>
                  <a:cubicBezTo>
                    <a:pt x="55969" y="36708"/>
                    <a:pt x="56006" y="36632"/>
                    <a:pt x="55969" y="36632"/>
                  </a:cubicBezTo>
                  <a:cubicBezTo>
                    <a:pt x="55969" y="36482"/>
                    <a:pt x="55895" y="36407"/>
                    <a:pt x="55859" y="36332"/>
                  </a:cubicBezTo>
                  <a:cubicBezTo>
                    <a:pt x="55822" y="36332"/>
                    <a:pt x="55822" y="36407"/>
                    <a:pt x="55785" y="36332"/>
                  </a:cubicBezTo>
                  <a:cubicBezTo>
                    <a:pt x="55748" y="36332"/>
                    <a:pt x="55785" y="36256"/>
                    <a:pt x="55748" y="36181"/>
                  </a:cubicBezTo>
                  <a:lnTo>
                    <a:pt x="55675" y="36181"/>
                  </a:lnTo>
                  <a:cubicBezTo>
                    <a:pt x="55675" y="36119"/>
                    <a:pt x="55675" y="36119"/>
                    <a:pt x="55675" y="36043"/>
                  </a:cubicBezTo>
                  <a:cubicBezTo>
                    <a:pt x="55675" y="35968"/>
                    <a:pt x="55638" y="35968"/>
                    <a:pt x="55638" y="35893"/>
                  </a:cubicBezTo>
                  <a:cubicBezTo>
                    <a:pt x="55601" y="35818"/>
                    <a:pt x="55565" y="35818"/>
                    <a:pt x="55534" y="35818"/>
                  </a:cubicBezTo>
                  <a:cubicBezTo>
                    <a:pt x="55534" y="35743"/>
                    <a:pt x="55565" y="35667"/>
                    <a:pt x="55534" y="35667"/>
                  </a:cubicBezTo>
                  <a:cubicBezTo>
                    <a:pt x="55534" y="35592"/>
                    <a:pt x="55497" y="35592"/>
                    <a:pt x="55497" y="35517"/>
                  </a:cubicBezTo>
                  <a:cubicBezTo>
                    <a:pt x="55460" y="35442"/>
                    <a:pt x="55460" y="35367"/>
                    <a:pt x="55460" y="35367"/>
                  </a:cubicBezTo>
                  <a:cubicBezTo>
                    <a:pt x="55424" y="35291"/>
                    <a:pt x="55424" y="35216"/>
                    <a:pt x="55387" y="35216"/>
                  </a:cubicBezTo>
                  <a:cubicBezTo>
                    <a:pt x="55350" y="35216"/>
                    <a:pt x="55350" y="35154"/>
                    <a:pt x="55313" y="35154"/>
                  </a:cubicBezTo>
                  <a:cubicBezTo>
                    <a:pt x="55277" y="35154"/>
                    <a:pt x="55240" y="35154"/>
                    <a:pt x="55166" y="35154"/>
                  </a:cubicBezTo>
                  <a:cubicBezTo>
                    <a:pt x="55130" y="35154"/>
                    <a:pt x="55093" y="35154"/>
                    <a:pt x="55019" y="35078"/>
                  </a:cubicBezTo>
                  <a:cubicBezTo>
                    <a:pt x="54989" y="35078"/>
                    <a:pt x="55019" y="35003"/>
                    <a:pt x="54989" y="34928"/>
                  </a:cubicBezTo>
                  <a:cubicBezTo>
                    <a:pt x="54989" y="34853"/>
                    <a:pt x="54989" y="34853"/>
                    <a:pt x="55019" y="34778"/>
                  </a:cubicBezTo>
                  <a:cubicBezTo>
                    <a:pt x="55019" y="34702"/>
                    <a:pt x="55062" y="34702"/>
                    <a:pt x="55093" y="34702"/>
                  </a:cubicBezTo>
                  <a:cubicBezTo>
                    <a:pt x="55093" y="34627"/>
                    <a:pt x="55093" y="34552"/>
                    <a:pt x="55093" y="34552"/>
                  </a:cubicBezTo>
                  <a:cubicBezTo>
                    <a:pt x="55130" y="34477"/>
                    <a:pt x="55166" y="34552"/>
                    <a:pt x="55166" y="34552"/>
                  </a:cubicBezTo>
                  <a:cubicBezTo>
                    <a:pt x="55203" y="34552"/>
                    <a:pt x="55203" y="34477"/>
                    <a:pt x="55240" y="34477"/>
                  </a:cubicBezTo>
                  <a:cubicBezTo>
                    <a:pt x="55240" y="34326"/>
                    <a:pt x="55240" y="34326"/>
                    <a:pt x="55240" y="34326"/>
                  </a:cubicBezTo>
                  <a:cubicBezTo>
                    <a:pt x="55240" y="34326"/>
                    <a:pt x="55240" y="34251"/>
                    <a:pt x="55240" y="34176"/>
                  </a:cubicBezTo>
                  <a:cubicBezTo>
                    <a:pt x="55240" y="34176"/>
                    <a:pt x="55277" y="34101"/>
                    <a:pt x="55313" y="34101"/>
                  </a:cubicBezTo>
                  <a:cubicBezTo>
                    <a:pt x="55313" y="34038"/>
                    <a:pt x="55350" y="34038"/>
                    <a:pt x="55387" y="34038"/>
                  </a:cubicBezTo>
                  <a:cubicBezTo>
                    <a:pt x="55387" y="33963"/>
                    <a:pt x="55387" y="33963"/>
                    <a:pt x="55387" y="33888"/>
                  </a:cubicBezTo>
                  <a:cubicBezTo>
                    <a:pt x="55387" y="33286"/>
                    <a:pt x="55387" y="33286"/>
                    <a:pt x="55387" y="33286"/>
                  </a:cubicBezTo>
                  <a:cubicBezTo>
                    <a:pt x="54732" y="33286"/>
                    <a:pt x="54732" y="33286"/>
                    <a:pt x="54732" y="33286"/>
                  </a:cubicBezTo>
                  <a:cubicBezTo>
                    <a:pt x="54732" y="33211"/>
                    <a:pt x="54732" y="33211"/>
                    <a:pt x="54768" y="33136"/>
                  </a:cubicBezTo>
                  <a:cubicBezTo>
                    <a:pt x="54768" y="33073"/>
                    <a:pt x="54805" y="33073"/>
                    <a:pt x="54842" y="33073"/>
                  </a:cubicBezTo>
                  <a:cubicBezTo>
                    <a:pt x="54842" y="32985"/>
                    <a:pt x="54805" y="32923"/>
                    <a:pt x="54842" y="32923"/>
                  </a:cubicBezTo>
                  <a:cubicBezTo>
                    <a:pt x="54842" y="32848"/>
                    <a:pt x="54805" y="32772"/>
                    <a:pt x="54842" y="32772"/>
                  </a:cubicBezTo>
                  <a:cubicBezTo>
                    <a:pt x="54842" y="32697"/>
                    <a:pt x="54879" y="32697"/>
                    <a:pt x="54879" y="32622"/>
                  </a:cubicBezTo>
                  <a:cubicBezTo>
                    <a:pt x="54915" y="32622"/>
                    <a:pt x="54915" y="32547"/>
                    <a:pt x="54952" y="32472"/>
                  </a:cubicBezTo>
                  <a:cubicBezTo>
                    <a:pt x="54989" y="32472"/>
                    <a:pt x="54989" y="32472"/>
                    <a:pt x="55019" y="32396"/>
                  </a:cubicBezTo>
                  <a:cubicBezTo>
                    <a:pt x="54989" y="32396"/>
                    <a:pt x="54989" y="32321"/>
                    <a:pt x="54952" y="32246"/>
                  </a:cubicBezTo>
                  <a:cubicBezTo>
                    <a:pt x="54915" y="32246"/>
                    <a:pt x="54879" y="32246"/>
                    <a:pt x="54842" y="32246"/>
                  </a:cubicBezTo>
                  <a:cubicBezTo>
                    <a:pt x="54732" y="32246"/>
                    <a:pt x="54732" y="32246"/>
                    <a:pt x="54732" y="32246"/>
                  </a:cubicBezTo>
                  <a:cubicBezTo>
                    <a:pt x="54695" y="32246"/>
                    <a:pt x="54695" y="32321"/>
                    <a:pt x="54658" y="32321"/>
                  </a:cubicBezTo>
                  <a:cubicBezTo>
                    <a:pt x="54548" y="32321"/>
                    <a:pt x="54517" y="32321"/>
                    <a:pt x="54407" y="32321"/>
                  </a:cubicBezTo>
                  <a:cubicBezTo>
                    <a:pt x="54407" y="32396"/>
                    <a:pt x="54407" y="32472"/>
                    <a:pt x="54407" y="32547"/>
                  </a:cubicBezTo>
                  <a:cubicBezTo>
                    <a:pt x="54407" y="32622"/>
                    <a:pt x="54370" y="32697"/>
                    <a:pt x="54370" y="32697"/>
                  </a:cubicBezTo>
                  <a:cubicBezTo>
                    <a:pt x="54370" y="32772"/>
                    <a:pt x="54297" y="32848"/>
                    <a:pt x="54297" y="32923"/>
                  </a:cubicBezTo>
                  <a:cubicBezTo>
                    <a:pt x="54297" y="32923"/>
                    <a:pt x="54297" y="32923"/>
                    <a:pt x="54297" y="32985"/>
                  </a:cubicBezTo>
                  <a:cubicBezTo>
                    <a:pt x="54297" y="33073"/>
                    <a:pt x="54333" y="33136"/>
                    <a:pt x="54333" y="33211"/>
                  </a:cubicBezTo>
                  <a:cubicBezTo>
                    <a:pt x="54333" y="33286"/>
                    <a:pt x="54297" y="33361"/>
                    <a:pt x="54297" y="33361"/>
                  </a:cubicBezTo>
                  <a:cubicBezTo>
                    <a:pt x="54260" y="33437"/>
                    <a:pt x="54223" y="33437"/>
                    <a:pt x="54150" y="33437"/>
                  </a:cubicBezTo>
                  <a:cubicBezTo>
                    <a:pt x="54113" y="33437"/>
                    <a:pt x="54113" y="33437"/>
                    <a:pt x="54076" y="33361"/>
                  </a:cubicBezTo>
                  <a:cubicBezTo>
                    <a:pt x="54045" y="33361"/>
                    <a:pt x="54045" y="33211"/>
                    <a:pt x="53972" y="33211"/>
                  </a:cubicBezTo>
                  <a:cubicBezTo>
                    <a:pt x="53935" y="33211"/>
                    <a:pt x="53898" y="33286"/>
                    <a:pt x="53898" y="33361"/>
                  </a:cubicBezTo>
                  <a:cubicBezTo>
                    <a:pt x="53862" y="33437"/>
                    <a:pt x="53898" y="33437"/>
                    <a:pt x="53898" y="33512"/>
                  </a:cubicBezTo>
                  <a:cubicBezTo>
                    <a:pt x="53898" y="33587"/>
                    <a:pt x="53862" y="33737"/>
                    <a:pt x="53898" y="33813"/>
                  </a:cubicBezTo>
                  <a:cubicBezTo>
                    <a:pt x="53935" y="33813"/>
                    <a:pt x="53935" y="33813"/>
                    <a:pt x="53972" y="33888"/>
                  </a:cubicBezTo>
                  <a:cubicBezTo>
                    <a:pt x="54003" y="33888"/>
                    <a:pt x="54076" y="33888"/>
                    <a:pt x="54113" y="33963"/>
                  </a:cubicBezTo>
                  <a:cubicBezTo>
                    <a:pt x="54113" y="33963"/>
                    <a:pt x="54076" y="34038"/>
                    <a:pt x="54076" y="34101"/>
                  </a:cubicBezTo>
                  <a:cubicBezTo>
                    <a:pt x="54076" y="34176"/>
                    <a:pt x="54076" y="34176"/>
                    <a:pt x="54076" y="34176"/>
                  </a:cubicBezTo>
                  <a:cubicBezTo>
                    <a:pt x="54076" y="34251"/>
                    <a:pt x="54045" y="34326"/>
                    <a:pt x="54045" y="34326"/>
                  </a:cubicBezTo>
                  <a:cubicBezTo>
                    <a:pt x="54045" y="34402"/>
                    <a:pt x="54076" y="34402"/>
                    <a:pt x="54076" y="34477"/>
                  </a:cubicBezTo>
                  <a:cubicBezTo>
                    <a:pt x="54076" y="34552"/>
                    <a:pt x="54076" y="34627"/>
                    <a:pt x="54045" y="34627"/>
                  </a:cubicBezTo>
                  <a:cubicBezTo>
                    <a:pt x="54045" y="34702"/>
                    <a:pt x="54003" y="34627"/>
                    <a:pt x="53972" y="34702"/>
                  </a:cubicBezTo>
                  <a:lnTo>
                    <a:pt x="53935" y="34702"/>
                  </a:lnTo>
                  <a:cubicBezTo>
                    <a:pt x="53898" y="34778"/>
                    <a:pt x="53862" y="34778"/>
                    <a:pt x="53862" y="34853"/>
                  </a:cubicBezTo>
                  <a:cubicBezTo>
                    <a:pt x="53862" y="34928"/>
                    <a:pt x="53862" y="35003"/>
                    <a:pt x="53862" y="35078"/>
                  </a:cubicBezTo>
                  <a:cubicBezTo>
                    <a:pt x="54003" y="35078"/>
                    <a:pt x="54003" y="35078"/>
                    <a:pt x="54003" y="35078"/>
                  </a:cubicBezTo>
                  <a:cubicBezTo>
                    <a:pt x="54045" y="35078"/>
                    <a:pt x="54045" y="35003"/>
                    <a:pt x="54076" y="35003"/>
                  </a:cubicBezTo>
                  <a:cubicBezTo>
                    <a:pt x="54113" y="35003"/>
                    <a:pt x="54113" y="35003"/>
                    <a:pt x="54150" y="35078"/>
                  </a:cubicBezTo>
                  <a:cubicBezTo>
                    <a:pt x="54150" y="35078"/>
                    <a:pt x="54113" y="35154"/>
                    <a:pt x="54150" y="35154"/>
                  </a:cubicBezTo>
                  <a:cubicBezTo>
                    <a:pt x="54150" y="35216"/>
                    <a:pt x="54186" y="35216"/>
                    <a:pt x="54223" y="35291"/>
                  </a:cubicBezTo>
                  <a:cubicBezTo>
                    <a:pt x="54370" y="35291"/>
                    <a:pt x="54370" y="35291"/>
                    <a:pt x="54370" y="35291"/>
                  </a:cubicBezTo>
                  <a:cubicBezTo>
                    <a:pt x="54370" y="35216"/>
                    <a:pt x="54333" y="35216"/>
                    <a:pt x="54370" y="35154"/>
                  </a:cubicBezTo>
                  <a:cubicBezTo>
                    <a:pt x="54370" y="35078"/>
                    <a:pt x="54370" y="35078"/>
                    <a:pt x="54407" y="35003"/>
                  </a:cubicBezTo>
                  <a:cubicBezTo>
                    <a:pt x="54444" y="35154"/>
                    <a:pt x="54444" y="35154"/>
                    <a:pt x="54444" y="35154"/>
                  </a:cubicBezTo>
                  <a:lnTo>
                    <a:pt x="54444" y="35216"/>
                  </a:lnTo>
                  <a:cubicBezTo>
                    <a:pt x="54444" y="35367"/>
                    <a:pt x="54517" y="35442"/>
                    <a:pt x="54517" y="35592"/>
                  </a:cubicBezTo>
                  <a:cubicBezTo>
                    <a:pt x="54517" y="35592"/>
                    <a:pt x="54517" y="35667"/>
                    <a:pt x="54480" y="35743"/>
                  </a:cubicBezTo>
                  <a:lnTo>
                    <a:pt x="54444" y="35743"/>
                  </a:lnTo>
                  <a:cubicBezTo>
                    <a:pt x="54407" y="35818"/>
                    <a:pt x="54370" y="35818"/>
                    <a:pt x="54370" y="35818"/>
                  </a:cubicBezTo>
                  <a:cubicBezTo>
                    <a:pt x="54370" y="35893"/>
                    <a:pt x="54333" y="35893"/>
                    <a:pt x="54370" y="35968"/>
                  </a:cubicBezTo>
                  <a:cubicBezTo>
                    <a:pt x="54370" y="36043"/>
                    <a:pt x="54407" y="36043"/>
                    <a:pt x="54407" y="36119"/>
                  </a:cubicBezTo>
                  <a:cubicBezTo>
                    <a:pt x="54768" y="36119"/>
                    <a:pt x="54768" y="36119"/>
                    <a:pt x="54768" y="36119"/>
                  </a:cubicBezTo>
                  <a:cubicBezTo>
                    <a:pt x="54805" y="35968"/>
                    <a:pt x="54805" y="35968"/>
                    <a:pt x="54805" y="35968"/>
                  </a:cubicBezTo>
                  <a:cubicBezTo>
                    <a:pt x="54805" y="36043"/>
                    <a:pt x="54842" y="35968"/>
                    <a:pt x="54879" y="36043"/>
                  </a:cubicBezTo>
                  <a:cubicBezTo>
                    <a:pt x="54879" y="36119"/>
                    <a:pt x="54879" y="36119"/>
                    <a:pt x="54879" y="36181"/>
                  </a:cubicBezTo>
                  <a:cubicBezTo>
                    <a:pt x="54915" y="36256"/>
                    <a:pt x="54952" y="36256"/>
                    <a:pt x="54952" y="36332"/>
                  </a:cubicBezTo>
                  <a:cubicBezTo>
                    <a:pt x="54952" y="36407"/>
                    <a:pt x="54915" y="36482"/>
                    <a:pt x="54915" y="36557"/>
                  </a:cubicBezTo>
                  <a:cubicBezTo>
                    <a:pt x="54915" y="36632"/>
                    <a:pt x="54915" y="36708"/>
                    <a:pt x="54952" y="36783"/>
                  </a:cubicBezTo>
                  <a:cubicBezTo>
                    <a:pt x="54989" y="36858"/>
                    <a:pt x="55019" y="36858"/>
                    <a:pt x="55093" y="36933"/>
                  </a:cubicBezTo>
                  <a:cubicBezTo>
                    <a:pt x="55062" y="37159"/>
                    <a:pt x="55062" y="37159"/>
                    <a:pt x="55062" y="37159"/>
                  </a:cubicBezTo>
                  <a:cubicBezTo>
                    <a:pt x="55062" y="37297"/>
                    <a:pt x="55093" y="37372"/>
                    <a:pt x="55093" y="37447"/>
                  </a:cubicBezTo>
                  <a:cubicBezTo>
                    <a:pt x="55093" y="37522"/>
                    <a:pt x="55062" y="37597"/>
                    <a:pt x="55062" y="37597"/>
                  </a:cubicBezTo>
                  <a:cubicBezTo>
                    <a:pt x="55019" y="37673"/>
                    <a:pt x="54989" y="37597"/>
                    <a:pt x="54952" y="37597"/>
                  </a:cubicBezTo>
                  <a:cubicBezTo>
                    <a:pt x="54915" y="37597"/>
                    <a:pt x="54879" y="37597"/>
                    <a:pt x="54842" y="37597"/>
                  </a:cubicBezTo>
                  <a:cubicBezTo>
                    <a:pt x="54805" y="37597"/>
                    <a:pt x="54805" y="37522"/>
                    <a:pt x="54768" y="37522"/>
                  </a:cubicBezTo>
                  <a:cubicBezTo>
                    <a:pt x="54732" y="37522"/>
                    <a:pt x="54695" y="37522"/>
                    <a:pt x="54658" y="37522"/>
                  </a:cubicBezTo>
                  <a:cubicBezTo>
                    <a:pt x="54621" y="37522"/>
                    <a:pt x="54621" y="37522"/>
                    <a:pt x="54621" y="37522"/>
                  </a:cubicBezTo>
                  <a:cubicBezTo>
                    <a:pt x="54621" y="37522"/>
                    <a:pt x="54584" y="37522"/>
                    <a:pt x="54548" y="37522"/>
                  </a:cubicBezTo>
                  <a:cubicBezTo>
                    <a:pt x="54548" y="37522"/>
                    <a:pt x="54548" y="37597"/>
                    <a:pt x="54517" y="37673"/>
                  </a:cubicBezTo>
                  <a:cubicBezTo>
                    <a:pt x="54480" y="37673"/>
                    <a:pt x="54517" y="37748"/>
                    <a:pt x="54480" y="37823"/>
                  </a:cubicBezTo>
                  <a:cubicBezTo>
                    <a:pt x="54480" y="37823"/>
                    <a:pt x="54444" y="37748"/>
                    <a:pt x="54444" y="37823"/>
                  </a:cubicBezTo>
                  <a:cubicBezTo>
                    <a:pt x="54407" y="37823"/>
                    <a:pt x="54370" y="37823"/>
                    <a:pt x="54370" y="37823"/>
                  </a:cubicBezTo>
                  <a:cubicBezTo>
                    <a:pt x="54333" y="37973"/>
                    <a:pt x="54333" y="37973"/>
                    <a:pt x="54333" y="37973"/>
                  </a:cubicBezTo>
                  <a:cubicBezTo>
                    <a:pt x="54370" y="37973"/>
                    <a:pt x="54370" y="38049"/>
                    <a:pt x="54407" y="38049"/>
                  </a:cubicBezTo>
                  <a:cubicBezTo>
                    <a:pt x="54480" y="38049"/>
                    <a:pt x="54517" y="37973"/>
                    <a:pt x="54584" y="37973"/>
                  </a:cubicBezTo>
                  <a:cubicBezTo>
                    <a:pt x="54621" y="37973"/>
                    <a:pt x="54658" y="37973"/>
                    <a:pt x="54695" y="38049"/>
                  </a:cubicBezTo>
                  <a:lnTo>
                    <a:pt x="54695" y="38124"/>
                  </a:lnTo>
                  <a:cubicBezTo>
                    <a:pt x="54658" y="38199"/>
                    <a:pt x="54695" y="38274"/>
                    <a:pt x="54658" y="38274"/>
                  </a:cubicBezTo>
                  <a:cubicBezTo>
                    <a:pt x="54658" y="38337"/>
                    <a:pt x="54621" y="38274"/>
                    <a:pt x="54584" y="38274"/>
                  </a:cubicBezTo>
                  <a:cubicBezTo>
                    <a:pt x="54584" y="38337"/>
                    <a:pt x="54548" y="38337"/>
                    <a:pt x="54517" y="38412"/>
                  </a:cubicBezTo>
                  <a:cubicBezTo>
                    <a:pt x="54517" y="38412"/>
                    <a:pt x="54517" y="38487"/>
                    <a:pt x="54480" y="38562"/>
                  </a:cubicBezTo>
                  <a:cubicBezTo>
                    <a:pt x="54444" y="38562"/>
                    <a:pt x="54407" y="38562"/>
                    <a:pt x="54370" y="38562"/>
                  </a:cubicBezTo>
                  <a:cubicBezTo>
                    <a:pt x="54333" y="38713"/>
                    <a:pt x="54333" y="38713"/>
                    <a:pt x="54333" y="38713"/>
                  </a:cubicBezTo>
                  <a:cubicBezTo>
                    <a:pt x="54333" y="38788"/>
                    <a:pt x="54333" y="38788"/>
                    <a:pt x="54370" y="38863"/>
                  </a:cubicBezTo>
                  <a:cubicBezTo>
                    <a:pt x="54370" y="38938"/>
                    <a:pt x="54370" y="38938"/>
                    <a:pt x="54407" y="39014"/>
                  </a:cubicBezTo>
                  <a:lnTo>
                    <a:pt x="54444" y="39014"/>
                  </a:lnTo>
                  <a:cubicBezTo>
                    <a:pt x="54480" y="39014"/>
                    <a:pt x="54517" y="38938"/>
                    <a:pt x="54517" y="38938"/>
                  </a:cubicBezTo>
                  <a:cubicBezTo>
                    <a:pt x="54548" y="38938"/>
                    <a:pt x="54584" y="38863"/>
                    <a:pt x="54621" y="38863"/>
                  </a:cubicBezTo>
                  <a:cubicBezTo>
                    <a:pt x="54695" y="38863"/>
                    <a:pt x="54732" y="39014"/>
                    <a:pt x="54805" y="39014"/>
                  </a:cubicBezTo>
                  <a:cubicBezTo>
                    <a:pt x="54842" y="39014"/>
                    <a:pt x="54842" y="39014"/>
                    <a:pt x="54879" y="39014"/>
                  </a:cubicBezTo>
                  <a:cubicBezTo>
                    <a:pt x="54915" y="39014"/>
                    <a:pt x="54989" y="39014"/>
                    <a:pt x="55019" y="39014"/>
                  </a:cubicBezTo>
                  <a:cubicBezTo>
                    <a:pt x="55019" y="39014"/>
                    <a:pt x="55062" y="39014"/>
                    <a:pt x="55093" y="39014"/>
                  </a:cubicBezTo>
                  <a:cubicBezTo>
                    <a:pt x="55130" y="39014"/>
                    <a:pt x="55093" y="39089"/>
                    <a:pt x="55130" y="39164"/>
                  </a:cubicBezTo>
                  <a:cubicBezTo>
                    <a:pt x="55093" y="39239"/>
                    <a:pt x="55093" y="39239"/>
                    <a:pt x="55062" y="39314"/>
                  </a:cubicBezTo>
                  <a:cubicBezTo>
                    <a:pt x="55062" y="39314"/>
                    <a:pt x="55019" y="39314"/>
                    <a:pt x="54989" y="39314"/>
                  </a:cubicBezTo>
                  <a:cubicBezTo>
                    <a:pt x="54952" y="39377"/>
                    <a:pt x="54915" y="39377"/>
                    <a:pt x="54842" y="39377"/>
                  </a:cubicBezTo>
                  <a:cubicBezTo>
                    <a:pt x="54805" y="39377"/>
                    <a:pt x="54805" y="39377"/>
                    <a:pt x="54768" y="39377"/>
                  </a:cubicBezTo>
                  <a:cubicBezTo>
                    <a:pt x="54732" y="39377"/>
                    <a:pt x="54732" y="39377"/>
                    <a:pt x="54695" y="39452"/>
                  </a:cubicBezTo>
                  <a:cubicBezTo>
                    <a:pt x="54658" y="39452"/>
                    <a:pt x="54695" y="39527"/>
                    <a:pt x="54658" y="39603"/>
                  </a:cubicBezTo>
                  <a:cubicBezTo>
                    <a:pt x="54658" y="39603"/>
                    <a:pt x="54621" y="39603"/>
                    <a:pt x="54584" y="39603"/>
                  </a:cubicBezTo>
                  <a:cubicBezTo>
                    <a:pt x="54548" y="39603"/>
                    <a:pt x="54517" y="39603"/>
                    <a:pt x="54444" y="39678"/>
                  </a:cubicBezTo>
                  <a:cubicBezTo>
                    <a:pt x="54444" y="39753"/>
                    <a:pt x="54480" y="39828"/>
                    <a:pt x="54444" y="39979"/>
                  </a:cubicBezTo>
                  <a:lnTo>
                    <a:pt x="54444" y="40054"/>
                  </a:lnTo>
                  <a:cubicBezTo>
                    <a:pt x="54444" y="40129"/>
                    <a:pt x="54407" y="40129"/>
                    <a:pt x="54370" y="40129"/>
                  </a:cubicBezTo>
                  <a:cubicBezTo>
                    <a:pt x="54333" y="40204"/>
                    <a:pt x="54333" y="40204"/>
                    <a:pt x="54297" y="40279"/>
                  </a:cubicBezTo>
                  <a:cubicBezTo>
                    <a:pt x="54297" y="40279"/>
                    <a:pt x="54260" y="40279"/>
                    <a:pt x="54223" y="40279"/>
                  </a:cubicBezTo>
                  <a:cubicBezTo>
                    <a:pt x="54260" y="40355"/>
                    <a:pt x="54260" y="40417"/>
                    <a:pt x="54297" y="40417"/>
                  </a:cubicBezTo>
                  <a:close/>
                  <a:moveTo>
                    <a:pt x="54003" y="36708"/>
                  </a:moveTo>
                  <a:lnTo>
                    <a:pt x="54003" y="36708"/>
                  </a:lnTo>
                  <a:cubicBezTo>
                    <a:pt x="54045" y="36708"/>
                    <a:pt x="54045" y="36708"/>
                    <a:pt x="54076" y="36708"/>
                  </a:cubicBezTo>
                  <a:cubicBezTo>
                    <a:pt x="54150" y="36632"/>
                    <a:pt x="54186" y="36557"/>
                    <a:pt x="54186" y="36407"/>
                  </a:cubicBezTo>
                  <a:cubicBezTo>
                    <a:pt x="54186" y="36332"/>
                    <a:pt x="54186" y="36256"/>
                    <a:pt x="54150" y="36181"/>
                  </a:cubicBezTo>
                  <a:cubicBezTo>
                    <a:pt x="54150" y="36181"/>
                    <a:pt x="54113" y="36119"/>
                    <a:pt x="54076" y="36119"/>
                  </a:cubicBezTo>
                  <a:cubicBezTo>
                    <a:pt x="54076" y="36043"/>
                    <a:pt x="54076" y="35968"/>
                    <a:pt x="54076" y="35968"/>
                  </a:cubicBezTo>
                  <a:cubicBezTo>
                    <a:pt x="54076" y="35893"/>
                    <a:pt x="54076" y="35818"/>
                    <a:pt x="54076" y="35818"/>
                  </a:cubicBezTo>
                  <a:cubicBezTo>
                    <a:pt x="54045" y="35743"/>
                    <a:pt x="54045" y="35743"/>
                    <a:pt x="54003" y="35667"/>
                  </a:cubicBezTo>
                  <a:cubicBezTo>
                    <a:pt x="53972" y="35667"/>
                    <a:pt x="53972" y="35667"/>
                    <a:pt x="53935" y="35667"/>
                  </a:cubicBezTo>
                  <a:cubicBezTo>
                    <a:pt x="53898" y="35667"/>
                    <a:pt x="53898" y="35592"/>
                    <a:pt x="53862" y="35592"/>
                  </a:cubicBezTo>
                  <a:cubicBezTo>
                    <a:pt x="53825" y="35592"/>
                    <a:pt x="53825" y="35592"/>
                    <a:pt x="53825" y="35592"/>
                  </a:cubicBezTo>
                  <a:cubicBezTo>
                    <a:pt x="53788" y="35592"/>
                    <a:pt x="53751" y="35592"/>
                    <a:pt x="53715" y="35667"/>
                  </a:cubicBezTo>
                  <a:cubicBezTo>
                    <a:pt x="53715" y="35667"/>
                    <a:pt x="53678" y="35667"/>
                    <a:pt x="53641" y="35667"/>
                  </a:cubicBezTo>
                  <a:cubicBezTo>
                    <a:pt x="53641" y="35743"/>
                    <a:pt x="53641" y="35818"/>
                    <a:pt x="53604" y="35818"/>
                  </a:cubicBezTo>
                  <a:cubicBezTo>
                    <a:pt x="53604" y="35893"/>
                    <a:pt x="53568" y="35893"/>
                    <a:pt x="53531" y="35893"/>
                  </a:cubicBezTo>
                  <a:cubicBezTo>
                    <a:pt x="53531" y="35893"/>
                    <a:pt x="53500" y="35893"/>
                    <a:pt x="53500" y="35818"/>
                  </a:cubicBezTo>
                  <a:cubicBezTo>
                    <a:pt x="53457" y="35818"/>
                    <a:pt x="53457" y="35743"/>
                    <a:pt x="53457" y="35667"/>
                  </a:cubicBezTo>
                  <a:cubicBezTo>
                    <a:pt x="53427" y="35667"/>
                    <a:pt x="53390" y="35667"/>
                    <a:pt x="53390" y="35592"/>
                  </a:cubicBezTo>
                  <a:cubicBezTo>
                    <a:pt x="53206" y="35667"/>
                    <a:pt x="53206" y="35667"/>
                    <a:pt x="53206" y="35667"/>
                  </a:cubicBezTo>
                  <a:cubicBezTo>
                    <a:pt x="53206" y="35667"/>
                    <a:pt x="53206" y="35743"/>
                    <a:pt x="53206" y="35818"/>
                  </a:cubicBezTo>
                  <a:cubicBezTo>
                    <a:pt x="53206" y="35818"/>
                    <a:pt x="53206" y="35893"/>
                    <a:pt x="53206" y="35968"/>
                  </a:cubicBezTo>
                  <a:cubicBezTo>
                    <a:pt x="53206" y="36043"/>
                    <a:pt x="53206" y="36043"/>
                    <a:pt x="53206" y="36181"/>
                  </a:cubicBezTo>
                  <a:cubicBezTo>
                    <a:pt x="53206" y="36256"/>
                    <a:pt x="53206" y="36256"/>
                    <a:pt x="53206" y="36332"/>
                  </a:cubicBezTo>
                  <a:cubicBezTo>
                    <a:pt x="53206" y="36407"/>
                    <a:pt x="53243" y="36332"/>
                    <a:pt x="53243" y="36332"/>
                  </a:cubicBezTo>
                  <a:cubicBezTo>
                    <a:pt x="53206" y="36332"/>
                    <a:pt x="53169" y="36332"/>
                    <a:pt x="53169" y="36332"/>
                  </a:cubicBezTo>
                  <a:cubicBezTo>
                    <a:pt x="53133" y="36332"/>
                    <a:pt x="53133" y="36407"/>
                    <a:pt x="53096" y="36407"/>
                  </a:cubicBezTo>
                  <a:cubicBezTo>
                    <a:pt x="53059" y="36407"/>
                    <a:pt x="53059" y="36407"/>
                    <a:pt x="53029" y="36407"/>
                  </a:cubicBezTo>
                  <a:cubicBezTo>
                    <a:pt x="52986" y="36482"/>
                    <a:pt x="52955" y="36557"/>
                    <a:pt x="52882" y="36557"/>
                  </a:cubicBezTo>
                  <a:cubicBezTo>
                    <a:pt x="52845" y="36557"/>
                    <a:pt x="52845" y="36482"/>
                    <a:pt x="52808" y="36407"/>
                  </a:cubicBezTo>
                  <a:cubicBezTo>
                    <a:pt x="52735" y="36482"/>
                    <a:pt x="52735" y="36482"/>
                    <a:pt x="52735" y="36482"/>
                  </a:cubicBezTo>
                  <a:cubicBezTo>
                    <a:pt x="52735" y="37522"/>
                    <a:pt x="52735" y="37522"/>
                    <a:pt x="52735" y="37522"/>
                  </a:cubicBezTo>
                  <a:cubicBezTo>
                    <a:pt x="52771" y="37522"/>
                    <a:pt x="52771" y="37522"/>
                    <a:pt x="52808" y="37522"/>
                  </a:cubicBezTo>
                  <a:cubicBezTo>
                    <a:pt x="52882" y="37522"/>
                    <a:pt x="52918" y="37522"/>
                    <a:pt x="52986" y="37522"/>
                  </a:cubicBezTo>
                  <a:cubicBezTo>
                    <a:pt x="52986" y="37973"/>
                    <a:pt x="52986" y="37973"/>
                    <a:pt x="52986" y="37973"/>
                  </a:cubicBezTo>
                  <a:cubicBezTo>
                    <a:pt x="52918" y="37973"/>
                    <a:pt x="52918" y="37973"/>
                    <a:pt x="52882" y="37973"/>
                  </a:cubicBezTo>
                  <a:cubicBezTo>
                    <a:pt x="52845" y="37973"/>
                    <a:pt x="52808" y="37973"/>
                    <a:pt x="52808" y="37973"/>
                  </a:cubicBezTo>
                  <a:cubicBezTo>
                    <a:pt x="52771" y="37973"/>
                    <a:pt x="52771" y="38049"/>
                    <a:pt x="52771" y="38124"/>
                  </a:cubicBezTo>
                  <a:cubicBezTo>
                    <a:pt x="52735" y="38199"/>
                    <a:pt x="52735" y="38199"/>
                    <a:pt x="52735" y="38274"/>
                  </a:cubicBezTo>
                  <a:cubicBezTo>
                    <a:pt x="52735" y="38337"/>
                    <a:pt x="52735" y="38412"/>
                    <a:pt x="52735" y="38562"/>
                  </a:cubicBezTo>
                  <a:cubicBezTo>
                    <a:pt x="52735" y="38562"/>
                    <a:pt x="52661" y="38562"/>
                    <a:pt x="52661" y="38638"/>
                  </a:cubicBezTo>
                  <a:cubicBezTo>
                    <a:pt x="52661" y="38638"/>
                    <a:pt x="52624" y="38713"/>
                    <a:pt x="52624" y="38788"/>
                  </a:cubicBezTo>
                  <a:cubicBezTo>
                    <a:pt x="52624" y="38788"/>
                    <a:pt x="52661" y="38863"/>
                    <a:pt x="52661" y="38938"/>
                  </a:cubicBezTo>
                  <a:cubicBezTo>
                    <a:pt x="52661" y="38938"/>
                    <a:pt x="52698" y="39014"/>
                    <a:pt x="52735" y="39014"/>
                  </a:cubicBezTo>
                  <a:cubicBezTo>
                    <a:pt x="52771" y="39089"/>
                    <a:pt x="52771" y="39089"/>
                    <a:pt x="52845" y="39089"/>
                  </a:cubicBezTo>
                  <a:cubicBezTo>
                    <a:pt x="52882" y="39089"/>
                    <a:pt x="52882" y="39014"/>
                    <a:pt x="52955" y="39014"/>
                  </a:cubicBezTo>
                  <a:cubicBezTo>
                    <a:pt x="52955" y="39014"/>
                    <a:pt x="52986" y="38938"/>
                    <a:pt x="52986" y="39014"/>
                  </a:cubicBezTo>
                  <a:cubicBezTo>
                    <a:pt x="53029" y="39014"/>
                    <a:pt x="53059" y="39014"/>
                    <a:pt x="53059" y="39014"/>
                  </a:cubicBezTo>
                  <a:cubicBezTo>
                    <a:pt x="53096" y="39014"/>
                    <a:pt x="53096" y="39089"/>
                    <a:pt x="53096" y="39089"/>
                  </a:cubicBezTo>
                  <a:cubicBezTo>
                    <a:pt x="53169" y="39089"/>
                    <a:pt x="53169" y="39014"/>
                    <a:pt x="53206" y="38938"/>
                  </a:cubicBezTo>
                  <a:cubicBezTo>
                    <a:pt x="53243" y="38938"/>
                    <a:pt x="53280" y="38863"/>
                    <a:pt x="53280" y="38863"/>
                  </a:cubicBezTo>
                  <a:cubicBezTo>
                    <a:pt x="53280" y="38788"/>
                    <a:pt x="53280" y="38713"/>
                    <a:pt x="53280" y="38713"/>
                  </a:cubicBezTo>
                  <a:cubicBezTo>
                    <a:pt x="53316" y="38638"/>
                    <a:pt x="53353" y="38638"/>
                    <a:pt x="53353" y="38562"/>
                  </a:cubicBezTo>
                  <a:cubicBezTo>
                    <a:pt x="53972" y="38562"/>
                    <a:pt x="53972" y="38562"/>
                    <a:pt x="53972" y="38562"/>
                  </a:cubicBezTo>
                  <a:cubicBezTo>
                    <a:pt x="53972" y="38337"/>
                    <a:pt x="53972" y="38337"/>
                    <a:pt x="53972" y="38337"/>
                  </a:cubicBezTo>
                  <a:cubicBezTo>
                    <a:pt x="53972" y="38274"/>
                    <a:pt x="53898" y="38199"/>
                    <a:pt x="53898" y="38049"/>
                  </a:cubicBezTo>
                  <a:lnTo>
                    <a:pt x="53972" y="38049"/>
                  </a:lnTo>
                  <a:cubicBezTo>
                    <a:pt x="53972" y="37973"/>
                    <a:pt x="54003" y="37898"/>
                    <a:pt x="54003" y="37898"/>
                  </a:cubicBezTo>
                  <a:cubicBezTo>
                    <a:pt x="54003" y="37823"/>
                    <a:pt x="54003" y="37748"/>
                    <a:pt x="54003" y="37748"/>
                  </a:cubicBezTo>
                  <a:cubicBezTo>
                    <a:pt x="54003" y="37597"/>
                    <a:pt x="54003" y="37522"/>
                    <a:pt x="54003" y="37447"/>
                  </a:cubicBezTo>
                  <a:cubicBezTo>
                    <a:pt x="54003" y="37372"/>
                    <a:pt x="54003" y="37372"/>
                    <a:pt x="54003" y="37297"/>
                  </a:cubicBezTo>
                  <a:cubicBezTo>
                    <a:pt x="54003" y="37159"/>
                    <a:pt x="54003" y="37084"/>
                    <a:pt x="54003" y="37008"/>
                  </a:cubicBezTo>
                  <a:lnTo>
                    <a:pt x="54003" y="36708"/>
                  </a:lnTo>
                  <a:close/>
                  <a:moveTo>
                    <a:pt x="72704" y="91162"/>
                  </a:moveTo>
                  <a:lnTo>
                    <a:pt x="72704" y="91162"/>
                  </a:lnTo>
                  <a:cubicBezTo>
                    <a:pt x="72704" y="90936"/>
                    <a:pt x="72594" y="90786"/>
                    <a:pt x="72594" y="90498"/>
                  </a:cubicBezTo>
                  <a:cubicBezTo>
                    <a:pt x="72594" y="90272"/>
                    <a:pt x="72630" y="90197"/>
                    <a:pt x="72667" y="90046"/>
                  </a:cubicBezTo>
                  <a:cubicBezTo>
                    <a:pt x="72704" y="89971"/>
                    <a:pt x="72741" y="89896"/>
                    <a:pt x="72741" y="89746"/>
                  </a:cubicBezTo>
                  <a:cubicBezTo>
                    <a:pt x="72741" y="89457"/>
                    <a:pt x="72741" y="89457"/>
                    <a:pt x="72741" y="89457"/>
                  </a:cubicBezTo>
                  <a:cubicBezTo>
                    <a:pt x="72741" y="89382"/>
                    <a:pt x="72704" y="89307"/>
                    <a:pt x="72704" y="89157"/>
                  </a:cubicBezTo>
                  <a:cubicBezTo>
                    <a:pt x="72704" y="89081"/>
                    <a:pt x="72704" y="89081"/>
                    <a:pt x="72704" y="89081"/>
                  </a:cubicBezTo>
                  <a:cubicBezTo>
                    <a:pt x="72704" y="88931"/>
                    <a:pt x="72814" y="88931"/>
                    <a:pt x="72851" y="88856"/>
                  </a:cubicBezTo>
                  <a:cubicBezTo>
                    <a:pt x="72851" y="88706"/>
                    <a:pt x="72888" y="88630"/>
                    <a:pt x="72888" y="88555"/>
                  </a:cubicBezTo>
                  <a:cubicBezTo>
                    <a:pt x="72888" y="88417"/>
                    <a:pt x="72888" y="88417"/>
                    <a:pt x="72888" y="88417"/>
                  </a:cubicBezTo>
                  <a:cubicBezTo>
                    <a:pt x="72888" y="88116"/>
                    <a:pt x="72814" y="87966"/>
                    <a:pt x="72814" y="87665"/>
                  </a:cubicBezTo>
                  <a:cubicBezTo>
                    <a:pt x="72814" y="87452"/>
                    <a:pt x="72814" y="87302"/>
                    <a:pt x="72814" y="87151"/>
                  </a:cubicBezTo>
                  <a:cubicBezTo>
                    <a:pt x="72814" y="87001"/>
                    <a:pt x="72814" y="86926"/>
                    <a:pt x="72814" y="86851"/>
                  </a:cubicBezTo>
                  <a:cubicBezTo>
                    <a:pt x="72814" y="86700"/>
                    <a:pt x="72741" y="86700"/>
                    <a:pt x="72667" y="86625"/>
                  </a:cubicBezTo>
                  <a:cubicBezTo>
                    <a:pt x="72630" y="86550"/>
                    <a:pt x="72594" y="86487"/>
                    <a:pt x="72520" y="86425"/>
                  </a:cubicBezTo>
                  <a:cubicBezTo>
                    <a:pt x="72490" y="86349"/>
                    <a:pt x="72447" y="86349"/>
                    <a:pt x="72379" y="86349"/>
                  </a:cubicBezTo>
                  <a:cubicBezTo>
                    <a:pt x="72379" y="86425"/>
                    <a:pt x="72416" y="86550"/>
                    <a:pt x="72379" y="86625"/>
                  </a:cubicBezTo>
                  <a:cubicBezTo>
                    <a:pt x="72379" y="86700"/>
                    <a:pt x="72416" y="86775"/>
                    <a:pt x="72379" y="86926"/>
                  </a:cubicBezTo>
                  <a:cubicBezTo>
                    <a:pt x="72379" y="87001"/>
                    <a:pt x="72306" y="87001"/>
                    <a:pt x="72269" y="87151"/>
                  </a:cubicBezTo>
                  <a:cubicBezTo>
                    <a:pt x="72196" y="87227"/>
                    <a:pt x="72196" y="87302"/>
                    <a:pt x="72159" y="87377"/>
                  </a:cubicBezTo>
                  <a:cubicBezTo>
                    <a:pt x="72122" y="87527"/>
                    <a:pt x="72049" y="87527"/>
                    <a:pt x="72012" y="87590"/>
                  </a:cubicBezTo>
                  <a:cubicBezTo>
                    <a:pt x="71975" y="87740"/>
                    <a:pt x="71975" y="87816"/>
                    <a:pt x="71975" y="87891"/>
                  </a:cubicBezTo>
                  <a:cubicBezTo>
                    <a:pt x="71944" y="87966"/>
                    <a:pt x="71975" y="88116"/>
                    <a:pt x="71975" y="88192"/>
                  </a:cubicBezTo>
                  <a:cubicBezTo>
                    <a:pt x="71944" y="88267"/>
                    <a:pt x="71871" y="88192"/>
                    <a:pt x="71834" y="88267"/>
                  </a:cubicBezTo>
                  <a:cubicBezTo>
                    <a:pt x="71797" y="88417"/>
                    <a:pt x="71834" y="88706"/>
                    <a:pt x="71724" y="88856"/>
                  </a:cubicBezTo>
                  <a:cubicBezTo>
                    <a:pt x="71687" y="88856"/>
                    <a:pt x="71650" y="88856"/>
                    <a:pt x="71577" y="88856"/>
                  </a:cubicBezTo>
                  <a:cubicBezTo>
                    <a:pt x="71503" y="88856"/>
                    <a:pt x="71399" y="88781"/>
                    <a:pt x="71326" y="88856"/>
                  </a:cubicBezTo>
                  <a:cubicBezTo>
                    <a:pt x="71215" y="88856"/>
                    <a:pt x="71105" y="88856"/>
                    <a:pt x="71032" y="89006"/>
                  </a:cubicBezTo>
                  <a:cubicBezTo>
                    <a:pt x="70958" y="89006"/>
                    <a:pt x="70928" y="89006"/>
                    <a:pt x="70891" y="89157"/>
                  </a:cubicBezTo>
                  <a:cubicBezTo>
                    <a:pt x="70854" y="89232"/>
                    <a:pt x="70891" y="89307"/>
                    <a:pt x="70891" y="89382"/>
                  </a:cubicBezTo>
                  <a:cubicBezTo>
                    <a:pt x="70891" y="89533"/>
                    <a:pt x="70891" y="89608"/>
                    <a:pt x="70891" y="89671"/>
                  </a:cubicBezTo>
                  <a:cubicBezTo>
                    <a:pt x="70854" y="89896"/>
                    <a:pt x="70744" y="90046"/>
                    <a:pt x="70744" y="90272"/>
                  </a:cubicBezTo>
                  <a:cubicBezTo>
                    <a:pt x="70744" y="90347"/>
                    <a:pt x="70781" y="90422"/>
                    <a:pt x="70781" y="90573"/>
                  </a:cubicBezTo>
                  <a:cubicBezTo>
                    <a:pt x="70781" y="90786"/>
                    <a:pt x="70781" y="90936"/>
                    <a:pt x="70781" y="91087"/>
                  </a:cubicBezTo>
                  <a:cubicBezTo>
                    <a:pt x="70781" y="91237"/>
                    <a:pt x="70891" y="91312"/>
                    <a:pt x="70891" y="91387"/>
                  </a:cubicBezTo>
                  <a:cubicBezTo>
                    <a:pt x="70891" y="91538"/>
                    <a:pt x="70891" y="91613"/>
                    <a:pt x="70891" y="91688"/>
                  </a:cubicBezTo>
                  <a:cubicBezTo>
                    <a:pt x="70891" y="91826"/>
                    <a:pt x="70928" y="91901"/>
                    <a:pt x="70891" y="91977"/>
                  </a:cubicBezTo>
                  <a:cubicBezTo>
                    <a:pt x="70854" y="92052"/>
                    <a:pt x="70781" y="91901"/>
                    <a:pt x="70744" y="91977"/>
                  </a:cubicBezTo>
                  <a:cubicBezTo>
                    <a:pt x="70707" y="92052"/>
                    <a:pt x="70707" y="92127"/>
                    <a:pt x="70670" y="92277"/>
                  </a:cubicBezTo>
                  <a:cubicBezTo>
                    <a:pt x="70670" y="92353"/>
                    <a:pt x="70633" y="92428"/>
                    <a:pt x="70597" y="92578"/>
                  </a:cubicBezTo>
                  <a:cubicBezTo>
                    <a:pt x="70597" y="92716"/>
                    <a:pt x="70633" y="92942"/>
                    <a:pt x="70597" y="93092"/>
                  </a:cubicBezTo>
                  <a:cubicBezTo>
                    <a:pt x="70597" y="93242"/>
                    <a:pt x="70523" y="93318"/>
                    <a:pt x="70486" y="93393"/>
                  </a:cubicBezTo>
                  <a:cubicBezTo>
                    <a:pt x="70486" y="93543"/>
                    <a:pt x="70486" y="93543"/>
                    <a:pt x="70486" y="93543"/>
                  </a:cubicBezTo>
                  <a:cubicBezTo>
                    <a:pt x="70486" y="93769"/>
                    <a:pt x="70560" y="93831"/>
                    <a:pt x="70560" y="93982"/>
                  </a:cubicBezTo>
                  <a:cubicBezTo>
                    <a:pt x="70597" y="94057"/>
                    <a:pt x="70597" y="94132"/>
                    <a:pt x="70597" y="94283"/>
                  </a:cubicBezTo>
                  <a:cubicBezTo>
                    <a:pt x="70597" y="94583"/>
                    <a:pt x="70597" y="94583"/>
                    <a:pt x="70597" y="94583"/>
                  </a:cubicBezTo>
                  <a:cubicBezTo>
                    <a:pt x="70597" y="94659"/>
                    <a:pt x="70633" y="94734"/>
                    <a:pt x="70633" y="94884"/>
                  </a:cubicBezTo>
                  <a:cubicBezTo>
                    <a:pt x="70670" y="95022"/>
                    <a:pt x="70633" y="95172"/>
                    <a:pt x="70633" y="95398"/>
                  </a:cubicBezTo>
                  <a:cubicBezTo>
                    <a:pt x="70707" y="95398"/>
                    <a:pt x="70744" y="95398"/>
                    <a:pt x="70781" y="95398"/>
                  </a:cubicBezTo>
                  <a:cubicBezTo>
                    <a:pt x="70891" y="95398"/>
                    <a:pt x="70958" y="95398"/>
                    <a:pt x="71068" y="95398"/>
                  </a:cubicBezTo>
                  <a:cubicBezTo>
                    <a:pt x="71105" y="95398"/>
                    <a:pt x="71105" y="95624"/>
                    <a:pt x="71142" y="95624"/>
                  </a:cubicBezTo>
                  <a:cubicBezTo>
                    <a:pt x="71179" y="95624"/>
                    <a:pt x="71215" y="95624"/>
                    <a:pt x="71289" y="95624"/>
                  </a:cubicBezTo>
                  <a:cubicBezTo>
                    <a:pt x="71326" y="95624"/>
                    <a:pt x="71362" y="95699"/>
                    <a:pt x="71399" y="95699"/>
                  </a:cubicBezTo>
                  <a:cubicBezTo>
                    <a:pt x="71473" y="95699"/>
                    <a:pt x="71503" y="95624"/>
                    <a:pt x="71540" y="95624"/>
                  </a:cubicBezTo>
                  <a:cubicBezTo>
                    <a:pt x="71650" y="95624"/>
                    <a:pt x="71761" y="95699"/>
                    <a:pt x="71834" y="95548"/>
                  </a:cubicBezTo>
                  <a:cubicBezTo>
                    <a:pt x="71871" y="95473"/>
                    <a:pt x="71908" y="95398"/>
                    <a:pt x="71944" y="95248"/>
                  </a:cubicBezTo>
                  <a:cubicBezTo>
                    <a:pt x="71975" y="95172"/>
                    <a:pt x="72012" y="95097"/>
                    <a:pt x="72012" y="94947"/>
                  </a:cubicBezTo>
                  <a:cubicBezTo>
                    <a:pt x="72012" y="94884"/>
                    <a:pt x="72012" y="94796"/>
                    <a:pt x="72012" y="94734"/>
                  </a:cubicBezTo>
                  <a:cubicBezTo>
                    <a:pt x="72012" y="94358"/>
                    <a:pt x="71975" y="94132"/>
                    <a:pt x="72012" y="93831"/>
                  </a:cubicBezTo>
                  <a:cubicBezTo>
                    <a:pt x="72012" y="93769"/>
                    <a:pt x="72049" y="93618"/>
                    <a:pt x="72049" y="93543"/>
                  </a:cubicBezTo>
                  <a:cubicBezTo>
                    <a:pt x="72049" y="93468"/>
                    <a:pt x="72122" y="93393"/>
                    <a:pt x="72159" y="93242"/>
                  </a:cubicBezTo>
                  <a:cubicBezTo>
                    <a:pt x="72159" y="93167"/>
                    <a:pt x="72232" y="93092"/>
                    <a:pt x="72269" y="93017"/>
                  </a:cubicBezTo>
                  <a:cubicBezTo>
                    <a:pt x="72269" y="92804"/>
                    <a:pt x="72269" y="92653"/>
                    <a:pt x="72269" y="92428"/>
                  </a:cubicBezTo>
                  <a:cubicBezTo>
                    <a:pt x="72269" y="92202"/>
                    <a:pt x="72232" y="92052"/>
                    <a:pt x="72269" y="91826"/>
                  </a:cubicBezTo>
                  <a:cubicBezTo>
                    <a:pt x="72269" y="91688"/>
                    <a:pt x="72343" y="91688"/>
                    <a:pt x="72379" y="91613"/>
                  </a:cubicBezTo>
                  <a:cubicBezTo>
                    <a:pt x="72447" y="91538"/>
                    <a:pt x="72520" y="91538"/>
                    <a:pt x="72557" y="91387"/>
                  </a:cubicBezTo>
                  <a:cubicBezTo>
                    <a:pt x="72594" y="91312"/>
                    <a:pt x="72704" y="91312"/>
                    <a:pt x="72704" y="91162"/>
                  </a:cubicBezTo>
                  <a:close/>
                  <a:moveTo>
                    <a:pt x="66891" y="57073"/>
                  </a:moveTo>
                  <a:lnTo>
                    <a:pt x="66891" y="57073"/>
                  </a:lnTo>
                  <a:cubicBezTo>
                    <a:pt x="66891" y="56923"/>
                    <a:pt x="66823" y="56923"/>
                    <a:pt x="66787" y="56772"/>
                  </a:cubicBezTo>
                  <a:cubicBezTo>
                    <a:pt x="66787" y="56697"/>
                    <a:pt x="66823" y="56622"/>
                    <a:pt x="66787" y="56472"/>
                  </a:cubicBezTo>
                  <a:cubicBezTo>
                    <a:pt x="66787" y="56396"/>
                    <a:pt x="66823" y="56321"/>
                    <a:pt x="66787" y="56246"/>
                  </a:cubicBezTo>
                  <a:cubicBezTo>
                    <a:pt x="66787" y="56096"/>
                    <a:pt x="66713" y="56096"/>
                    <a:pt x="66676" y="56033"/>
                  </a:cubicBezTo>
                  <a:cubicBezTo>
                    <a:pt x="66603" y="55958"/>
                    <a:pt x="66566" y="55883"/>
                    <a:pt x="66529" y="55883"/>
                  </a:cubicBezTo>
                  <a:cubicBezTo>
                    <a:pt x="66456" y="55807"/>
                    <a:pt x="66419" y="55883"/>
                    <a:pt x="66382" y="55883"/>
                  </a:cubicBezTo>
                  <a:cubicBezTo>
                    <a:pt x="66309" y="55807"/>
                    <a:pt x="66309" y="55657"/>
                    <a:pt x="66241" y="55657"/>
                  </a:cubicBezTo>
                  <a:cubicBezTo>
                    <a:pt x="66168" y="55657"/>
                    <a:pt x="66168" y="55657"/>
                    <a:pt x="66168" y="55657"/>
                  </a:cubicBezTo>
                  <a:cubicBezTo>
                    <a:pt x="66021" y="55657"/>
                    <a:pt x="65947" y="55883"/>
                    <a:pt x="65807" y="55958"/>
                  </a:cubicBezTo>
                  <a:cubicBezTo>
                    <a:pt x="65733" y="55958"/>
                    <a:pt x="65733" y="55958"/>
                    <a:pt x="65733" y="55958"/>
                  </a:cubicBezTo>
                  <a:cubicBezTo>
                    <a:pt x="64747" y="55431"/>
                    <a:pt x="64747" y="55431"/>
                    <a:pt x="64747" y="55431"/>
                  </a:cubicBezTo>
                  <a:cubicBezTo>
                    <a:pt x="64643" y="55507"/>
                    <a:pt x="64569" y="55582"/>
                    <a:pt x="64459" y="55582"/>
                  </a:cubicBezTo>
                  <a:cubicBezTo>
                    <a:pt x="64385" y="55582"/>
                    <a:pt x="64312" y="55582"/>
                    <a:pt x="64245" y="55507"/>
                  </a:cubicBezTo>
                  <a:cubicBezTo>
                    <a:pt x="64171" y="55431"/>
                    <a:pt x="64171" y="55281"/>
                    <a:pt x="64098" y="55206"/>
                  </a:cubicBezTo>
                  <a:cubicBezTo>
                    <a:pt x="63987" y="55068"/>
                    <a:pt x="63950" y="54918"/>
                    <a:pt x="63840" y="54767"/>
                  </a:cubicBezTo>
                  <a:cubicBezTo>
                    <a:pt x="63663" y="54617"/>
                    <a:pt x="63552" y="54391"/>
                    <a:pt x="63332" y="54391"/>
                  </a:cubicBezTo>
                  <a:cubicBezTo>
                    <a:pt x="63191" y="54391"/>
                    <a:pt x="63117" y="54542"/>
                    <a:pt x="62970" y="54542"/>
                  </a:cubicBezTo>
                  <a:cubicBezTo>
                    <a:pt x="62897" y="54542"/>
                    <a:pt x="62860" y="54466"/>
                    <a:pt x="62787" y="54466"/>
                  </a:cubicBezTo>
                  <a:cubicBezTo>
                    <a:pt x="62787" y="54767"/>
                    <a:pt x="62756" y="54918"/>
                    <a:pt x="62787" y="55131"/>
                  </a:cubicBezTo>
                  <a:cubicBezTo>
                    <a:pt x="62787" y="55281"/>
                    <a:pt x="62823" y="55356"/>
                    <a:pt x="62823" y="55431"/>
                  </a:cubicBezTo>
                  <a:cubicBezTo>
                    <a:pt x="62823" y="55807"/>
                    <a:pt x="62787" y="55958"/>
                    <a:pt x="62787" y="56321"/>
                  </a:cubicBezTo>
                  <a:cubicBezTo>
                    <a:pt x="62683" y="56321"/>
                    <a:pt x="62646" y="56321"/>
                    <a:pt x="62572" y="56321"/>
                  </a:cubicBezTo>
                  <a:cubicBezTo>
                    <a:pt x="62425" y="56321"/>
                    <a:pt x="62425" y="56321"/>
                    <a:pt x="62425" y="56321"/>
                  </a:cubicBezTo>
                  <a:cubicBezTo>
                    <a:pt x="62388" y="56321"/>
                    <a:pt x="62352" y="56396"/>
                    <a:pt x="62278" y="56321"/>
                  </a:cubicBezTo>
                  <a:cubicBezTo>
                    <a:pt x="62211" y="56321"/>
                    <a:pt x="62211" y="56171"/>
                    <a:pt x="62137" y="56096"/>
                  </a:cubicBezTo>
                  <a:cubicBezTo>
                    <a:pt x="62101" y="55958"/>
                    <a:pt x="62064" y="55883"/>
                    <a:pt x="61990" y="55807"/>
                  </a:cubicBezTo>
                  <a:cubicBezTo>
                    <a:pt x="61954" y="55732"/>
                    <a:pt x="61880" y="55732"/>
                    <a:pt x="61807" y="55732"/>
                  </a:cubicBezTo>
                  <a:cubicBezTo>
                    <a:pt x="61120" y="55732"/>
                    <a:pt x="61120" y="55732"/>
                    <a:pt x="61120" y="55732"/>
                  </a:cubicBezTo>
                  <a:cubicBezTo>
                    <a:pt x="61120" y="55582"/>
                    <a:pt x="61084" y="55507"/>
                    <a:pt x="61047" y="55431"/>
                  </a:cubicBezTo>
                  <a:cubicBezTo>
                    <a:pt x="61047" y="55356"/>
                    <a:pt x="61047" y="55206"/>
                    <a:pt x="61047" y="55131"/>
                  </a:cubicBezTo>
                  <a:cubicBezTo>
                    <a:pt x="61010" y="55068"/>
                    <a:pt x="60937" y="55068"/>
                    <a:pt x="60900" y="54980"/>
                  </a:cubicBezTo>
                  <a:cubicBezTo>
                    <a:pt x="60826" y="54918"/>
                    <a:pt x="60790" y="54842"/>
                    <a:pt x="60753" y="54767"/>
                  </a:cubicBezTo>
                  <a:cubicBezTo>
                    <a:pt x="60716" y="54767"/>
                    <a:pt x="60649" y="54767"/>
                    <a:pt x="60612" y="54692"/>
                  </a:cubicBezTo>
                  <a:cubicBezTo>
                    <a:pt x="60502" y="54692"/>
                    <a:pt x="60428" y="54617"/>
                    <a:pt x="60318" y="54542"/>
                  </a:cubicBezTo>
                  <a:cubicBezTo>
                    <a:pt x="60208" y="54542"/>
                    <a:pt x="60140" y="54617"/>
                    <a:pt x="60067" y="54542"/>
                  </a:cubicBezTo>
                  <a:cubicBezTo>
                    <a:pt x="59926" y="54542"/>
                    <a:pt x="59889" y="54391"/>
                    <a:pt x="59779" y="54316"/>
                  </a:cubicBezTo>
                  <a:cubicBezTo>
                    <a:pt x="59638" y="54166"/>
                    <a:pt x="59528" y="54015"/>
                    <a:pt x="59491" y="53802"/>
                  </a:cubicBezTo>
                  <a:cubicBezTo>
                    <a:pt x="59491" y="53727"/>
                    <a:pt x="59454" y="53577"/>
                    <a:pt x="59454" y="53501"/>
                  </a:cubicBezTo>
                  <a:cubicBezTo>
                    <a:pt x="59454" y="53351"/>
                    <a:pt x="59491" y="53351"/>
                    <a:pt x="59528" y="53201"/>
                  </a:cubicBezTo>
                  <a:cubicBezTo>
                    <a:pt x="59565" y="53050"/>
                    <a:pt x="59638" y="53125"/>
                    <a:pt x="59669" y="52987"/>
                  </a:cubicBezTo>
                  <a:cubicBezTo>
                    <a:pt x="59669" y="52900"/>
                    <a:pt x="59705" y="52837"/>
                    <a:pt x="59705" y="52687"/>
                  </a:cubicBezTo>
                  <a:cubicBezTo>
                    <a:pt x="59705" y="52612"/>
                    <a:pt x="59669" y="52536"/>
                    <a:pt x="59638" y="52461"/>
                  </a:cubicBezTo>
                  <a:cubicBezTo>
                    <a:pt x="59601" y="52311"/>
                    <a:pt x="59528" y="52311"/>
                    <a:pt x="59491" y="52311"/>
                  </a:cubicBezTo>
                  <a:cubicBezTo>
                    <a:pt x="59454" y="52236"/>
                    <a:pt x="59418" y="52160"/>
                    <a:pt x="59344" y="52085"/>
                  </a:cubicBezTo>
                  <a:cubicBezTo>
                    <a:pt x="59418" y="52010"/>
                    <a:pt x="59381" y="51872"/>
                    <a:pt x="59454" y="51797"/>
                  </a:cubicBezTo>
                  <a:cubicBezTo>
                    <a:pt x="59491" y="51722"/>
                    <a:pt x="59565" y="51722"/>
                    <a:pt x="59601" y="51722"/>
                  </a:cubicBezTo>
                  <a:cubicBezTo>
                    <a:pt x="59638" y="51646"/>
                    <a:pt x="59705" y="51646"/>
                    <a:pt x="59742" y="51646"/>
                  </a:cubicBezTo>
                  <a:cubicBezTo>
                    <a:pt x="59705" y="51571"/>
                    <a:pt x="59742" y="51421"/>
                    <a:pt x="59705" y="51346"/>
                  </a:cubicBezTo>
                  <a:cubicBezTo>
                    <a:pt x="59669" y="51271"/>
                    <a:pt x="59601" y="51346"/>
                    <a:pt x="59565" y="51271"/>
                  </a:cubicBezTo>
                  <a:cubicBezTo>
                    <a:pt x="59454" y="51195"/>
                    <a:pt x="59381" y="51045"/>
                    <a:pt x="59271" y="51045"/>
                  </a:cubicBezTo>
                  <a:cubicBezTo>
                    <a:pt x="59234" y="51045"/>
                    <a:pt x="59197" y="51120"/>
                    <a:pt x="59130" y="51120"/>
                  </a:cubicBezTo>
                  <a:cubicBezTo>
                    <a:pt x="59093" y="51120"/>
                    <a:pt x="59056" y="51120"/>
                    <a:pt x="59019" y="51120"/>
                  </a:cubicBezTo>
                  <a:cubicBezTo>
                    <a:pt x="58909" y="51195"/>
                    <a:pt x="58836" y="51346"/>
                    <a:pt x="58725" y="51346"/>
                  </a:cubicBezTo>
                  <a:cubicBezTo>
                    <a:pt x="58689" y="51346"/>
                    <a:pt x="58652" y="51346"/>
                    <a:pt x="58584" y="51346"/>
                  </a:cubicBezTo>
                  <a:cubicBezTo>
                    <a:pt x="58437" y="51346"/>
                    <a:pt x="58327" y="51271"/>
                    <a:pt x="58180" y="51346"/>
                  </a:cubicBezTo>
                  <a:cubicBezTo>
                    <a:pt x="58113" y="51346"/>
                    <a:pt x="58076" y="51496"/>
                    <a:pt x="58039" y="51571"/>
                  </a:cubicBezTo>
                  <a:cubicBezTo>
                    <a:pt x="57966" y="51646"/>
                    <a:pt x="57929" y="51722"/>
                    <a:pt x="57892" y="51797"/>
                  </a:cubicBezTo>
                  <a:cubicBezTo>
                    <a:pt x="57856" y="51722"/>
                    <a:pt x="57782" y="51646"/>
                    <a:pt x="57745" y="51571"/>
                  </a:cubicBezTo>
                  <a:cubicBezTo>
                    <a:pt x="57709" y="51496"/>
                    <a:pt x="57709" y="51346"/>
                    <a:pt x="57635" y="51271"/>
                  </a:cubicBezTo>
                  <a:cubicBezTo>
                    <a:pt x="57568" y="51120"/>
                    <a:pt x="57457" y="51045"/>
                    <a:pt x="57347" y="51045"/>
                  </a:cubicBezTo>
                  <a:cubicBezTo>
                    <a:pt x="57200" y="51045"/>
                    <a:pt x="57096" y="51271"/>
                    <a:pt x="56949" y="51421"/>
                  </a:cubicBezTo>
                  <a:cubicBezTo>
                    <a:pt x="56912" y="51496"/>
                    <a:pt x="56839" y="51421"/>
                    <a:pt x="56802" y="51421"/>
                  </a:cubicBezTo>
                  <a:cubicBezTo>
                    <a:pt x="56728" y="51496"/>
                    <a:pt x="56728" y="51571"/>
                    <a:pt x="56655" y="51722"/>
                  </a:cubicBezTo>
                  <a:cubicBezTo>
                    <a:pt x="55969" y="51722"/>
                    <a:pt x="55969" y="51722"/>
                    <a:pt x="55969" y="51722"/>
                  </a:cubicBezTo>
                  <a:cubicBezTo>
                    <a:pt x="55932" y="51797"/>
                    <a:pt x="55932" y="51872"/>
                    <a:pt x="55895" y="52010"/>
                  </a:cubicBezTo>
                  <a:cubicBezTo>
                    <a:pt x="55859" y="52085"/>
                    <a:pt x="55895" y="52236"/>
                    <a:pt x="55859" y="52311"/>
                  </a:cubicBezTo>
                  <a:cubicBezTo>
                    <a:pt x="55822" y="52386"/>
                    <a:pt x="55785" y="52461"/>
                    <a:pt x="55712" y="52536"/>
                  </a:cubicBezTo>
                  <a:cubicBezTo>
                    <a:pt x="55675" y="52536"/>
                    <a:pt x="55638" y="52536"/>
                    <a:pt x="55565" y="52536"/>
                  </a:cubicBezTo>
                  <a:cubicBezTo>
                    <a:pt x="55460" y="52536"/>
                    <a:pt x="55387" y="52461"/>
                    <a:pt x="55313" y="52536"/>
                  </a:cubicBezTo>
                  <a:cubicBezTo>
                    <a:pt x="55240" y="52536"/>
                    <a:pt x="55203" y="52612"/>
                    <a:pt x="55166" y="52612"/>
                  </a:cubicBezTo>
                  <a:cubicBezTo>
                    <a:pt x="55093" y="52612"/>
                    <a:pt x="55093" y="52612"/>
                    <a:pt x="55093" y="52612"/>
                  </a:cubicBezTo>
                  <a:cubicBezTo>
                    <a:pt x="55019" y="52612"/>
                    <a:pt x="54952" y="52536"/>
                    <a:pt x="54879" y="52536"/>
                  </a:cubicBezTo>
                  <a:cubicBezTo>
                    <a:pt x="54695" y="52536"/>
                    <a:pt x="54621" y="52612"/>
                    <a:pt x="54444" y="52536"/>
                  </a:cubicBezTo>
                  <a:cubicBezTo>
                    <a:pt x="54407" y="52536"/>
                    <a:pt x="54370" y="52536"/>
                    <a:pt x="54333" y="52536"/>
                  </a:cubicBezTo>
                  <a:cubicBezTo>
                    <a:pt x="54260" y="52461"/>
                    <a:pt x="54223" y="52311"/>
                    <a:pt x="54186" y="52311"/>
                  </a:cubicBezTo>
                  <a:cubicBezTo>
                    <a:pt x="54045" y="52160"/>
                    <a:pt x="54045" y="52160"/>
                    <a:pt x="54045" y="52160"/>
                  </a:cubicBezTo>
                  <a:cubicBezTo>
                    <a:pt x="54003" y="52236"/>
                    <a:pt x="53935" y="52311"/>
                    <a:pt x="53935" y="52461"/>
                  </a:cubicBezTo>
                  <a:cubicBezTo>
                    <a:pt x="53935" y="52536"/>
                    <a:pt x="53935" y="52612"/>
                    <a:pt x="53935" y="52687"/>
                  </a:cubicBezTo>
                  <a:cubicBezTo>
                    <a:pt x="53935" y="52837"/>
                    <a:pt x="53898" y="52900"/>
                    <a:pt x="53898" y="52987"/>
                  </a:cubicBezTo>
                  <a:cubicBezTo>
                    <a:pt x="53898" y="53201"/>
                    <a:pt x="53898" y="53276"/>
                    <a:pt x="53898" y="53426"/>
                  </a:cubicBezTo>
                  <a:cubicBezTo>
                    <a:pt x="53862" y="53426"/>
                    <a:pt x="53825" y="53426"/>
                    <a:pt x="53751" y="53426"/>
                  </a:cubicBezTo>
                  <a:cubicBezTo>
                    <a:pt x="53715" y="53426"/>
                    <a:pt x="53678" y="53501"/>
                    <a:pt x="53604" y="53501"/>
                  </a:cubicBezTo>
                  <a:cubicBezTo>
                    <a:pt x="53531" y="53501"/>
                    <a:pt x="53457" y="53426"/>
                    <a:pt x="53390" y="53426"/>
                  </a:cubicBezTo>
                  <a:cubicBezTo>
                    <a:pt x="53390" y="54617"/>
                    <a:pt x="53390" y="54617"/>
                    <a:pt x="53390" y="54617"/>
                  </a:cubicBezTo>
                  <a:cubicBezTo>
                    <a:pt x="52845" y="54617"/>
                    <a:pt x="52845" y="54617"/>
                    <a:pt x="52845" y="54617"/>
                  </a:cubicBezTo>
                  <a:cubicBezTo>
                    <a:pt x="52845" y="54842"/>
                    <a:pt x="52808" y="54980"/>
                    <a:pt x="52808" y="55206"/>
                  </a:cubicBezTo>
                  <a:cubicBezTo>
                    <a:pt x="52808" y="55431"/>
                    <a:pt x="52808" y="55582"/>
                    <a:pt x="52808" y="55807"/>
                  </a:cubicBezTo>
                  <a:cubicBezTo>
                    <a:pt x="52808" y="55883"/>
                    <a:pt x="52771" y="55958"/>
                    <a:pt x="52735" y="56096"/>
                  </a:cubicBezTo>
                  <a:cubicBezTo>
                    <a:pt x="52735" y="56246"/>
                    <a:pt x="52698" y="56472"/>
                    <a:pt x="52698" y="56697"/>
                  </a:cubicBezTo>
                  <a:cubicBezTo>
                    <a:pt x="52698" y="57211"/>
                    <a:pt x="52698" y="57211"/>
                    <a:pt x="52698" y="57211"/>
                  </a:cubicBezTo>
                  <a:cubicBezTo>
                    <a:pt x="52300" y="57211"/>
                    <a:pt x="52300" y="57211"/>
                    <a:pt x="52300" y="57211"/>
                  </a:cubicBezTo>
                  <a:cubicBezTo>
                    <a:pt x="52300" y="57587"/>
                    <a:pt x="52263" y="57888"/>
                    <a:pt x="52116" y="58113"/>
                  </a:cubicBezTo>
                  <a:cubicBezTo>
                    <a:pt x="52079" y="58113"/>
                    <a:pt x="52006" y="58113"/>
                    <a:pt x="51969" y="58176"/>
                  </a:cubicBezTo>
                  <a:cubicBezTo>
                    <a:pt x="51938" y="58251"/>
                    <a:pt x="51938" y="58402"/>
                    <a:pt x="51865" y="58402"/>
                  </a:cubicBezTo>
                  <a:cubicBezTo>
                    <a:pt x="51828" y="58477"/>
                    <a:pt x="51791" y="58477"/>
                    <a:pt x="51718" y="58477"/>
                  </a:cubicBezTo>
                  <a:cubicBezTo>
                    <a:pt x="51681" y="58552"/>
                    <a:pt x="51607" y="58477"/>
                    <a:pt x="51607" y="58477"/>
                  </a:cubicBezTo>
                  <a:cubicBezTo>
                    <a:pt x="51534" y="58552"/>
                    <a:pt x="51571" y="58702"/>
                    <a:pt x="51534" y="58778"/>
                  </a:cubicBezTo>
                  <a:cubicBezTo>
                    <a:pt x="51497" y="58853"/>
                    <a:pt x="51430" y="59003"/>
                    <a:pt x="51430" y="59078"/>
                  </a:cubicBezTo>
                  <a:cubicBezTo>
                    <a:pt x="51356" y="59291"/>
                    <a:pt x="51356" y="59517"/>
                    <a:pt x="51283" y="59743"/>
                  </a:cubicBezTo>
                  <a:cubicBezTo>
                    <a:pt x="51246" y="59818"/>
                    <a:pt x="51209" y="59968"/>
                    <a:pt x="51173" y="60119"/>
                  </a:cubicBezTo>
                  <a:cubicBezTo>
                    <a:pt x="51136" y="60194"/>
                    <a:pt x="51173" y="60269"/>
                    <a:pt x="51136" y="60332"/>
                  </a:cubicBezTo>
                  <a:cubicBezTo>
                    <a:pt x="51099" y="60482"/>
                    <a:pt x="51026" y="60557"/>
                    <a:pt x="50989" y="60632"/>
                  </a:cubicBezTo>
                  <a:cubicBezTo>
                    <a:pt x="50952" y="60783"/>
                    <a:pt x="50952" y="60858"/>
                    <a:pt x="50921" y="60933"/>
                  </a:cubicBezTo>
                  <a:cubicBezTo>
                    <a:pt x="50885" y="61008"/>
                    <a:pt x="50921" y="61159"/>
                    <a:pt x="50885" y="61234"/>
                  </a:cubicBezTo>
                  <a:cubicBezTo>
                    <a:pt x="50848" y="61309"/>
                    <a:pt x="50811" y="61234"/>
                    <a:pt x="50738" y="61234"/>
                  </a:cubicBezTo>
                  <a:cubicBezTo>
                    <a:pt x="50664" y="61309"/>
                    <a:pt x="50591" y="61309"/>
                    <a:pt x="50517" y="61309"/>
                  </a:cubicBezTo>
                  <a:cubicBezTo>
                    <a:pt x="50517" y="61673"/>
                    <a:pt x="50517" y="61898"/>
                    <a:pt x="50517" y="62199"/>
                  </a:cubicBezTo>
                  <a:cubicBezTo>
                    <a:pt x="50517" y="62349"/>
                    <a:pt x="50480" y="62412"/>
                    <a:pt x="50480" y="62487"/>
                  </a:cubicBezTo>
                  <a:cubicBezTo>
                    <a:pt x="50444" y="62638"/>
                    <a:pt x="50444" y="62713"/>
                    <a:pt x="50444" y="62788"/>
                  </a:cubicBezTo>
                  <a:cubicBezTo>
                    <a:pt x="50413" y="62938"/>
                    <a:pt x="50339" y="62938"/>
                    <a:pt x="50303" y="63014"/>
                  </a:cubicBezTo>
                  <a:cubicBezTo>
                    <a:pt x="50266" y="63089"/>
                    <a:pt x="50192" y="63014"/>
                    <a:pt x="50156" y="63089"/>
                  </a:cubicBezTo>
                  <a:cubicBezTo>
                    <a:pt x="50119" y="63164"/>
                    <a:pt x="50119" y="63314"/>
                    <a:pt x="50082" y="63390"/>
                  </a:cubicBezTo>
                  <a:cubicBezTo>
                    <a:pt x="50082" y="63903"/>
                    <a:pt x="50082" y="63903"/>
                    <a:pt x="50082" y="63903"/>
                  </a:cubicBezTo>
                  <a:cubicBezTo>
                    <a:pt x="50192" y="63903"/>
                    <a:pt x="50266" y="63903"/>
                    <a:pt x="50376" y="63979"/>
                  </a:cubicBezTo>
                  <a:cubicBezTo>
                    <a:pt x="50413" y="63979"/>
                    <a:pt x="50444" y="63903"/>
                    <a:pt x="50517" y="63979"/>
                  </a:cubicBezTo>
                  <a:cubicBezTo>
                    <a:pt x="50554" y="63979"/>
                    <a:pt x="50591" y="63903"/>
                    <a:pt x="50627" y="63979"/>
                  </a:cubicBezTo>
                  <a:cubicBezTo>
                    <a:pt x="50701" y="63979"/>
                    <a:pt x="50701" y="64129"/>
                    <a:pt x="50738" y="64204"/>
                  </a:cubicBezTo>
                  <a:cubicBezTo>
                    <a:pt x="50664" y="64492"/>
                    <a:pt x="50664" y="64492"/>
                    <a:pt x="50664" y="64492"/>
                  </a:cubicBezTo>
                  <a:cubicBezTo>
                    <a:pt x="50664" y="64643"/>
                    <a:pt x="50591" y="64643"/>
                    <a:pt x="50591" y="64793"/>
                  </a:cubicBezTo>
                  <a:cubicBezTo>
                    <a:pt x="50591" y="65470"/>
                    <a:pt x="50627" y="65833"/>
                    <a:pt x="50627" y="66510"/>
                  </a:cubicBezTo>
                  <a:cubicBezTo>
                    <a:pt x="50627" y="66798"/>
                    <a:pt x="50627" y="66798"/>
                    <a:pt x="50627" y="66798"/>
                  </a:cubicBezTo>
                  <a:cubicBezTo>
                    <a:pt x="50627" y="66874"/>
                    <a:pt x="50627" y="67024"/>
                    <a:pt x="50627" y="67099"/>
                  </a:cubicBezTo>
                  <a:cubicBezTo>
                    <a:pt x="50591" y="67250"/>
                    <a:pt x="50554" y="67325"/>
                    <a:pt x="50517" y="67400"/>
                  </a:cubicBezTo>
                  <a:cubicBezTo>
                    <a:pt x="50480" y="67475"/>
                    <a:pt x="50376" y="67325"/>
                    <a:pt x="50376" y="67400"/>
                  </a:cubicBezTo>
                  <a:cubicBezTo>
                    <a:pt x="50339" y="67475"/>
                    <a:pt x="50339" y="67550"/>
                    <a:pt x="50339" y="67688"/>
                  </a:cubicBezTo>
                  <a:cubicBezTo>
                    <a:pt x="50339" y="67763"/>
                    <a:pt x="50413" y="67839"/>
                    <a:pt x="50413" y="67914"/>
                  </a:cubicBezTo>
                  <a:cubicBezTo>
                    <a:pt x="50413" y="68064"/>
                    <a:pt x="50413" y="68139"/>
                    <a:pt x="50444" y="68215"/>
                  </a:cubicBezTo>
                  <a:cubicBezTo>
                    <a:pt x="50444" y="68365"/>
                    <a:pt x="50480" y="68440"/>
                    <a:pt x="50480" y="68515"/>
                  </a:cubicBezTo>
                  <a:cubicBezTo>
                    <a:pt x="50480" y="68804"/>
                    <a:pt x="50480" y="68804"/>
                    <a:pt x="50480" y="68804"/>
                  </a:cubicBezTo>
                  <a:cubicBezTo>
                    <a:pt x="50480" y="69029"/>
                    <a:pt x="50444" y="69180"/>
                    <a:pt x="50517" y="69405"/>
                  </a:cubicBezTo>
                  <a:cubicBezTo>
                    <a:pt x="50517" y="69480"/>
                    <a:pt x="50591" y="69480"/>
                    <a:pt x="50627" y="69631"/>
                  </a:cubicBezTo>
                  <a:cubicBezTo>
                    <a:pt x="50664" y="69706"/>
                    <a:pt x="50664" y="69844"/>
                    <a:pt x="50701" y="69844"/>
                  </a:cubicBezTo>
                  <a:cubicBezTo>
                    <a:pt x="50774" y="69919"/>
                    <a:pt x="50811" y="69994"/>
                    <a:pt x="50848" y="69994"/>
                  </a:cubicBezTo>
                  <a:cubicBezTo>
                    <a:pt x="50921" y="70069"/>
                    <a:pt x="50921" y="70220"/>
                    <a:pt x="50989" y="70220"/>
                  </a:cubicBezTo>
                  <a:cubicBezTo>
                    <a:pt x="51026" y="70295"/>
                    <a:pt x="51099" y="70220"/>
                    <a:pt x="51136" y="70220"/>
                  </a:cubicBezTo>
                  <a:cubicBezTo>
                    <a:pt x="51173" y="70295"/>
                    <a:pt x="51246" y="70295"/>
                    <a:pt x="51283" y="70370"/>
                  </a:cubicBezTo>
                  <a:cubicBezTo>
                    <a:pt x="51356" y="70521"/>
                    <a:pt x="51283" y="70821"/>
                    <a:pt x="51356" y="70959"/>
                  </a:cubicBezTo>
                  <a:cubicBezTo>
                    <a:pt x="51393" y="71034"/>
                    <a:pt x="51430" y="71034"/>
                    <a:pt x="51497" y="71110"/>
                  </a:cubicBezTo>
                  <a:cubicBezTo>
                    <a:pt x="51534" y="71185"/>
                    <a:pt x="51571" y="71110"/>
                    <a:pt x="51607" y="71110"/>
                  </a:cubicBezTo>
                  <a:cubicBezTo>
                    <a:pt x="51607" y="71410"/>
                    <a:pt x="51607" y="71636"/>
                    <a:pt x="51607" y="71924"/>
                  </a:cubicBezTo>
                  <a:cubicBezTo>
                    <a:pt x="51644" y="72075"/>
                    <a:pt x="51681" y="72150"/>
                    <a:pt x="51718" y="72225"/>
                  </a:cubicBezTo>
                  <a:cubicBezTo>
                    <a:pt x="51754" y="72375"/>
                    <a:pt x="51828" y="72300"/>
                    <a:pt x="51901" y="72375"/>
                  </a:cubicBezTo>
                  <a:cubicBezTo>
                    <a:pt x="52006" y="72526"/>
                    <a:pt x="52079" y="72676"/>
                    <a:pt x="52189" y="72751"/>
                  </a:cubicBezTo>
                  <a:cubicBezTo>
                    <a:pt x="52300" y="72814"/>
                    <a:pt x="52373" y="72814"/>
                    <a:pt x="52514" y="72814"/>
                  </a:cubicBezTo>
                  <a:cubicBezTo>
                    <a:pt x="52514" y="72902"/>
                    <a:pt x="52514" y="72965"/>
                    <a:pt x="52514" y="73115"/>
                  </a:cubicBezTo>
                  <a:cubicBezTo>
                    <a:pt x="52514" y="73190"/>
                    <a:pt x="52514" y="73265"/>
                    <a:pt x="52514" y="73416"/>
                  </a:cubicBezTo>
                  <a:cubicBezTo>
                    <a:pt x="52551" y="73491"/>
                    <a:pt x="52514" y="73566"/>
                    <a:pt x="52514" y="73716"/>
                  </a:cubicBezTo>
                  <a:cubicBezTo>
                    <a:pt x="52551" y="73792"/>
                    <a:pt x="52624" y="73792"/>
                    <a:pt x="52661" y="73792"/>
                  </a:cubicBezTo>
                  <a:cubicBezTo>
                    <a:pt x="52735" y="73867"/>
                    <a:pt x="52771" y="73930"/>
                    <a:pt x="52808" y="73930"/>
                  </a:cubicBezTo>
                  <a:cubicBezTo>
                    <a:pt x="52882" y="74005"/>
                    <a:pt x="52882" y="74155"/>
                    <a:pt x="52918" y="74230"/>
                  </a:cubicBezTo>
                  <a:cubicBezTo>
                    <a:pt x="52986" y="74381"/>
                    <a:pt x="53096" y="74531"/>
                    <a:pt x="53206" y="74606"/>
                  </a:cubicBezTo>
                  <a:cubicBezTo>
                    <a:pt x="53243" y="74606"/>
                    <a:pt x="53280" y="74606"/>
                    <a:pt x="53353" y="74606"/>
                  </a:cubicBezTo>
                  <a:cubicBezTo>
                    <a:pt x="53390" y="74606"/>
                    <a:pt x="53427" y="74757"/>
                    <a:pt x="53500" y="74757"/>
                  </a:cubicBezTo>
                  <a:cubicBezTo>
                    <a:pt x="53531" y="74757"/>
                    <a:pt x="53604" y="74832"/>
                    <a:pt x="53678" y="74832"/>
                  </a:cubicBezTo>
                  <a:cubicBezTo>
                    <a:pt x="53751" y="74832"/>
                    <a:pt x="53788" y="74681"/>
                    <a:pt x="53825" y="74531"/>
                  </a:cubicBezTo>
                  <a:cubicBezTo>
                    <a:pt x="53862" y="74456"/>
                    <a:pt x="53825" y="74306"/>
                    <a:pt x="53862" y="74230"/>
                  </a:cubicBezTo>
                  <a:cubicBezTo>
                    <a:pt x="53935" y="74155"/>
                    <a:pt x="54045" y="74155"/>
                    <a:pt x="54150" y="74155"/>
                  </a:cubicBezTo>
                  <a:cubicBezTo>
                    <a:pt x="54186" y="74155"/>
                    <a:pt x="54223" y="74230"/>
                    <a:pt x="54297" y="74230"/>
                  </a:cubicBezTo>
                  <a:cubicBezTo>
                    <a:pt x="54333" y="74230"/>
                    <a:pt x="54370" y="74155"/>
                    <a:pt x="54444" y="74155"/>
                  </a:cubicBezTo>
                  <a:cubicBezTo>
                    <a:pt x="54517" y="74155"/>
                    <a:pt x="54517" y="74155"/>
                    <a:pt x="54517" y="74155"/>
                  </a:cubicBezTo>
                  <a:cubicBezTo>
                    <a:pt x="54658" y="74155"/>
                    <a:pt x="54732" y="74155"/>
                    <a:pt x="54879" y="74155"/>
                  </a:cubicBezTo>
                  <a:cubicBezTo>
                    <a:pt x="54915" y="74155"/>
                    <a:pt x="54989" y="74155"/>
                    <a:pt x="55019" y="74155"/>
                  </a:cubicBezTo>
                  <a:cubicBezTo>
                    <a:pt x="55062" y="74230"/>
                    <a:pt x="55019" y="74381"/>
                    <a:pt x="55093" y="74456"/>
                  </a:cubicBezTo>
                  <a:cubicBezTo>
                    <a:pt x="55203" y="74606"/>
                    <a:pt x="55313" y="74531"/>
                    <a:pt x="55424" y="74531"/>
                  </a:cubicBezTo>
                  <a:cubicBezTo>
                    <a:pt x="55534" y="74531"/>
                    <a:pt x="55565" y="74531"/>
                    <a:pt x="55638" y="74531"/>
                  </a:cubicBezTo>
                  <a:cubicBezTo>
                    <a:pt x="55712" y="74531"/>
                    <a:pt x="55748" y="74456"/>
                    <a:pt x="55785" y="74381"/>
                  </a:cubicBezTo>
                  <a:cubicBezTo>
                    <a:pt x="55822" y="74381"/>
                    <a:pt x="55895" y="74456"/>
                    <a:pt x="55932" y="74381"/>
                  </a:cubicBezTo>
                  <a:cubicBezTo>
                    <a:pt x="55969" y="74306"/>
                    <a:pt x="55969" y="74155"/>
                    <a:pt x="56006" y="74080"/>
                  </a:cubicBezTo>
                  <a:cubicBezTo>
                    <a:pt x="56036" y="74005"/>
                    <a:pt x="56073" y="73930"/>
                    <a:pt x="56147" y="73867"/>
                  </a:cubicBezTo>
                  <a:cubicBezTo>
                    <a:pt x="56183" y="73792"/>
                    <a:pt x="56220" y="73716"/>
                    <a:pt x="56294" y="73716"/>
                  </a:cubicBezTo>
                  <a:cubicBezTo>
                    <a:pt x="56367" y="73641"/>
                    <a:pt x="56441" y="73716"/>
                    <a:pt x="56551" y="73716"/>
                  </a:cubicBezTo>
                  <a:cubicBezTo>
                    <a:pt x="56655" y="73716"/>
                    <a:pt x="56728" y="73792"/>
                    <a:pt x="56839" y="73792"/>
                  </a:cubicBezTo>
                  <a:cubicBezTo>
                    <a:pt x="56912" y="73792"/>
                    <a:pt x="56912" y="73792"/>
                    <a:pt x="56912" y="73792"/>
                  </a:cubicBezTo>
                  <a:cubicBezTo>
                    <a:pt x="56986" y="73716"/>
                    <a:pt x="57022" y="73491"/>
                    <a:pt x="57096" y="73491"/>
                  </a:cubicBezTo>
                  <a:cubicBezTo>
                    <a:pt x="57200" y="73340"/>
                    <a:pt x="57310" y="73340"/>
                    <a:pt x="57457" y="73340"/>
                  </a:cubicBezTo>
                  <a:cubicBezTo>
                    <a:pt x="57531" y="73340"/>
                    <a:pt x="57635" y="73265"/>
                    <a:pt x="57672" y="73416"/>
                  </a:cubicBezTo>
                  <a:cubicBezTo>
                    <a:pt x="57709" y="73491"/>
                    <a:pt x="57709" y="73641"/>
                    <a:pt x="57709" y="73716"/>
                  </a:cubicBezTo>
                  <a:cubicBezTo>
                    <a:pt x="57745" y="73792"/>
                    <a:pt x="57782" y="73867"/>
                    <a:pt x="57819" y="73930"/>
                  </a:cubicBezTo>
                  <a:cubicBezTo>
                    <a:pt x="57819" y="74080"/>
                    <a:pt x="57819" y="74155"/>
                    <a:pt x="57856" y="74230"/>
                  </a:cubicBezTo>
                  <a:cubicBezTo>
                    <a:pt x="57856" y="74306"/>
                    <a:pt x="57856" y="74456"/>
                    <a:pt x="57892" y="74531"/>
                  </a:cubicBezTo>
                  <a:cubicBezTo>
                    <a:pt x="57929" y="74606"/>
                    <a:pt x="57966" y="74606"/>
                    <a:pt x="58039" y="74681"/>
                  </a:cubicBezTo>
                  <a:cubicBezTo>
                    <a:pt x="58076" y="74757"/>
                    <a:pt x="58113" y="74757"/>
                    <a:pt x="58180" y="74757"/>
                  </a:cubicBezTo>
                  <a:cubicBezTo>
                    <a:pt x="59381" y="74757"/>
                    <a:pt x="59381" y="74757"/>
                    <a:pt x="59381" y="74757"/>
                  </a:cubicBezTo>
                  <a:cubicBezTo>
                    <a:pt x="59381" y="75646"/>
                    <a:pt x="59381" y="75646"/>
                    <a:pt x="59381" y="75646"/>
                  </a:cubicBezTo>
                  <a:cubicBezTo>
                    <a:pt x="59381" y="75722"/>
                    <a:pt x="59344" y="75797"/>
                    <a:pt x="59344" y="75872"/>
                  </a:cubicBezTo>
                  <a:cubicBezTo>
                    <a:pt x="59344" y="76085"/>
                    <a:pt x="59381" y="76236"/>
                    <a:pt x="59344" y="76461"/>
                  </a:cubicBezTo>
                  <a:cubicBezTo>
                    <a:pt x="59344" y="76612"/>
                    <a:pt x="59381" y="76687"/>
                    <a:pt x="59344" y="76762"/>
                  </a:cubicBezTo>
                  <a:cubicBezTo>
                    <a:pt x="59344" y="76912"/>
                    <a:pt x="59271" y="76912"/>
                    <a:pt x="59234" y="77063"/>
                  </a:cubicBezTo>
                  <a:cubicBezTo>
                    <a:pt x="59234" y="77125"/>
                    <a:pt x="59197" y="77201"/>
                    <a:pt x="59197" y="77276"/>
                  </a:cubicBezTo>
                  <a:cubicBezTo>
                    <a:pt x="59197" y="77652"/>
                    <a:pt x="59160" y="77877"/>
                    <a:pt x="59160" y="78166"/>
                  </a:cubicBezTo>
                  <a:cubicBezTo>
                    <a:pt x="59160" y="78241"/>
                    <a:pt x="59160" y="78466"/>
                    <a:pt x="59130" y="78466"/>
                  </a:cubicBezTo>
                  <a:cubicBezTo>
                    <a:pt x="59130" y="78542"/>
                    <a:pt x="59056" y="78466"/>
                    <a:pt x="59019" y="78466"/>
                  </a:cubicBezTo>
                  <a:cubicBezTo>
                    <a:pt x="58946" y="78542"/>
                    <a:pt x="58983" y="78692"/>
                    <a:pt x="58946" y="78767"/>
                  </a:cubicBezTo>
                  <a:cubicBezTo>
                    <a:pt x="58983" y="78767"/>
                    <a:pt x="59019" y="78842"/>
                    <a:pt x="59093" y="78918"/>
                  </a:cubicBezTo>
                  <a:cubicBezTo>
                    <a:pt x="59160" y="78993"/>
                    <a:pt x="59271" y="78918"/>
                    <a:pt x="59344" y="79143"/>
                  </a:cubicBezTo>
                  <a:cubicBezTo>
                    <a:pt x="59418" y="79281"/>
                    <a:pt x="59344" y="79507"/>
                    <a:pt x="59381" y="79657"/>
                  </a:cubicBezTo>
                  <a:cubicBezTo>
                    <a:pt x="59418" y="79807"/>
                    <a:pt x="59418" y="79883"/>
                    <a:pt x="59454" y="79958"/>
                  </a:cubicBezTo>
                  <a:cubicBezTo>
                    <a:pt x="59491" y="80033"/>
                    <a:pt x="59565" y="80033"/>
                    <a:pt x="59601" y="80033"/>
                  </a:cubicBezTo>
                  <a:cubicBezTo>
                    <a:pt x="59638" y="80108"/>
                    <a:pt x="59705" y="80108"/>
                    <a:pt x="59742" y="80171"/>
                  </a:cubicBezTo>
                  <a:cubicBezTo>
                    <a:pt x="59779" y="80246"/>
                    <a:pt x="59742" y="80396"/>
                    <a:pt x="59779" y="80472"/>
                  </a:cubicBezTo>
                  <a:cubicBezTo>
                    <a:pt x="59852" y="80697"/>
                    <a:pt x="59963" y="80848"/>
                    <a:pt x="60030" y="81073"/>
                  </a:cubicBezTo>
                  <a:cubicBezTo>
                    <a:pt x="60030" y="81148"/>
                    <a:pt x="60067" y="81211"/>
                    <a:pt x="60067" y="81361"/>
                  </a:cubicBezTo>
                  <a:cubicBezTo>
                    <a:pt x="60140" y="81512"/>
                    <a:pt x="60208" y="81662"/>
                    <a:pt x="60245" y="81888"/>
                  </a:cubicBezTo>
                  <a:cubicBezTo>
                    <a:pt x="60281" y="82038"/>
                    <a:pt x="60318" y="82113"/>
                    <a:pt x="60318" y="82189"/>
                  </a:cubicBezTo>
                  <a:cubicBezTo>
                    <a:pt x="60355" y="82402"/>
                    <a:pt x="60318" y="82552"/>
                    <a:pt x="60318" y="82853"/>
                  </a:cubicBezTo>
                  <a:cubicBezTo>
                    <a:pt x="60318" y="83078"/>
                    <a:pt x="60355" y="83229"/>
                    <a:pt x="60392" y="83367"/>
                  </a:cubicBezTo>
                  <a:cubicBezTo>
                    <a:pt x="60428" y="83517"/>
                    <a:pt x="60502" y="83592"/>
                    <a:pt x="60502" y="83667"/>
                  </a:cubicBezTo>
                  <a:cubicBezTo>
                    <a:pt x="60502" y="83818"/>
                    <a:pt x="60465" y="83893"/>
                    <a:pt x="60465" y="83968"/>
                  </a:cubicBezTo>
                  <a:cubicBezTo>
                    <a:pt x="60465" y="84269"/>
                    <a:pt x="60465" y="84269"/>
                    <a:pt x="60465" y="84269"/>
                  </a:cubicBezTo>
                  <a:cubicBezTo>
                    <a:pt x="60465" y="84482"/>
                    <a:pt x="60502" y="84632"/>
                    <a:pt x="60539" y="84858"/>
                  </a:cubicBezTo>
                  <a:cubicBezTo>
                    <a:pt x="60575" y="84933"/>
                    <a:pt x="60649" y="84858"/>
                    <a:pt x="60679" y="85008"/>
                  </a:cubicBezTo>
                  <a:cubicBezTo>
                    <a:pt x="60716" y="85084"/>
                    <a:pt x="60679" y="85234"/>
                    <a:pt x="60679" y="85384"/>
                  </a:cubicBezTo>
                  <a:cubicBezTo>
                    <a:pt x="60679" y="85597"/>
                    <a:pt x="60679" y="85673"/>
                    <a:pt x="60679" y="85823"/>
                  </a:cubicBezTo>
                  <a:cubicBezTo>
                    <a:pt x="60679" y="85973"/>
                    <a:pt x="60649" y="86049"/>
                    <a:pt x="60649" y="86124"/>
                  </a:cubicBezTo>
                  <a:cubicBezTo>
                    <a:pt x="60649" y="86199"/>
                    <a:pt x="60649" y="86349"/>
                    <a:pt x="60612" y="86425"/>
                  </a:cubicBezTo>
                  <a:cubicBezTo>
                    <a:pt x="60575" y="86487"/>
                    <a:pt x="60502" y="86487"/>
                    <a:pt x="60465" y="86625"/>
                  </a:cubicBezTo>
                  <a:cubicBezTo>
                    <a:pt x="60355" y="86926"/>
                    <a:pt x="60281" y="87151"/>
                    <a:pt x="60245" y="87452"/>
                  </a:cubicBezTo>
                  <a:cubicBezTo>
                    <a:pt x="60245" y="87665"/>
                    <a:pt x="60281" y="87816"/>
                    <a:pt x="60245" y="88041"/>
                  </a:cubicBezTo>
                  <a:cubicBezTo>
                    <a:pt x="60245" y="88116"/>
                    <a:pt x="60245" y="88267"/>
                    <a:pt x="60208" y="88342"/>
                  </a:cubicBezTo>
                  <a:cubicBezTo>
                    <a:pt x="60208" y="88492"/>
                    <a:pt x="60104" y="88492"/>
                    <a:pt x="60067" y="88630"/>
                  </a:cubicBezTo>
                  <a:cubicBezTo>
                    <a:pt x="60067" y="88706"/>
                    <a:pt x="60030" y="88781"/>
                    <a:pt x="60030" y="88931"/>
                  </a:cubicBezTo>
                  <a:cubicBezTo>
                    <a:pt x="60000" y="89157"/>
                    <a:pt x="60030" y="89232"/>
                    <a:pt x="60030" y="89457"/>
                  </a:cubicBezTo>
                  <a:cubicBezTo>
                    <a:pt x="60030" y="89821"/>
                    <a:pt x="60000" y="90046"/>
                    <a:pt x="60067" y="90347"/>
                  </a:cubicBezTo>
                  <a:cubicBezTo>
                    <a:pt x="60067" y="90498"/>
                    <a:pt x="60140" y="90498"/>
                    <a:pt x="60177" y="90636"/>
                  </a:cubicBezTo>
                  <a:cubicBezTo>
                    <a:pt x="60245" y="90723"/>
                    <a:pt x="60318" y="90723"/>
                    <a:pt x="60318" y="90861"/>
                  </a:cubicBezTo>
                  <a:cubicBezTo>
                    <a:pt x="60318" y="90936"/>
                    <a:pt x="60318" y="91012"/>
                    <a:pt x="60318" y="91087"/>
                  </a:cubicBezTo>
                  <a:cubicBezTo>
                    <a:pt x="60318" y="91237"/>
                    <a:pt x="60318" y="91312"/>
                    <a:pt x="60318" y="91387"/>
                  </a:cubicBezTo>
                  <a:cubicBezTo>
                    <a:pt x="60318" y="91538"/>
                    <a:pt x="60355" y="91613"/>
                    <a:pt x="60392" y="91688"/>
                  </a:cubicBezTo>
                  <a:cubicBezTo>
                    <a:pt x="60428" y="91826"/>
                    <a:pt x="60428" y="91901"/>
                    <a:pt x="60465" y="91977"/>
                  </a:cubicBezTo>
                  <a:cubicBezTo>
                    <a:pt x="60539" y="92127"/>
                    <a:pt x="60679" y="92277"/>
                    <a:pt x="60790" y="92428"/>
                  </a:cubicBezTo>
                  <a:cubicBezTo>
                    <a:pt x="60790" y="92503"/>
                    <a:pt x="60790" y="92578"/>
                    <a:pt x="60790" y="92716"/>
                  </a:cubicBezTo>
                  <a:cubicBezTo>
                    <a:pt x="60790" y="92866"/>
                    <a:pt x="60826" y="92942"/>
                    <a:pt x="60863" y="93017"/>
                  </a:cubicBezTo>
                  <a:cubicBezTo>
                    <a:pt x="60863" y="93167"/>
                    <a:pt x="60863" y="93242"/>
                    <a:pt x="60900" y="93318"/>
                  </a:cubicBezTo>
                  <a:cubicBezTo>
                    <a:pt x="60900" y="93468"/>
                    <a:pt x="60863" y="93543"/>
                    <a:pt x="60900" y="93618"/>
                  </a:cubicBezTo>
                  <a:cubicBezTo>
                    <a:pt x="60900" y="93769"/>
                    <a:pt x="61010" y="93769"/>
                    <a:pt x="61010" y="93907"/>
                  </a:cubicBezTo>
                  <a:cubicBezTo>
                    <a:pt x="61010" y="95398"/>
                    <a:pt x="61010" y="95398"/>
                    <a:pt x="61010" y="95398"/>
                  </a:cubicBezTo>
                  <a:cubicBezTo>
                    <a:pt x="61010" y="95548"/>
                    <a:pt x="61047" y="95699"/>
                    <a:pt x="61047" y="95912"/>
                  </a:cubicBezTo>
                  <a:cubicBezTo>
                    <a:pt x="61047" y="95987"/>
                    <a:pt x="61047" y="96137"/>
                    <a:pt x="61047" y="96213"/>
                  </a:cubicBezTo>
                  <a:cubicBezTo>
                    <a:pt x="61084" y="96438"/>
                    <a:pt x="61151" y="96589"/>
                    <a:pt x="61194" y="96814"/>
                  </a:cubicBezTo>
                  <a:cubicBezTo>
                    <a:pt x="61298" y="97102"/>
                    <a:pt x="61482" y="97178"/>
                    <a:pt x="61592" y="97554"/>
                  </a:cubicBezTo>
                  <a:cubicBezTo>
                    <a:pt x="61592" y="97629"/>
                    <a:pt x="61592" y="97779"/>
                    <a:pt x="61592" y="97854"/>
                  </a:cubicBezTo>
                  <a:cubicBezTo>
                    <a:pt x="61592" y="97930"/>
                    <a:pt x="61629" y="98067"/>
                    <a:pt x="61629" y="98143"/>
                  </a:cubicBezTo>
                  <a:cubicBezTo>
                    <a:pt x="61629" y="98218"/>
                    <a:pt x="61666" y="98293"/>
                    <a:pt x="61696" y="98443"/>
                  </a:cubicBezTo>
                  <a:cubicBezTo>
                    <a:pt x="61739" y="98669"/>
                    <a:pt x="61739" y="98819"/>
                    <a:pt x="61807" y="98957"/>
                  </a:cubicBezTo>
                  <a:cubicBezTo>
                    <a:pt x="61807" y="99108"/>
                    <a:pt x="61880" y="99183"/>
                    <a:pt x="61954" y="99258"/>
                  </a:cubicBezTo>
                  <a:cubicBezTo>
                    <a:pt x="61990" y="99408"/>
                    <a:pt x="62064" y="99333"/>
                    <a:pt x="62064" y="99484"/>
                  </a:cubicBezTo>
                  <a:cubicBezTo>
                    <a:pt x="62101" y="99709"/>
                    <a:pt x="62064" y="99860"/>
                    <a:pt x="62064" y="100073"/>
                  </a:cubicBezTo>
                  <a:cubicBezTo>
                    <a:pt x="62101" y="100148"/>
                    <a:pt x="62137" y="100223"/>
                    <a:pt x="62137" y="100373"/>
                  </a:cubicBezTo>
                  <a:cubicBezTo>
                    <a:pt x="62174" y="100449"/>
                    <a:pt x="62241" y="100524"/>
                    <a:pt x="62241" y="100674"/>
                  </a:cubicBezTo>
                  <a:cubicBezTo>
                    <a:pt x="62241" y="100749"/>
                    <a:pt x="62241" y="100749"/>
                    <a:pt x="62241" y="100749"/>
                  </a:cubicBezTo>
                  <a:cubicBezTo>
                    <a:pt x="62241" y="100900"/>
                    <a:pt x="62137" y="100900"/>
                    <a:pt x="62101" y="100975"/>
                  </a:cubicBezTo>
                  <a:cubicBezTo>
                    <a:pt x="62064" y="101125"/>
                    <a:pt x="62027" y="101188"/>
                    <a:pt x="61990" y="101263"/>
                  </a:cubicBezTo>
                  <a:cubicBezTo>
                    <a:pt x="61990" y="101338"/>
                    <a:pt x="62027" y="101489"/>
                    <a:pt x="61990" y="101564"/>
                  </a:cubicBezTo>
                  <a:cubicBezTo>
                    <a:pt x="62064" y="101564"/>
                    <a:pt x="62101" y="101639"/>
                    <a:pt x="62137" y="101639"/>
                  </a:cubicBezTo>
                  <a:cubicBezTo>
                    <a:pt x="62278" y="101639"/>
                    <a:pt x="62278" y="101639"/>
                    <a:pt x="62278" y="101639"/>
                  </a:cubicBezTo>
                  <a:cubicBezTo>
                    <a:pt x="62278" y="101714"/>
                    <a:pt x="62278" y="101865"/>
                    <a:pt x="62278" y="101940"/>
                  </a:cubicBezTo>
                  <a:cubicBezTo>
                    <a:pt x="62278" y="102015"/>
                    <a:pt x="62278" y="102153"/>
                    <a:pt x="62278" y="102228"/>
                  </a:cubicBezTo>
                  <a:cubicBezTo>
                    <a:pt x="62315" y="102303"/>
                    <a:pt x="62388" y="102303"/>
                    <a:pt x="62425" y="102379"/>
                  </a:cubicBezTo>
                  <a:cubicBezTo>
                    <a:pt x="62462" y="102454"/>
                    <a:pt x="62499" y="102529"/>
                    <a:pt x="62572" y="102529"/>
                  </a:cubicBezTo>
                  <a:cubicBezTo>
                    <a:pt x="63258" y="102529"/>
                    <a:pt x="63258" y="102529"/>
                    <a:pt x="63258" y="102529"/>
                  </a:cubicBezTo>
                  <a:cubicBezTo>
                    <a:pt x="63369" y="102529"/>
                    <a:pt x="63442" y="102379"/>
                    <a:pt x="63552" y="102303"/>
                  </a:cubicBezTo>
                  <a:cubicBezTo>
                    <a:pt x="63663" y="102228"/>
                    <a:pt x="63730" y="102153"/>
                    <a:pt x="63840" y="102153"/>
                  </a:cubicBezTo>
                  <a:cubicBezTo>
                    <a:pt x="64716" y="102153"/>
                    <a:pt x="64716" y="102153"/>
                    <a:pt x="64716" y="102153"/>
                  </a:cubicBezTo>
                  <a:cubicBezTo>
                    <a:pt x="64716" y="102015"/>
                    <a:pt x="64790" y="102015"/>
                    <a:pt x="64790" y="101865"/>
                  </a:cubicBezTo>
                  <a:cubicBezTo>
                    <a:pt x="64820" y="101790"/>
                    <a:pt x="64790" y="101639"/>
                    <a:pt x="64790" y="101564"/>
                  </a:cubicBezTo>
                  <a:cubicBezTo>
                    <a:pt x="64820" y="101489"/>
                    <a:pt x="64894" y="101489"/>
                    <a:pt x="64931" y="101489"/>
                  </a:cubicBezTo>
                  <a:cubicBezTo>
                    <a:pt x="65004" y="101489"/>
                    <a:pt x="65041" y="101489"/>
                    <a:pt x="65078" y="101489"/>
                  </a:cubicBezTo>
                  <a:cubicBezTo>
                    <a:pt x="65188" y="101489"/>
                    <a:pt x="65261" y="101489"/>
                    <a:pt x="65366" y="101414"/>
                  </a:cubicBezTo>
                  <a:cubicBezTo>
                    <a:pt x="65402" y="101414"/>
                    <a:pt x="65476" y="101414"/>
                    <a:pt x="65513" y="101338"/>
                  </a:cubicBezTo>
                  <a:cubicBezTo>
                    <a:pt x="65549" y="101263"/>
                    <a:pt x="65586" y="101188"/>
                    <a:pt x="65623" y="101038"/>
                  </a:cubicBezTo>
                  <a:cubicBezTo>
                    <a:pt x="65623" y="100975"/>
                    <a:pt x="65586" y="100825"/>
                    <a:pt x="65623" y="100749"/>
                  </a:cubicBezTo>
                  <a:cubicBezTo>
                    <a:pt x="65623" y="100674"/>
                    <a:pt x="65696" y="100749"/>
                    <a:pt x="65733" y="100674"/>
                  </a:cubicBezTo>
                  <a:cubicBezTo>
                    <a:pt x="65807" y="100599"/>
                    <a:pt x="65837" y="100524"/>
                    <a:pt x="65874" y="100449"/>
                  </a:cubicBezTo>
                  <a:cubicBezTo>
                    <a:pt x="65947" y="100298"/>
                    <a:pt x="65984" y="100223"/>
                    <a:pt x="66021" y="100148"/>
                  </a:cubicBezTo>
                  <a:cubicBezTo>
                    <a:pt x="66094" y="100010"/>
                    <a:pt x="66131" y="100010"/>
                    <a:pt x="66168" y="99860"/>
                  </a:cubicBezTo>
                  <a:cubicBezTo>
                    <a:pt x="66205" y="99634"/>
                    <a:pt x="66205" y="99484"/>
                    <a:pt x="66278" y="99258"/>
                  </a:cubicBezTo>
                  <a:cubicBezTo>
                    <a:pt x="66309" y="99183"/>
                    <a:pt x="66346" y="99108"/>
                    <a:pt x="66419" y="98957"/>
                  </a:cubicBezTo>
                  <a:cubicBezTo>
                    <a:pt x="66529" y="98819"/>
                    <a:pt x="66640" y="98744"/>
                    <a:pt x="66676" y="98519"/>
                  </a:cubicBezTo>
                  <a:cubicBezTo>
                    <a:pt x="66713" y="98368"/>
                    <a:pt x="66713" y="98293"/>
                    <a:pt x="66713" y="98218"/>
                  </a:cubicBezTo>
                  <a:cubicBezTo>
                    <a:pt x="66750" y="98067"/>
                    <a:pt x="66823" y="97992"/>
                    <a:pt x="66854" y="97930"/>
                  </a:cubicBezTo>
                  <a:cubicBezTo>
                    <a:pt x="66928" y="97779"/>
                    <a:pt x="66964" y="97779"/>
                    <a:pt x="67001" y="97629"/>
                  </a:cubicBezTo>
                  <a:cubicBezTo>
                    <a:pt x="67038" y="97328"/>
                    <a:pt x="67038" y="97178"/>
                    <a:pt x="67038" y="96877"/>
                  </a:cubicBezTo>
                  <a:cubicBezTo>
                    <a:pt x="67038" y="96739"/>
                    <a:pt x="67075" y="96664"/>
                    <a:pt x="67038" y="96513"/>
                  </a:cubicBezTo>
                  <a:cubicBezTo>
                    <a:pt x="67038" y="96363"/>
                    <a:pt x="66964" y="96363"/>
                    <a:pt x="66928" y="96213"/>
                  </a:cubicBezTo>
                  <a:cubicBezTo>
                    <a:pt x="66928" y="96137"/>
                    <a:pt x="66928" y="95987"/>
                    <a:pt x="66891" y="95912"/>
                  </a:cubicBezTo>
                  <a:cubicBezTo>
                    <a:pt x="66964" y="95849"/>
                    <a:pt x="66964" y="95699"/>
                    <a:pt x="67038" y="95699"/>
                  </a:cubicBezTo>
                  <a:cubicBezTo>
                    <a:pt x="67075" y="95699"/>
                    <a:pt x="67148" y="95699"/>
                    <a:pt x="67185" y="95699"/>
                  </a:cubicBezTo>
                  <a:cubicBezTo>
                    <a:pt x="67222" y="95699"/>
                    <a:pt x="67295" y="95699"/>
                    <a:pt x="67326" y="95699"/>
                  </a:cubicBezTo>
                  <a:cubicBezTo>
                    <a:pt x="67399" y="95699"/>
                    <a:pt x="67399" y="95473"/>
                    <a:pt x="67473" y="95398"/>
                  </a:cubicBezTo>
                  <a:cubicBezTo>
                    <a:pt x="67509" y="95323"/>
                    <a:pt x="67546" y="95323"/>
                    <a:pt x="67620" y="95172"/>
                  </a:cubicBezTo>
                  <a:cubicBezTo>
                    <a:pt x="67656" y="95097"/>
                    <a:pt x="67656" y="94947"/>
                    <a:pt x="67693" y="94947"/>
                  </a:cubicBezTo>
                  <a:cubicBezTo>
                    <a:pt x="67767" y="94884"/>
                    <a:pt x="67803" y="94796"/>
                    <a:pt x="67840" y="94734"/>
                  </a:cubicBezTo>
                  <a:cubicBezTo>
                    <a:pt x="67871" y="94659"/>
                    <a:pt x="67981" y="94734"/>
                    <a:pt x="67981" y="94659"/>
                  </a:cubicBezTo>
                  <a:cubicBezTo>
                    <a:pt x="68018" y="94583"/>
                    <a:pt x="67981" y="94433"/>
                    <a:pt x="67981" y="94358"/>
                  </a:cubicBezTo>
                  <a:cubicBezTo>
                    <a:pt x="67981" y="93982"/>
                    <a:pt x="67944" y="93831"/>
                    <a:pt x="67908" y="93468"/>
                  </a:cubicBezTo>
                  <a:cubicBezTo>
                    <a:pt x="67908" y="93318"/>
                    <a:pt x="67871" y="93092"/>
                    <a:pt x="67840" y="92942"/>
                  </a:cubicBezTo>
                  <a:cubicBezTo>
                    <a:pt x="67840" y="92716"/>
                    <a:pt x="67803" y="92503"/>
                    <a:pt x="67730" y="92353"/>
                  </a:cubicBezTo>
                  <a:cubicBezTo>
                    <a:pt x="67693" y="92127"/>
                    <a:pt x="67620" y="92052"/>
                    <a:pt x="67620" y="91751"/>
                  </a:cubicBezTo>
                  <a:cubicBezTo>
                    <a:pt x="67620" y="91613"/>
                    <a:pt x="67693" y="91613"/>
                    <a:pt x="67730" y="91463"/>
                  </a:cubicBezTo>
                  <a:cubicBezTo>
                    <a:pt x="67803" y="91387"/>
                    <a:pt x="67803" y="91312"/>
                    <a:pt x="67840" y="91162"/>
                  </a:cubicBezTo>
                  <a:cubicBezTo>
                    <a:pt x="67871" y="91087"/>
                    <a:pt x="67908" y="91012"/>
                    <a:pt x="67981" y="90936"/>
                  </a:cubicBezTo>
                  <a:cubicBezTo>
                    <a:pt x="68018" y="90861"/>
                    <a:pt x="68091" y="90861"/>
                    <a:pt x="68128" y="90861"/>
                  </a:cubicBezTo>
                  <a:cubicBezTo>
                    <a:pt x="68165" y="90786"/>
                    <a:pt x="68165" y="90636"/>
                    <a:pt x="68202" y="90573"/>
                  </a:cubicBezTo>
                  <a:cubicBezTo>
                    <a:pt x="68238" y="90422"/>
                    <a:pt x="68312" y="90422"/>
                    <a:pt x="68349" y="90272"/>
                  </a:cubicBezTo>
                  <a:cubicBezTo>
                    <a:pt x="68379" y="90197"/>
                    <a:pt x="68349" y="90046"/>
                    <a:pt x="68416" y="89971"/>
                  </a:cubicBezTo>
                  <a:cubicBezTo>
                    <a:pt x="68490" y="89821"/>
                    <a:pt x="68563" y="89746"/>
                    <a:pt x="68673" y="89671"/>
                  </a:cubicBezTo>
                  <a:cubicBezTo>
                    <a:pt x="68747" y="89671"/>
                    <a:pt x="68784" y="89671"/>
                    <a:pt x="68820" y="89608"/>
                  </a:cubicBezTo>
                  <a:cubicBezTo>
                    <a:pt x="68857" y="89608"/>
                    <a:pt x="68924" y="89671"/>
                    <a:pt x="68961" y="89608"/>
                  </a:cubicBezTo>
                  <a:cubicBezTo>
                    <a:pt x="69035" y="89608"/>
                    <a:pt x="69035" y="89457"/>
                    <a:pt x="69108" y="89382"/>
                  </a:cubicBezTo>
                  <a:cubicBezTo>
                    <a:pt x="69218" y="89307"/>
                    <a:pt x="69292" y="89232"/>
                    <a:pt x="69396" y="89081"/>
                  </a:cubicBezTo>
                  <a:cubicBezTo>
                    <a:pt x="69470" y="88856"/>
                    <a:pt x="69543" y="88706"/>
                    <a:pt x="69543" y="88492"/>
                  </a:cubicBezTo>
                  <a:cubicBezTo>
                    <a:pt x="69580" y="88267"/>
                    <a:pt x="69543" y="88116"/>
                    <a:pt x="69543" y="87891"/>
                  </a:cubicBezTo>
                  <a:cubicBezTo>
                    <a:pt x="69543" y="87816"/>
                    <a:pt x="69580" y="87740"/>
                    <a:pt x="69580" y="87590"/>
                  </a:cubicBezTo>
                  <a:cubicBezTo>
                    <a:pt x="69580" y="87227"/>
                    <a:pt x="69580" y="87227"/>
                    <a:pt x="69580" y="87227"/>
                  </a:cubicBezTo>
                  <a:cubicBezTo>
                    <a:pt x="69580" y="87001"/>
                    <a:pt x="69617" y="86926"/>
                    <a:pt x="69580" y="86775"/>
                  </a:cubicBezTo>
                  <a:cubicBezTo>
                    <a:pt x="69580" y="86625"/>
                    <a:pt x="69506" y="86550"/>
                    <a:pt x="69506" y="86487"/>
                  </a:cubicBezTo>
                  <a:cubicBezTo>
                    <a:pt x="69506" y="84783"/>
                    <a:pt x="69506" y="84783"/>
                    <a:pt x="69506" y="84783"/>
                  </a:cubicBezTo>
                  <a:cubicBezTo>
                    <a:pt x="69470" y="84708"/>
                    <a:pt x="69433" y="84632"/>
                    <a:pt x="69396" y="84557"/>
                  </a:cubicBezTo>
                  <a:cubicBezTo>
                    <a:pt x="69292" y="84269"/>
                    <a:pt x="69255" y="83968"/>
                    <a:pt x="69182" y="83592"/>
                  </a:cubicBezTo>
                  <a:cubicBezTo>
                    <a:pt x="69182" y="83442"/>
                    <a:pt x="69255" y="83304"/>
                    <a:pt x="69255" y="83078"/>
                  </a:cubicBezTo>
                  <a:cubicBezTo>
                    <a:pt x="69255" y="82928"/>
                    <a:pt x="69218" y="82853"/>
                    <a:pt x="69218" y="82778"/>
                  </a:cubicBezTo>
                  <a:cubicBezTo>
                    <a:pt x="69218" y="82627"/>
                    <a:pt x="69255" y="82552"/>
                    <a:pt x="69255" y="82477"/>
                  </a:cubicBezTo>
                  <a:cubicBezTo>
                    <a:pt x="69255" y="82402"/>
                    <a:pt x="69182" y="82326"/>
                    <a:pt x="69182" y="82189"/>
                  </a:cubicBezTo>
                  <a:cubicBezTo>
                    <a:pt x="69182" y="82113"/>
                    <a:pt x="69108" y="82038"/>
                    <a:pt x="69108" y="81888"/>
                  </a:cubicBezTo>
                  <a:cubicBezTo>
                    <a:pt x="69108" y="81737"/>
                    <a:pt x="69108" y="81737"/>
                    <a:pt x="69108" y="81737"/>
                  </a:cubicBezTo>
                  <a:cubicBezTo>
                    <a:pt x="69108" y="81587"/>
                    <a:pt x="69108" y="81437"/>
                    <a:pt x="69145" y="81361"/>
                  </a:cubicBezTo>
                  <a:cubicBezTo>
                    <a:pt x="69145" y="81211"/>
                    <a:pt x="69145" y="81148"/>
                    <a:pt x="69145" y="81073"/>
                  </a:cubicBezTo>
                  <a:cubicBezTo>
                    <a:pt x="69145" y="80923"/>
                    <a:pt x="69255" y="80923"/>
                    <a:pt x="69292" y="80848"/>
                  </a:cubicBezTo>
                  <a:cubicBezTo>
                    <a:pt x="69396" y="80472"/>
                    <a:pt x="69543" y="80321"/>
                    <a:pt x="69617" y="79958"/>
                  </a:cubicBezTo>
                  <a:cubicBezTo>
                    <a:pt x="69653" y="79883"/>
                    <a:pt x="69653" y="79807"/>
                    <a:pt x="69653" y="79657"/>
                  </a:cubicBezTo>
                  <a:cubicBezTo>
                    <a:pt x="69690" y="79582"/>
                    <a:pt x="69764" y="79507"/>
                    <a:pt x="69764" y="79431"/>
                  </a:cubicBezTo>
                  <a:cubicBezTo>
                    <a:pt x="69800" y="79281"/>
                    <a:pt x="69800" y="79206"/>
                    <a:pt x="69800" y="79143"/>
                  </a:cubicBezTo>
                  <a:cubicBezTo>
                    <a:pt x="69837" y="78918"/>
                    <a:pt x="69874" y="78767"/>
                    <a:pt x="69941" y="78542"/>
                  </a:cubicBezTo>
                  <a:cubicBezTo>
                    <a:pt x="69978" y="78466"/>
                    <a:pt x="70052" y="78391"/>
                    <a:pt x="70088" y="78316"/>
                  </a:cubicBezTo>
                  <a:cubicBezTo>
                    <a:pt x="70125" y="78241"/>
                    <a:pt x="70199" y="78166"/>
                    <a:pt x="70235" y="78090"/>
                  </a:cubicBezTo>
                  <a:cubicBezTo>
                    <a:pt x="70272" y="78028"/>
                    <a:pt x="70309" y="77953"/>
                    <a:pt x="70346" y="77802"/>
                  </a:cubicBezTo>
                  <a:cubicBezTo>
                    <a:pt x="70413" y="77652"/>
                    <a:pt x="70486" y="77501"/>
                    <a:pt x="70597" y="77351"/>
                  </a:cubicBezTo>
                  <a:cubicBezTo>
                    <a:pt x="70670" y="77201"/>
                    <a:pt x="70707" y="77125"/>
                    <a:pt x="70744" y="77063"/>
                  </a:cubicBezTo>
                  <a:cubicBezTo>
                    <a:pt x="70817" y="76912"/>
                    <a:pt x="70817" y="76837"/>
                    <a:pt x="70891" y="76762"/>
                  </a:cubicBezTo>
                  <a:cubicBezTo>
                    <a:pt x="70995" y="76612"/>
                    <a:pt x="71068" y="76536"/>
                    <a:pt x="71179" y="76386"/>
                  </a:cubicBezTo>
                  <a:cubicBezTo>
                    <a:pt x="71215" y="76311"/>
                    <a:pt x="71215" y="76160"/>
                    <a:pt x="71252" y="76085"/>
                  </a:cubicBezTo>
                  <a:cubicBezTo>
                    <a:pt x="71289" y="76010"/>
                    <a:pt x="71326" y="76010"/>
                    <a:pt x="71399" y="75872"/>
                  </a:cubicBezTo>
                  <a:cubicBezTo>
                    <a:pt x="71399" y="75797"/>
                    <a:pt x="71399" y="75646"/>
                    <a:pt x="71399" y="75646"/>
                  </a:cubicBezTo>
                  <a:cubicBezTo>
                    <a:pt x="71430" y="75571"/>
                    <a:pt x="71503" y="75571"/>
                    <a:pt x="71540" y="75571"/>
                  </a:cubicBezTo>
                  <a:cubicBezTo>
                    <a:pt x="71614" y="75496"/>
                    <a:pt x="71650" y="75346"/>
                    <a:pt x="71687" y="75346"/>
                  </a:cubicBezTo>
                  <a:cubicBezTo>
                    <a:pt x="71761" y="75271"/>
                    <a:pt x="71797" y="75195"/>
                    <a:pt x="71834" y="75120"/>
                  </a:cubicBezTo>
                  <a:cubicBezTo>
                    <a:pt x="71871" y="75045"/>
                    <a:pt x="71944" y="75045"/>
                    <a:pt x="71975" y="74982"/>
                  </a:cubicBezTo>
                  <a:cubicBezTo>
                    <a:pt x="72012" y="74895"/>
                    <a:pt x="72049" y="74757"/>
                    <a:pt x="72085" y="74681"/>
                  </a:cubicBezTo>
                  <a:cubicBezTo>
                    <a:pt x="72159" y="74381"/>
                    <a:pt x="72122" y="74155"/>
                    <a:pt x="72196" y="73792"/>
                  </a:cubicBezTo>
                  <a:cubicBezTo>
                    <a:pt x="72196" y="73716"/>
                    <a:pt x="72306" y="73716"/>
                    <a:pt x="72343" y="73641"/>
                  </a:cubicBezTo>
                  <a:cubicBezTo>
                    <a:pt x="72379" y="73491"/>
                    <a:pt x="72416" y="73416"/>
                    <a:pt x="72447" y="73340"/>
                  </a:cubicBezTo>
                  <a:cubicBezTo>
                    <a:pt x="72520" y="73265"/>
                    <a:pt x="72594" y="73190"/>
                    <a:pt x="72630" y="73115"/>
                  </a:cubicBezTo>
                  <a:cubicBezTo>
                    <a:pt x="72704" y="73040"/>
                    <a:pt x="72704" y="72902"/>
                    <a:pt x="72741" y="72814"/>
                  </a:cubicBezTo>
                  <a:cubicBezTo>
                    <a:pt x="72777" y="72751"/>
                    <a:pt x="72814" y="72676"/>
                    <a:pt x="72851" y="72526"/>
                  </a:cubicBezTo>
                  <a:cubicBezTo>
                    <a:pt x="72888" y="72300"/>
                    <a:pt x="72888" y="72150"/>
                    <a:pt x="72888" y="71924"/>
                  </a:cubicBezTo>
                  <a:cubicBezTo>
                    <a:pt x="72888" y="71786"/>
                    <a:pt x="72888" y="71636"/>
                    <a:pt x="72888" y="71410"/>
                  </a:cubicBezTo>
                  <a:cubicBezTo>
                    <a:pt x="72888" y="71034"/>
                    <a:pt x="72992" y="70821"/>
                    <a:pt x="72992" y="70445"/>
                  </a:cubicBezTo>
                  <a:cubicBezTo>
                    <a:pt x="72992" y="69844"/>
                    <a:pt x="72992" y="69844"/>
                    <a:pt x="72992" y="69844"/>
                  </a:cubicBezTo>
                  <a:cubicBezTo>
                    <a:pt x="72924" y="69844"/>
                    <a:pt x="72851" y="69844"/>
                    <a:pt x="72777" y="69844"/>
                  </a:cubicBezTo>
                  <a:cubicBezTo>
                    <a:pt x="72704" y="69844"/>
                    <a:pt x="72594" y="69844"/>
                    <a:pt x="72520" y="69844"/>
                  </a:cubicBezTo>
                  <a:cubicBezTo>
                    <a:pt x="72490" y="69919"/>
                    <a:pt x="72447" y="70069"/>
                    <a:pt x="72379" y="70069"/>
                  </a:cubicBezTo>
                  <a:cubicBezTo>
                    <a:pt x="72232" y="70295"/>
                    <a:pt x="72122" y="70521"/>
                    <a:pt x="71908" y="70521"/>
                  </a:cubicBezTo>
                  <a:cubicBezTo>
                    <a:pt x="71797" y="70521"/>
                    <a:pt x="71761" y="70370"/>
                    <a:pt x="71650" y="70370"/>
                  </a:cubicBezTo>
                  <a:cubicBezTo>
                    <a:pt x="71503" y="70370"/>
                    <a:pt x="71503" y="70370"/>
                    <a:pt x="71503" y="70370"/>
                  </a:cubicBezTo>
                  <a:cubicBezTo>
                    <a:pt x="71399" y="70370"/>
                    <a:pt x="71362" y="70445"/>
                    <a:pt x="71252" y="70445"/>
                  </a:cubicBezTo>
                  <a:cubicBezTo>
                    <a:pt x="71142" y="70445"/>
                    <a:pt x="71068" y="70445"/>
                    <a:pt x="70958" y="70445"/>
                  </a:cubicBezTo>
                  <a:cubicBezTo>
                    <a:pt x="70928" y="70445"/>
                    <a:pt x="70817" y="70370"/>
                    <a:pt x="70744" y="70295"/>
                  </a:cubicBezTo>
                  <a:cubicBezTo>
                    <a:pt x="70670" y="69994"/>
                    <a:pt x="70670" y="69994"/>
                    <a:pt x="70670" y="69994"/>
                  </a:cubicBezTo>
                  <a:cubicBezTo>
                    <a:pt x="70670" y="69919"/>
                    <a:pt x="70597" y="69844"/>
                    <a:pt x="70560" y="69769"/>
                  </a:cubicBezTo>
                  <a:cubicBezTo>
                    <a:pt x="70560" y="69631"/>
                    <a:pt x="70597" y="69556"/>
                    <a:pt x="70560" y="69480"/>
                  </a:cubicBezTo>
                  <a:cubicBezTo>
                    <a:pt x="70560" y="69330"/>
                    <a:pt x="70450" y="69405"/>
                    <a:pt x="70450" y="69330"/>
                  </a:cubicBezTo>
                  <a:cubicBezTo>
                    <a:pt x="70382" y="69029"/>
                    <a:pt x="70382" y="69029"/>
                    <a:pt x="70382" y="69029"/>
                  </a:cubicBezTo>
                  <a:cubicBezTo>
                    <a:pt x="70346" y="68954"/>
                    <a:pt x="70382" y="68804"/>
                    <a:pt x="70382" y="68741"/>
                  </a:cubicBezTo>
                  <a:cubicBezTo>
                    <a:pt x="70346" y="68653"/>
                    <a:pt x="70272" y="68591"/>
                    <a:pt x="70235" y="68515"/>
                  </a:cubicBezTo>
                  <a:cubicBezTo>
                    <a:pt x="70199" y="68515"/>
                    <a:pt x="70125" y="68591"/>
                    <a:pt x="70088" y="68515"/>
                  </a:cubicBezTo>
                  <a:cubicBezTo>
                    <a:pt x="70015" y="68440"/>
                    <a:pt x="69978" y="68365"/>
                    <a:pt x="69941" y="68215"/>
                  </a:cubicBezTo>
                  <a:cubicBezTo>
                    <a:pt x="69911" y="68139"/>
                    <a:pt x="69911" y="68064"/>
                    <a:pt x="69837" y="67914"/>
                  </a:cubicBezTo>
                  <a:cubicBezTo>
                    <a:pt x="69800" y="67914"/>
                    <a:pt x="69764" y="67914"/>
                    <a:pt x="69690" y="67839"/>
                  </a:cubicBezTo>
                  <a:cubicBezTo>
                    <a:pt x="69653" y="67688"/>
                    <a:pt x="69653" y="67550"/>
                    <a:pt x="69580" y="67550"/>
                  </a:cubicBezTo>
                  <a:cubicBezTo>
                    <a:pt x="69543" y="67475"/>
                    <a:pt x="69506" y="67400"/>
                    <a:pt x="69470" y="67400"/>
                  </a:cubicBezTo>
                  <a:cubicBezTo>
                    <a:pt x="69396" y="67325"/>
                    <a:pt x="69366" y="67400"/>
                    <a:pt x="69329" y="67400"/>
                  </a:cubicBezTo>
                  <a:cubicBezTo>
                    <a:pt x="69255" y="67325"/>
                    <a:pt x="69218" y="67250"/>
                    <a:pt x="69182" y="67174"/>
                  </a:cubicBezTo>
                  <a:cubicBezTo>
                    <a:pt x="69071" y="67024"/>
                    <a:pt x="69071" y="66798"/>
                    <a:pt x="69035" y="66573"/>
                  </a:cubicBezTo>
                  <a:cubicBezTo>
                    <a:pt x="69035" y="66510"/>
                    <a:pt x="68998" y="66435"/>
                    <a:pt x="68998" y="66285"/>
                  </a:cubicBezTo>
                  <a:cubicBezTo>
                    <a:pt x="68998" y="66134"/>
                    <a:pt x="68998" y="65909"/>
                    <a:pt x="68961" y="65758"/>
                  </a:cubicBezTo>
                  <a:cubicBezTo>
                    <a:pt x="68924" y="65608"/>
                    <a:pt x="68857" y="65608"/>
                    <a:pt x="68820" y="65545"/>
                  </a:cubicBezTo>
                  <a:cubicBezTo>
                    <a:pt x="68747" y="65320"/>
                    <a:pt x="68673" y="65169"/>
                    <a:pt x="68600" y="64944"/>
                  </a:cubicBezTo>
                  <a:cubicBezTo>
                    <a:pt x="68600" y="64793"/>
                    <a:pt x="68526" y="64793"/>
                    <a:pt x="68526" y="64643"/>
                  </a:cubicBezTo>
                  <a:cubicBezTo>
                    <a:pt x="68526" y="64568"/>
                    <a:pt x="68563" y="64492"/>
                    <a:pt x="68563" y="64355"/>
                  </a:cubicBezTo>
                  <a:cubicBezTo>
                    <a:pt x="68563" y="64054"/>
                    <a:pt x="68563" y="64054"/>
                    <a:pt x="68563" y="64054"/>
                  </a:cubicBezTo>
                  <a:cubicBezTo>
                    <a:pt x="68563" y="63903"/>
                    <a:pt x="68563" y="63678"/>
                    <a:pt x="68526" y="63527"/>
                  </a:cubicBezTo>
                  <a:cubicBezTo>
                    <a:pt x="68490" y="63390"/>
                    <a:pt x="68416" y="63390"/>
                    <a:pt x="68416" y="63239"/>
                  </a:cubicBezTo>
                  <a:cubicBezTo>
                    <a:pt x="68349" y="63014"/>
                    <a:pt x="68349" y="62863"/>
                    <a:pt x="68275" y="62638"/>
                  </a:cubicBezTo>
                  <a:cubicBezTo>
                    <a:pt x="68238" y="62562"/>
                    <a:pt x="68238" y="62487"/>
                    <a:pt x="68202" y="62349"/>
                  </a:cubicBezTo>
                  <a:cubicBezTo>
                    <a:pt x="68165" y="62274"/>
                    <a:pt x="68091" y="62349"/>
                    <a:pt x="68055" y="62199"/>
                  </a:cubicBezTo>
                  <a:cubicBezTo>
                    <a:pt x="68018" y="62124"/>
                    <a:pt x="68018" y="62049"/>
                    <a:pt x="67981" y="61973"/>
                  </a:cubicBezTo>
                  <a:cubicBezTo>
                    <a:pt x="67981" y="61823"/>
                    <a:pt x="67981" y="61748"/>
                    <a:pt x="67981" y="61673"/>
                  </a:cubicBezTo>
                  <a:cubicBezTo>
                    <a:pt x="67981" y="61447"/>
                    <a:pt x="68018" y="61309"/>
                    <a:pt x="67981" y="61084"/>
                  </a:cubicBezTo>
                  <a:cubicBezTo>
                    <a:pt x="67981" y="61008"/>
                    <a:pt x="67944" y="60858"/>
                    <a:pt x="67944" y="60783"/>
                  </a:cubicBezTo>
                  <a:cubicBezTo>
                    <a:pt x="67944" y="60708"/>
                    <a:pt x="67871" y="60632"/>
                    <a:pt x="67840" y="60482"/>
                  </a:cubicBezTo>
                  <a:cubicBezTo>
                    <a:pt x="67767" y="60269"/>
                    <a:pt x="67656" y="60194"/>
                    <a:pt x="67620" y="59968"/>
                  </a:cubicBezTo>
                  <a:cubicBezTo>
                    <a:pt x="67583" y="59818"/>
                    <a:pt x="67546" y="59743"/>
                    <a:pt x="67546" y="59667"/>
                  </a:cubicBezTo>
                  <a:cubicBezTo>
                    <a:pt x="67509" y="59442"/>
                    <a:pt x="67546" y="59291"/>
                    <a:pt x="67546" y="59078"/>
                  </a:cubicBezTo>
                  <a:cubicBezTo>
                    <a:pt x="67509" y="58853"/>
                    <a:pt x="67436" y="58702"/>
                    <a:pt x="67399" y="58477"/>
                  </a:cubicBezTo>
                  <a:cubicBezTo>
                    <a:pt x="67362" y="58402"/>
                    <a:pt x="67326" y="58326"/>
                    <a:pt x="67295" y="58251"/>
                  </a:cubicBezTo>
                  <a:cubicBezTo>
                    <a:pt x="67258" y="58113"/>
                    <a:pt x="67222" y="58038"/>
                    <a:pt x="67185" y="57963"/>
                  </a:cubicBezTo>
                  <a:cubicBezTo>
                    <a:pt x="67148" y="57813"/>
                    <a:pt x="67075" y="57813"/>
                    <a:pt x="67038" y="57737"/>
                  </a:cubicBezTo>
                  <a:cubicBezTo>
                    <a:pt x="67001" y="57662"/>
                    <a:pt x="66928" y="57148"/>
                    <a:pt x="66891" y="57073"/>
                  </a:cubicBezTo>
                  <a:close/>
                  <a:moveTo>
                    <a:pt x="31344" y="111816"/>
                  </a:moveTo>
                  <a:lnTo>
                    <a:pt x="31344" y="111816"/>
                  </a:lnTo>
                  <a:cubicBezTo>
                    <a:pt x="31307" y="111816"/>
                    <a:pt x="31307" y="111816"/>
                    <a:pt x="31271" y="111816"/>
                  </a:cubicBezTo>
                  <a:cubicBezTo>
                    <a:pt x="31234" y="111740"/>
                    <a:pt x="31197" y="111740"/>
                    <a:pt x="31197" y="111740"/>
                  </a:cubicBezTo>
                  <a:cubicBezTo>
                    <a:pt x="31197" y="111665"/>
                    <a:pt x="31197" y="111603"/>
                    <a:pt x="31197" y="111603"/>
                  </a:cubicBezTo>
                  <a:cubicBezTo>
                    <a:pt x="31197" y="111527"/>
                    <a:pt x="31197" y="111452"/>
                    <a:pt x="31197" y="111452"/>
                  </a:cubicBezTo>
                  <a:cubicBezTo>
                    <a:pt x="31160" y="111377"/>
                    <a:pt x="31160" y="111377"/>
                    <a:pt x="31124" y="111377"/>
                  </a:cubicBezTo>
                  <a:cubicBezTo>
                    <a:pt x="31087" y="111377"/>
                    <a:pt x="31087" y="111377"/>
                    <a:pt x="31050" y="111377"/>
                  </a:cubicBezTo>
                  <a:cubicBezTo>
                    <a:pt x="31050" y="111816"/>
                    <a:pt x="31050" y="111816"/>
                    <a:pt x="31050" y="111816"/>
                  </a:cubicBezTo>
                  <a:cubicBezTo>
                    <a:pt x="30977" y="111816"/>
                    <a:pt x="30946" y="111816"/>
                    <a:pt x="30909" y="111891"/>
                  </a:cubicBezTo>
                  <a:cubicBezTo>
                    <a:pt x="30872" y="111966"/>
                    <a:pt x="30872" y="112041"/>
                    <a:pt x="30872" y="112041"/>
                  </a:cubicBezTo>
                  <a:cubicBezTo>
                    <a:pt x="30836" y="112116"/>
                    <a:pt x="30799" y="112116"/>
                    <a:pt x="30799" y="112192"/>
                  </a:cubicBezTo>
                  <a:cubicBezTo>
                    <a:pt x="30799" y="112342"/>
                    <a:pt x="30872" y="112492"/>
                    <a:pt x="30946" y="112492"/>
                  </a:cubicBezTo>
                  <a:cubicBezTo>
                    <a:pt x="30977" y="112492"/>
                    <a:pt x="31013" y="112417"/>
                    <a:pt x="31013" y="112417"/>
                  </a:cubicBezTo>
                  <a:cubicBezTo>
                    <a:pt x="31050" y="112417"/>
                    <a:pt x="31087" y="112492"/>
                    <a:pt x="31087" y="112492"/>
                  </a:cubicBezTo>
                  <a:cubicBezTo>
                    <a:pt x="31124" y="112492"/>
                    <a:pt x="31160" y="112492"/>
                    <a:pt x="31160" y="112492"/>
                  </a:cubicBezTo>
                  <a:cubicBezTo>
                    <a:pt x="31197" y="112492"/>
                    <a:pt x="31197" y="112568"/>
                    <a:pt x="31234" y="112630"/>
                  </a:cubicBezTo>
                  <a:cubicBezTo>
                    <a:pt x="31197" y="112630"/>
                    <a:pt x="31197" y="112706"/>
                    <a:pt x="31197" y="112781"/>
                  </a:cubicBezTo>
                  <a:cubicBezTo>
                    <a:pt x="31197" y="112856"/>
                    <a:pt x="31124" y="112856"/>
                    <a:pt x="31124" y="112931"/>
                  </a:cubicBezTo>
                  <a:cubicBezTo>
                    <a:pt x="31124" y="113006"/>
                    <a:pt x="31160" y="113006"/>
                    <a:pt x="31160" y="113081"/>
                  </a:cubicBezTo>
                  <a:cubicBezTo>
                    <a:pt x="31160" y="113081"/>
                    <a:pt x="31160" y="113157"/>
                    <a:pt x="31160" y="113232"/>
                  </a:cubicBezTo>
                  <a:cubicBezTo>
                    <a:pt x="31234" y="113232"/>
                    <a:pt x="31307" y="113157"/>
                    <a:pt x="31344" y="113232"/>
                  </a:cubicBezTo>
                  <a:cubicBezTo>
                    <a:pt x="31418" y="113307"/>
                    <a:pt x="31454" y="113307"/>
                    <a:pt x="31485" y="113382"/>
                  </a:cubicBezTo>
                  <a:cubicBezTo>
                    <a:pt x="31485" y="113457"/>
                    <a:pt x="31454" y="113457"/>
                    <a:pt x="31454" y="113533"/>
                  </a:cubicBezTo>
                  <a:cubicBezTo>
                    <a:pt x="31454" y="113608"/>
                    <a:pt x="31454" y="113608"/>
                    <a:pt x="31454" y="113683"/>
                  </a:cubicBezTo>
                  <a:cubicBezTo>
                    <a:pt x="31418" y="113683"/>
                    <a:pt x="31381" y="113683"/>
                    <a:pt x="31307" y="113683"/>
                  </a:cubicBezTo>
                  <a:lnTo>
                    <a:pt x="31271" y="113683"/>
                  </a:lnTo>
                  <a:cubicBezTo>
                    <a:pt x="31197" y="113683"/>
                    <a:pt x="31160" y="113746"/>
                    <a:pt x="31124" y="113746"/>
                  </a:cubicBezTo>
                  <a:cubicBezTo>
                    <a:pt x="31050" y="113746"/>
                    <a:pt x="31013" y="113746"/>
                    <a:pt x="30977" y="113746"/>
                  </a:cubicBezTo>
                  <a:cubicBezTo>
                    <a:pt x="30946" y="113746"/>
                    <a:pt x="30946" y="113821"/>
                    <a:pt x="30909" y="113896"/>
                  </a:cubicBezTo>
                  <a:cubicBezTo>
                    <a:pt x="30872" y="113896"/>
                    <a:pt x="30836" y="113971"/>
                    <a:pt x="30836" y="114046"/>
                  </a:cubicBezTo>
                  <a:cubicBezTo>
                    <a:pt x="30836" y="114122"/>
                    <a:pt x="30836" y="114122"/>
                    <a:pt x="30836" y="114122"/>
                  </a:cubicBezTo>
                  <a:cubicBezTo>
                    <a:pt x="30836" y="114122"/>
                    <a:pt x="30872" y="114197"/>
                    <a:pt x="30872" y="114272"/>
                  </a:cubicBezTo>
                  <a:lnTo>
                    <a:pt x="30872" y="114347"/>
                  </a:lnTo>
                  <a:cubicBezTo>
                    <a:pt x="30872" y="114422"/>
                    <a:pt x="30872" y="114498"/>
                    <a:pt x="30872" y="114498"/>
                  </a:cubicBezTo>
                  <a:cubicBezTo>
                    <a:pt x="30872" y="114573"/>
                    <a:pt x="30946" y="114573"/>
                    <a:pt x="30946" y="114573"/>
                  </a:cubicBezTo>
                  <a:cubicBezTo>
                    <a:pt x="30946" y="114648"/>
                    <a:pt x="30977" y="114711"/>
                    <a:pt x="30977" y="114798"/>
                  </a:cubicBezTo>
                  <a:cubicBezTo>
                    <a:pt x="30977" y="114861"/>
                    <a:pt x="30977" y="114861"/>
                    <a:pt x="30977" y="114861"/>
                  </a:cubicBezTo>
                  <a:cubicBezTo>
                    <a:pt x="30977" y="114936"/>
                    <a:pt x="30946" y="114936"/>
                    <a:pt x="30946" y="115012"/>
                  </a:cubicBezTo>
                  <a:cubicBezTo>
                    <a:pt x="30946" y="115087"/>
                    <a:pt x="30909" y="115087"/>
                    <a:pt x="30909" y="115162"/>
                  </a:cubicBezTo>
                  <a:cubicBezTo>
                    <a:pt x="30909" y="115312"/>
                    <a:pt x="30977" y="115312"/>
                    <a:pt x="31013" y="115387"/>
                  </a:cubicBezTo>
                  <a:cubicBezTo>
                    <a:pt x="31050" y="115538"/>
                    <a:pt x="31087" y="115613"/>
                    <a:pt x="31087" y="115688"/>
                  </a:cubicBezTo>
                  <a:cubicBezTo>
                    <a:pt x="31087" y="115763"/>
                    <a:pt x="31013" y="115688"/>
                    <a:pt x="31013" y="115763"/>
                  </a:cubicBezTo>
                  <a:cubicBezTo>
                    <a:pt x="31013" y="115826"/>
                    <a:pt x="31013" y="115901"/>
                    <a:pt x="31013" y="115901"/>
                  </a:cubicBezTo>
                  <a:cubicBezTo>
                    <a:pt x="31050" y="115977"/>
                    <a:pt x="31087" y="115977"/>
                    <a:pt x="31087" y="115977"/>
                  </a:cubicBezTo>
                  <a:cubicBezTo>
                    <a:pt x="31124" y="116052"/>
                    <a:pt x="31160" y="116052"/>
                    <a:pt x="31160" y="116052"/>
                  </a:cubicBezTo>
                  <a:cubicBezTo>
                    <a:pt x="31197" y="116052"/>
                    <a:pt x="31160" y="116127"/>
                    <a:pt x="31160" y="116202"/>
                  </a:cubicBezTo>
                  <a:cubicBezTo>
                    <a:pt x="31013" y="116353"/>
                    <a:pt x="31013" y="116353"/>
                    <a:pt x="31013" y="116353"/>
                  </a:cubicBezTo>
                  <a:cubicBezTo>
                    <a:pt x="31050" y="116503"/>
                    <a:pt x="31050" y="116503"/>
                    <a:pt x="31050" y="116503"/>
                  </a:cubicBezTo>
                  <a:cubicBezTo>
                    <a:pt x="31087" y="116503"/>
                    <a:pt x="31087" y="116503"/>
                    <a:pt x="31124" y="116503"/>
                  </a:cubicBezTo>
                  <a:cubicBezTo>
                    <a:pt x="31271" y="116503"/>
                    <a:pt x="31271" y="116503"/>
                    <a:pt x="31271" y="116503"/>
                  </a:cubicBezTo>
                  <a:cubicBezTo>
                    <a:pt x="31307" y="116503"/>
                    <a:pt x="31307" y="116503"/>
                    <a:pt x="31344" y="116503"/>
                  </a:cubicBezTo>
                  <a:cubicBezTo>
                    <a:pt x="31344" y="116578"/>
                    <a:pt x="31344" y="116653"/>
                    <a:pt x="31307" y="116728"/>
                  </a:cubicBezTo>
                  <a:cubicBezTo>
                    <a:pt x="31271" y="116791"/>
                    <a:pt x="31234" y="116791"/>
                    <a:pt x="31197" y="116879"/>
                  </a:cubicBezTo>
                  <a:cubicBezTo>
                    <a:pt x="31234" y="116942"/>
                    <a:pt x="31234" y="117017"/>
                    <a:pt x="31307" y="117092"/>
                  </a:cubicBezTo>
                  <a:cubicBezTo>
                    <a:pt x="31344" y="117092"/>
                    <a:pt x="31344" y="117092"/>
                    <a:pt x="31381" y="117092"/>
                  </a:cubicBezTo>
                  <a:cubicBezTo>
                    <a:pt x="31418" y="117092"/>
                    <a:pt x="31418" y="117092"/>
                    <a:pt x="31454" y="117092"/>
                  </a:cubicBezTo>
                  <a:cubicBezTo>
                    <a:pt x="31454" y="117092"/>
                    <a:pt x="31418" y="117167"/>
                    <a:pt x="31454" y="117167"/>
                  </a:cubicBezTo>
                  <a:cubicBezTo>
                    <a:pt x="31381" y="117318"/>
                    <a:pt x="31381" y="117318"/>
                    <a:pt x="31381" y="117318"/>
                  </a:cubicBezTo>
                  <a:cubicBezTo>
                    <a:pt x="31381" y="117393"/>
                    <a:pt x="31418" y="117393"/>
                    <a:pt x="31418" y="117468"/>
                  </a:cubicBezTo>
                  <a:cubicBezTo>
                    <a:pt x="31454" y="117543"/>
                    <a:pt x="31485" y="117468"/>
                    <a:pt x="31485" y="117543"/>
                  </a:cubicBezTo>
                  <a:cubicBezTo>
                    <a:pt x="31522" y="117618"/>
                    <a:pt x="31522" y="117693"/>
                    <a:pt x="31522" y="117769"/>
                  </a:cubicBezTo>
                  <a:cubicBezTo>
                    <a:pt x="31522" y="117769"/>
                    <a:pt x="31485" y="117844"/>
                    <a:pt x="31485" y="117907"/>
                  </a:cubicBezTo>
                  <a:cubicBezTo>
                    <a:pt x="31522" y="117907"/>
                    <a:pt x="31558" y="117982"/>
                    <a:pt x="31558" y="117982"/>
                  </a:cubicBezTo>
                  <a:cubicBezTo>
                    <a:pt x="31632" y="118057"/>
                    <a:pt x="31705" y="118057"/>
                    <a:pt x="31779" y="118132"/>
                  </a:cubicBezTo>
                  <a:cubicBezTo>
                    <a:pt x="31816" y="118207"/>
                    <a:pt x="31816" y="118207"/>
                    <a:pt x="31852" y="118283"/>
                  </a:cubicBezTo>
                  <a:cubicBezTo>
                    <a:pt x="31852" y="118283"/>
                    <a:pt x="31852" y="118358"/>
                    <a:pt x="31852" y="118433"/>
                  </a:cubicBezTo>
                  <a:cubicBezTo>
                    <a:pt x="31889" y="118433"/>
                    <a:pt x="31889" y="118508"/>
                    <a:pt x="31889" y="118583"/>
                  </a:cubicBezTo>
                  <a:cubicBezTo>
                    <a:pt x="31889" y="118583"/>
                    <a:pt x="31926" y="118583"/>
                    <a:pt x="31963" y="118659"/>
                  </a:cubicBezTo>
                  <a:cubicBezTo>
                    <a:pt x="32000" y="118659"/>
                    <a:pt x="32030" y="118659"/>
                    <a:pt x="32030" y="118734"/>
                  </a:cubicBezTo>
                  <a:cubicBezTo>
                    <a:pt x="32030" y="118809"/>
                    <a:pt x="32030" y="118809"/>
                    <a:pt x="32030" y="118872"/>
                  </a:cubicBezTo>
                  <a:cubicBezTo>
                    <a:pt x="32030" y="118959"/>
                    <a:pt x="32030" y="119022"/>
                    <a:pt x="32030" y="119097"/>
                  </a:cubicBezTo>
                  <a:cubicBezTo>
                    <a:pt x="32104" y="119097"/>
                    <a:pt x="32140" y="119097"/>
                    <a:pt x="32177" y="119097"/>
                  </a:cubicBezTo>
                  <a:cubicBezTo>
                    <a:pt x="32214" y="119097"/>
                    <a:pt x="32214" y="119097"/>
                    <a:pt x="32251" y="119097"/>
                  </a:cubicBezTo>
                  <a:cubicBezTo>
                    <a:pt x="32287" y="119172"/>
                    <a:pt x="32287" y="119172"/>
                    <a:pt x="32324" y="119172"/>
                  </a:cubicBezTo>
                  <a:cubicBezTo>
                    <a:pt x="32324" y="119172"/>
                    <a:pt x="32324" y="119248"/>
                    <a:pt x="32324" y="119323"/>
                  </a:cubicBezTo>
                  <a:cubicBezTo>
                    <a:pt x="32361" y="119398"/>
                    <a:pt x="32398" y="119548"/>
                    <a:pt x="32434" y="119548"/>
                  </a:cubicBezTo>
                  <a:cubicBezTo>
                    <a:pt x="32502" y="119624"/>
                    <a:pt x="32539" y="119548"/>
                    <a:pt x="32575" y="119548"/>
                  </a:cubicBezTo>
                  <a:cubicBezTo>
                    <a:pt x="32612" y="119548"/>
                    <a:pt x="32612" y="119624"/>
                    <a:pt x="32649" y="119624"/>
                  </a:cubicBezTo>
                  <a:cubicBezTo>
                    <a:pt x="32686" y="119624"/>
                    <a:pt x="32686" y="119699"/>
                    <a:pt x="32722" y="119699"/>
                  </a:cubicBezTo>
                  <a:cubicBezTo>
                    <a:pt x="32759" y="119699"/>
                    <a:pt x="32759" y="119699"/>
                    <a:pt x="32796" y="119699"/>
                  </a:cubicBezTo>
                  <a:cubicBezTo>
                    <a:pt x="32833" y="119699"/>
                    <a:pt x="32833" y="119774"/>
                    <a:pt x="32869" y="119849"/>
                  </a:cubicBezTo>
                  <a:cubicBezTo>
                    <a:pt x="32906" y="119849"/>
                    <a:pt x="32943" y="119774"/>
                    <a:pt x="33016" y="119849"/>
                  </a:cubicBezTo>
                  <a:cubicBezTo>
                    <a:pt x="33084" y="119849"/>
                    <a:pt x="33084" y="119849"/>
                    <a:pt x="33084" y="119849"/>
                  </a:cubicBezTo>
                  <a:cubicBezTo>
                    <a:pt x="33084" y="119849"/>
                    <a:pt x="33120" y="119924"/>
                    <a:pt x="33157" y="119924"/>
                  </a:cubicBezTo>
                  <a:cubicBezTo>
                    <a:pt x="33157" y="119924"/>
                    <a:pt x="33194" y="119987"/>
                    <a:pt x="33231" y="119987"/>
                  </a:cubicBezTo>
                  <a:cubicBezTo>
                    <a:pt x="33776" y="119987"/>
                    <a:pt x="33776" y="119987"/>
                    <a:pt x="33776" y="119987"/>
                  </a:cubicBezTo>
                  <a:cubicBezTo>
                    <a:pt x="33813" y="119987"/>
                    <a:pt x="33813" y="119987"/>
                    <a:pt x="33849" y="119987"/>
                  </a:cubicBezTo>
                  <a:cubicBezTo>
                    <a:pt x="33886" y="119987"/>
                    <a:pt x="33886" y="119987"/>
                    <a:pt x="33923" y="119924"/>
                  </a:cubicBezTo>
                  <a:cubicBezTo>
                    <a:pt x="33960" y="119924"/>
                    <a:pt x="33923" y="119849"/>
                    <a:pt x="33960" y="119774"/>
                  </a:cubicBezTo>
                  <a:cubicBezTo>
                    <a:pt x="33960" y="119699"/>
                    <a:pt x="33996" y="119699"/>
                    <a:pt x="34033" y="119624"/>
                  </a:cubicBezTo>
                  <a:cubicBezTo>
                    <a:pt x="34033" y="119624"/>
                    <a:pt x="34064" y="119699"/>
                    <a:pt x="34137" y="119699"/>
                  </a:cubicBezTo>
                  <a:cubicBezTo>
                    <a:pt x="34174" y="119699"/>
                    <a:pt x="34211" y="119699"/>
                    <a:pt x="34248" y="119624"/>
                  </a:cubicBezTo>
                  <a:cubicBezTo>
                    <a:pt x="34248" y="119548"/>
                    <a:pt x="34248" y="119473"/>
                    <a:pt x="34211" y="119398"/>
                  </a:cubicBezTo>
                  <a:cubicBezTo>
                    <a:pt x="34211" y="119323"/>
                    <a:pt x="34174" y="119398"/>
                    <a:pt x="34137" y="119398"/>
                  </a:cubicBezTo>
                  <a:cubicBezTo>
                    <a:pt x="34101" y="119323"/>
                    <a:pt x="34064" y="119248"/>
                    <a:pt x="33996" y="119248"/>
                  </a:cubicBezTo>
                  <a:cubicBezTo>
                    <a:pt x="33996" y="119248"/>
                    <a:pt x="33960" y="119248"/>
                    <a:pt x="33923" y="119248"/>
                  </a:cubicBezTo>
                  <a:cubicBezTo>
                    <a:pt x="33923" y="119248"/>
                    <a:pt x="33886" y="119172"/>
                    <a:pt x="33849" y="119172"/>
                  </a:cubicBezTo>
                  <a:cubicBezTo>
                    <a:pt x="33813" y="119172"/>
                    <a:pt x="33776" y="119172"/>
                    <a:pt x="33702" y="119172"/>
                  </a:cubicBezTo>
                  <a:cubicBezTo>
                    <a:pt x="33666" y="119172"/>
                    <a:pt x="33666" y="119172"/>
                    <a:pt x="33629" y="119172"/>
                  </a:cubicBezTo>
                  <a:cubicBezTo>
                    <a:pt x="33629" y="118872"/>
                    <a:pt x="33629" y="118872"/>
                    <a:pt x="33629" y="118872"/>
                  </a:cubicBezTo>
                  <a:cubicBezTo>
                    <a:pt x="33592" y="118872"/>
                    <a:pt x="33562" y="118872"/>
                    <a:pt x="33488" y="118872"/>
                  </a:cubicBezTo>
                  <a:cubicBezTo>
                    <a:pt x="33451" y="118872"/>
                    <a:pt x="33451" y="118872"/>
                    <a:pt x="33415" y="118872"/>
                  </a:cubicBezTo>
                  <a:cubicBezTo>
                    <a:pt x="33415" y="118809"/>
                    <a:pt x="33378" y="118809"/>
                    <a:pt x="33341" y="118734"/>
                  </a:cubicBezTo>
                  <a:cubicBezTo>
                    <a:pt x="33341" y="118659"/>
                    <a:pt x="33341" y="118659"/>
                    <a:pt x="33341" y="118583"/>
                  </a:cubicBezTo>
                  <a:cubicBezTo>
                    <a:pt x="33304" y="118433"/>
                    <a:pt x="33304" y="118358"/>
                    <a:pt x="33304" y="118283"/>
                  </a:cubicBezTo>
                  <a:cubicBezTo>
                    <a:pt x="33304" y="118207"/>
                    <a:pt x="33304" y="118207"/>
                    <a:pt x="33304" y="118132"/>
                  </a:cubicBezTo>
                  <a:cubicBezTo>
                    <a:pt x="33304" y="118057"/>
                    <a:pt x="33304" y="118057"/>
                    <a:pt x="33304" y="117982"/>
                  </a:cubicBezTo>
                  <a:cubicBezTo>
                    <a:pt x="33304" y="117907"/>
                    <a:pt x="33231" y="117907"/>
                    <a:pt x="33231" y="117907"/>
                  </a:cubicBezTo>
                  <a:cubicBezTo>
                    <a:pt x="33231" y="117844"/>
                    <a:pt x="33194" y="117769"/>
                    <a:pt x="33194" y="117769"/>
                  </a:cubicBezTo>
                  <a:cubicBezTo>
                    <a:pt x="33194" y="117693"/>
                    <a:pt x="33194" y="117618"/>
                    <a:pt x="33194" y="117618"/>
                  </a:cubicBezTo>
                  <a:cubicBezTo>
                    <a:pt x="33194" y="117468"/>
                    <a:pt x="33194" y="117468"/>
                    <a:pt x="33194" y="117468"/>
                  </a:cubicBezTo>
                  <a:cubicBezTo>
                    <a:pt x="33194" y="117393"/>
                    <a:pt x="33157" y="117393"/>
                    <a:pt x="33157" y="117318"/>
                  </a:cubicBezTo>
                  <a:cubicBezTo>
                    <a:pt x="33157" y="117242"/>
                    <a:pt x="33157" y="117092"/>
                    <a:pt x="33157" y="117017"/>
                  </a:cubicBezTo>
                  <a:cubicBezTo>
                    <a:pt x="33157" y="116942"/>
                    <a:pt x="33157" y="116942"/>
                    <a:pt x="33157" y="116879"/>
                  </a:cubicBezTo>
                  <a:cubicBezTo>
                    <a:pt x="33120" y="116791"/>
                    <a:pt x="33120" y="116791"/>
                    <a:pt x="33120" y="116728"/>
                  </a:cubicBezTo>
                  <a:cubicBezTo>
                    <a:pt x="33084" y="116653"/>
                    <a:pt x="33016" y="116653"/>
                    <a:pt x="33016" y="116578"/>
                  </a:cubicBezTo>
                  <a:cubicBezTo>
                    <a:pt x="33016" y="116503"/>
                    <a:pt x="33047" y="116428"/>
                    <a:pt x="33047" y="116353"/>
                  </a:cubicBezTo>
                  <a:cubicBezTo>
                    <a:pt x="33047" y="116202"/>
                    <a:pt x="33047" y="116202"/>
                    <a:pt x="33047" y="116202"/>
                  </a:cubicBezTo>
                  <a:cubicBezTo>
                    <a:pt x="33047" y="116127"/>
                    <a:pt x="33016" y="116127"/>
                    <a:pt x="33016" y="116052"/>
                  </a:cubicBezTo>
                  <a:cubicBezTo>
                    <a:pt x="33016" y="115613"/>
                    <a:pt x="33016" y="115613"/>
                    <a:pt x="33016" y="115613"/>
                  </a:cubicBezTo>
                  <a:cubicBezTo>
                    <a:pt x="33016" y="115463"/>
                    <a:pt x="33047" y="115387"/>
                    <a:pt x="33047" y="115237"/>
                  </a:cubicBezTo>
                  <a:cubicBezTo>
                    <a:pt x="33378" y="115237"/>
                    <a:pt x="33378" y="115237"/>
                    <a:pt x="33378" y="115237"/>
                  </a:cubicBezTo>
                  <a:cubicBezTo>
                    <a:pt x="33378" y="115162"/>
                    <a:pt x="33378" y="115087"/>
                    <a:pt x="33378" y="115012"/>
                  </a:cubicBezTo>
                  <a:cubicBezTo>
                    <a:pt x="33378" y="114936"/>
                    <a:pt x="33378" y="114936"/>
                    <a:pt x="33378" y="114861"/>
                  </a:cubicBezTo>
                  <a:cubicBezTo>
                    <a:pt x="33378" y="114798"/>
                    <a:pt x="33378" y="114711"/>
                    <a:pt x="33378" y="114573"/>
                  </a:cubicBezTo>
                  <a:cubicBezTo>
                    <a:pt x="33415" y="114498"/>
                    <a:pt x="33415" y="114498"/>
                    <a:pt x="33451" y="114422"/>
                  </a:cubicBezTo>
                  <a:cubicBezTo>
                    <a:pt x="33451" y="114422"/>
                    <a:pt x="33488" y="114422"/>
                    <a:pt x="33519" y="114422"/>
                  </a:cubicBezTo>
                  <a:cubicBezTo>
                    <a:pt x="33562" y="114422"/>
                    <a:pt x="33592" y="114422"/>
                    <a:pt x="33666" y="114347"/>
                  </a:cubicBezTo>
                  <a:lnTo>
                    <a:pt x="33702" y="114272"/>
                  </a:lnTo>
                  <a:cubicBezTo>
                    <a:pt x="33776" y="114046"/>
                    <a:pt x="33776" y="113896"/>
                    <a:pt x="33813" y="113683"/>
                  </a:cubicBezTo>
                  <a:cubicBezTo>
                    <a:pt x="33813" y="113608"/>
                    <a:pt x="33849" y="113533"/>
                    <a:pt x="33849" y="113533"/>
                  </a:cubicBezTo>
                  <a:cubicBezTo>
                    <a:pt x="33849" y="113457"/>
                    <a:pt x="33886" y="113457"/>
                    <a:pt x="33886" y="113382"/>
                  </a:cubicBezTo>
                  <a:cubicBezTo>
                    <a:pt x="33923" y="113307"/>
                    <a:pt x="33923" y="113307"/>
                    <a:pt x="33960" y="113307"/>
                  </a:cubicBezTo>
                  <a:cubicBezTo>
                    <a:pt x="33996" y="113307"/>
                    <a:pt x="33996" y="113232"/>
                    <a:pt x="34033" y="113232"/>
                  </a:cubicBezTo>
                  <a:cubicBezTo>
                    <a:pt x="34064" y="113157"/>
                    <a:pt x="34064" y="113232"/>
                    <a:pt x="34101" y="113232"/>
                  </a:cubicBezTo>
                  <a:cubicBezTo>
                    <a:pt x="34137" y="113157"/>
                    <a:pt x="34137" y="113081"/>
                    <a:pt x="34137" y="113081"/>
                  </a:cubicBezTo>
                  <a:cubicBezTo>
                    <a:pt x="34137" y="112781"/>
                    <a:pt x="34137" y="112781"/>
                    <a:pt x="34137" y="112781"/>
                  </a:cubicBezTo>
                  <a:cubicBezTo>
                    <a:pt x="34101" y="112781"/>
                    <a:pt x="34064" y="112706"/>
                    <a:pt x="34033" y="112706"/>
                  </a:cubicBezTo>
                  <a:cubicBezTo>
                    <a:pt x="33960" y="112706"/>
                    <a:pt x="33923" y="112781"/>
                    <a:pt x="33886" y="112706"/>
                  </a:cubicBezTo>
                  <a:cubicBezTo>
                    <a:pt x="33849" y="112706"/>
                    <a:pt x="33813" y="112706"/>
                    <a:pt x="33813" y="112630"/>
                  </a:cubicBezTo>
                  <a:cubicBezTo>
                    <a:pt x="33776" y="112630"/>
                    <a:pt x="33813" y="112568"/>
                    <a:pt x="33776" y="112492"/>
                  </a:cubicBezTo>
                  <a:cubicBezTo>
                    <a:pt x="33776" y="112492"/>
                    <a:pt x="33739" y="112417"/>
                    <a:pt x="33702" y="112342"/>
                  </a:cubicBezTo>
                  <a:lnTo>
                    <a:pt x="33666" y="112342"/>
                  </a:lnTo>
                  <a:cubicBezTo>
                    <a:pt x="33629" y="112342"/>
                    <a:pt x="33592" y="112267"/>
                    <a:pt x="33592" y="112267"/>
                  </a:cubicBezTo>
                  <a:cubicBezTo>
                    <a:pt x="33562" y="112192"/>
                    <a:pt x="33519" y="112116"/>
                    <a:pt x="33519" y="112116"/>
                  </a:cubicBezTo>
                  <a:cubicBezTo>
                    <a:pt x="33488" y="112041"/>
                    <a:pt x="33451" y="112041"/>
                    <a:pt x="33451" y="111966"/>
                  </a:cubicBezTo>
                  <a:cubicBezTo>
                    <a:pt x="33451" y="111816"/>
                    <a:pt x="33451" y="111740"/>
                    <a:pt x="33451" y="111665"/>
                  </a:cubicBezTo>
                  <a:cubicBezTo>
                    <a:pt x="33451" y="111527"/>
                    <a:pt x="33451" y="111527"/>
                    <a:pt x="33451" y="111527"/>
                  </a:cubicBezTo>
                  <a:cubicBezTo>
                    <a:pt x="33451" y="111452"/>
                    <a:pt x="33451" y="111452"/>
                    <a:pt x="33488" y="111377"/>
                  </a:cubicBezTo>
                  <a:cubicBezTo>
                    <a:pt x="33488" y="111302"/>
                    <a:pt x="33519" y="111302"/>
                    <a:pt x="33562" y="111227"/>
                  </a:cubicBezTo>
                  <a:cubicBezTo>
                    <a:pt x="33592" y="111076"/>
                    <a:pt x="33666" y="111001"/>
                    <a:pt x="33776" y="111001"/>
                  </a:cubicBezTo>
                  <a:cubicBezTo>
                    <a:pt x="34174" y="111001"/>
                    <a:pt x="34174" y="111001"/>
                    <a:pt x="34174" y="111001"/>
                  </a:cubicBezTo>
                  <a:cubicBezTo>
                    <a:pt x="34174" y="110186"/>
                    <a:pt x="34174" y="110186"/>
                    <a:pt x="34174" y="110186"/>
                  </a:cubicBezTo>
                  <a:cubicBezTo>
                    <a:pt x="34174" y="110111"/>
                    <a:pt x="34174" y="110111"/>
                    <a:pt x="34174" y="110036"/>
                  </a:cubicBezTo>
                  <a:cubicBezTo>
                    <a:pt x="34211" y="109961"/>
                    <a:pt x="34248" y="109961"/>
                    <a:pt x="34248" y="109961"/>
                  </a:cubicBezTo>
                  <a:cubicBezTo>
                    <a:pt x="34284" y="109810"/>
                    <a:pt x="34321" y="109735"/>
                    <a:pt x="34321" y="109660"/>
                  </a:cubicBezTo>
                  <a:cubicBezTo>
                    <a:pt x="34358" y="109585"/>
                    <a:pt x="34358" y="109585"/>
                    <a:pt x="34358" y="109522"/>
                  </a:cubicBezTo>
                  <a:cubicBezTo>
                    <a:pt x="34358" y="109447"/>
                    <a:pt x="34358" y="109447"/>
                    <a:pt x="34358" y="109372"/>
                  </a:cubicBezTo>
                  <a:cubicBezTo>
                    <a:pt x="34358" y="109297"/>
                    <a:pt x="34358" y="109297"/>
                    <a:pt x="34358" y="109221"/>
                  </a:cubicBezTo>
                  <a:cubicBezTo>
                    <a:pt x="34358" y="109146"/>
                    <a:pt x="34358" y="109146"/>
                    <a:pt x="34358" y="109071"/>
                  </a:cubicBezTo>
                  <a:cubicBezTo>
                    <a:pt x="34358" y="108996"/>
                    <a:pt x="34395" y="108921"/>
                    <a:pt x="34431" y="108921"/>
                  </a:cubicBezTo>
                  <a:cubicBezTo>
                    <a:pt x="34505" y="108921"/>
                    <a:pt x="34535" y="108996"/>
                    <a:pt x="34609" y="108996"/>
                  </a:cubicBezTo>
                  <a:cubicBezTo>
                    <a:pt x="34646" y="108996"/>
                    <a:pt x="34683" y="108996"/>
                    <a:pt x="34719" y="108921"/>
                  </a:cubicBezTo>
                  <a:cubicBezTo>
                    <a:pt x="34756" y="108921"/>
                    <a:pt x="34793" y="108845"/>
                    <a:pt x="34793" y="108770"/>
                  </a:cubicBezTo>
                  <a:cubicBezTo>
                    <a:pt x="34793" y="108770"/>
                    <a:pt x="34793" y="108695"/>
                    <a:pt x="34793" y="108620"/>
                  </a:cubicBezTo>
                  <a:cubicBezTo>
                    <a:pt x="34793" y="108469"/>
                    <a:pt x="34793" y="108469"/>
                    <a:pt x="34793" y="108469"/>
                  </a:cubicBezTo>
                  <a:lnTo>
                    <a:pt x="34756" y="108407"/>
                  </a:lnTo>
                  <a:cubicBezTo>
                    <a:pt x="34719" y="108407"/>
                    <a:pt x="34719" y="108332"/>
                    <a:pt x="34683" y="108407"/>
                  </a:cubicBezTo>
                  <a:cubicBezTo>
                    <a:pt x="34646" y="108407"/>
                    <a:pt x="34646" y="108407"/>
                    <a:pt x="34609" y="108469"/>
                  </a:cubicBezTo>
                  <a:cubicBezTo>
                    <a:pt x="34578" y="108469"/>
                    <a:pt x="34578" y="108545"/>
                    <a:pt x="34535" y="108545"/>
                  </a:cubicBezTo>
                  <a:cubicBezTo>
                    <a:pt x="34505" y="108620"/>
                    <a:pt x="34505" y="108545"/>
                    <a:pt x="34468" y="108545"/>
                  </a:cubicBezTo>
                  <a:cubicBezTo>
                    <a:pt x="34468" y="108545"/>
                    <a:pt x="34358" y="108545"/>
                    <a:pt x="34358" y="108469"/>
                  </a:cubicBezTo>
                  <a:cubicBezTo>
                    <a:pt x="34321" y="108407"/>
                    <a:pt x="34358" y="108332"/>
                    <a:pt x="34358" y="108181"/>
                  </a:cubicBezTo>
                  <a:cubicBezTo>
                    <a:pt x="34358" y="108106"/>
                    <a:pt x="34321" y="108031"/>
                    <a:pt x="34321" y="107880"/>
                  </a:cubicBezTo>
                  <a:lnTo>
                    <a:pt x="34321" y="107805"/>
                  </a:lnTo>
                  <a:cubicBezTo>
                    <a:pt x="34321" y="107367"/>
                    <a:pt x="34321" y="107367"/>
                    <a:pt x="34321" y="107367"/>
                  </a:cubicBezTo>
                  <a:cubicBezTo>
                    <a:pt x="34431" y="107367"/>
                    <a:pt x="34431" y="107367"/>
                    <a:pt x="34431" y="107367"/>
                  </a:cubicBezTo>
                  <a:cubicBezTo>
                    <a:pt x="34505" y="107367"/>
                    <a:pt x="34535" y="107429"/>
                    <a:pt x="34578" y="107429"/>
                  </a:cubicBezTo>
                  <a:cubicBezTo>
                    <a:pt x="34646" y="107504"/>
                    <a:pt x="34646" y="107655"/>
                    <a:pt x="34719" y="107655"/>
                  </a:cubicBezTo>
                  <a:cubicBezTo>
                    <a:pt x="35154" y="107655"/>
                    <a:pt x="35154" y="107655"/>
                    <a:pt x="35154" y="107655"/>
                  </a:cubicBezTo>
                  <a:cubicBezTo>
                    <a:pt x="35154" y="107580"/>
                    <a:pt x="35191" y="107580"/>
                    <a:pt x="35191" y="107504"/>
                  </a:cubicBezTo>
                  <a:cubicBezTo>
                    <a:pt x="35191" y="107429"/>
                    <a:pt x="35154" y="107429"/>
                    <a:pt x="35117" y="107367"/>
                  </a:cubicBezTo>
                  <a:cubicBezTo>
                    <a:pt x="35117" y="107216"/>
                    <a:pt x="35117" y="107216"/>
                    <a:pt x="35117" y="107216"/>
                  </a:cubicBezTo>
                  <a:cubicBezTo>
                    <a:pt x="35117" y="107216"/>
                    <a:pt x="35117" y="107141"/>
                    <a:pt x="35117" y="107066"/>
                  </a:cubicBezTo>
                  <a:cubicBezTo>
                    <a:pt x="35154" y="107066"/>
                    <a:pt x="35154" y="106991"/>
                    <a:pt x="35154" y="106991"/>
                  </a:cubicBezTo>
                  <a:cubicBezTo>
                    <a:pt x="35191" y="106915"/>
                    <a:pt x="35228" y="106915"/>
                    <a:pt x="35228" y="106915"/>
                  </a:cubicBezTo>
                  <a:cubicBezTo>
                    <a:pt x="35264" y="106840"/>
                    <a:pt x="35228" y="106765"/>
                    <a:pt x="35228" y="106765"/>
                  </a:cubicBezTo>
                  <a:cubicBezTo>
                    <a:pt x="35228" y="106690"/>
                    <a:pt x="35228" y="106615"/>
                    <a:pt x="35228" y="106615"/>
                  </a:cubicBezTo>
                  <a:cubicBezTo>
                    <a:pt x="35228" y="106464"/>
                    <a:pt x="35191" y="106389"/>
                    <a:pt x="35191" y="106326"/>
                  </a:cubicBezTo>
                  <a:cubicBezTo>
                    <a:pt x="35191" y="106251"/>
                    <a:pt x="35154" y="106251"/>
                    <a:pt x="35154" y="106176"/>
                  </a:cubicBezTo>
                  <a:cubicBezTo>
                    <a:pt x="35154" y="105875"/>
                    <a:pt x="35154" y="105875"/>
                    <a:pt x="35154" y="105875"/>
                  </a:cubicBezTo>
                  <a:cubicBezTo>
                    <a:pt x="35485" y="105875"/>
                    <a:pt x="35485" y="105875"/>
                    <a:pt x="35485" y="105875"/>
                  </a:cubicBezTo>
                  <a:cubicBezTo>
                    <a:pt x="35522" y="105875"/>
                    <a:pt x="35552" y="105800"/>
                    <a:pt x="35552" y="105800"/>
                  </a:cubicBezTo>
                  <a:cubicBezTo>
                    <a:pt x="35699" y="105800"/>
                    <a:pt x="35699" y="105800"/>
                    <a:pt x="35699" y="105800"/>
                  </a:cubicBezTo>
                  <a:cubicBezTo>
                    <a:pt x="35773" y="105800"/>
                    <a:pt x="35810" y="105800"/>
                    <a:pt x="35846" y="105800"/>
                  </a:cubicBezTo>
                  <a:cubicBezTo>
                    <a:pt x="35920" y="105725"/>
                    <a:pt x="35920" y="105650"/>
                    <a:pt x="35993" y="105650"/>
                  </a:cubicBezTo>
                  <a:cubicBezTo>
                    <a:pt x="36318" y="105650"/>
                    <a:pt x="36318" y="105650"/>
                    <a:pt x="36318" y="105650"/>
                  </a:cubicBezTo>
                  <a:cubicBezTo>
                    <a:pt x="36392" y="105650"/>
                    <a:pt x="36428" y="105800"/>
                    <a:pt x="36465" y="105800"/>
                  </a:cubicBezTo>
                  <a:cubicBezTo>
                    <a:pt x="36502" y="105800"/>
                    <a:pt x="36539" y="105725"/>
                    <a:pt x="36539" y="105650"/>
                  </a:cubicBezTo>
                  <a:cubicBezTo>
                    <a:pt x="36569" y="105650"/>
                    <a:pt x="36569" y="105574"/>
                    <a:pt x="36569" y="105499"/>
                  </a:cubicBezTo>
                  <a:cubicBezTo>
                    <a:pt x="36569" y="105499"/>
                    <a:pt x="36569" y="105424"/>
                    <a:pt x="36569" y="105349"/>
                  </a:cubicBezTo>
                  <a:cubicBezTo>
                    <a:pt x="36612" y="105286"/>
                    <a:pt x="36612" y="105286"/>
                    <a:pt x="36643" y="105211"/>
                  </a:cubicBezTo>
                  <a:cubicBezTo>
                    <a:pt x="36679" y="105136"/>
                    <a:pt x="36679" y="105061"/>
                    <a:pt x="36716" y="104985"/>
                  </a:cubicBezTo>
                  <a:cubicBezTo>
                    <a:pt x="36753" y="104910"/>
                    <a:pt x="36790" y="104910"/>
                    <a:pt x="36826" y="104835"/>
                  </a:cubicBezTo>
                  <a:cubicBezTo>
                    <a:pt x="36863" y="104760"/>
                    <a:pt x="36900" y="104760"/>
                    <a:pt x="36937" y="104685"/>
                  </a:cubicBezTo>
                  <a:cubicBezTo>
                    <a:pt x="36973" y="104609"/>
                    <a:pt x="36973" y="104534"/>
                    <a:pt x="37010" y="104534"/>
                  </a:cubicBezTo>
                  <a:cubicBezTo>
                    <a:pt x="37010" y="104459"/>
                    <a:pt x="37047" y="104459"/>
                    <a:pt x="37047" y="104384"/>
                  </a:cubicBezTo>
                  <a:cubicBezTo>
                    <a:pt x="37084" y="104233"/>
                    <a:pt x="37084" y="104233"/>
                    <a:pt x="37084" y="104233"/>
                  </a:cubicBezTo>
                  <a:cubicBezTo>
                    <a:pt x="37114" y="104171"/>
                    <a:pt x="37114" y="104171"/>
                    <a:pt x="37114" y="104096"/>
                  </a:cubicBezTo>
                  <a:cubicBezTo>
                    <a:pt x="37114" y="103644"/>
                    <a:pt x="37114" y="103644"/>
                    <a:pt x="37114" y="103644"/>
                  </a:cubicBezTo>
                  <a:cubicBezTo>
                    <a:pt x="37047" y="103644"/>
                    <a:pt x="37047" y="103644"/>
                    <a:pt x="37047" y="103644"/>
                  </a:cubicBezTo>
                  <a:cubicBezTo>
                    <a:pt x="37047" y="103644"/>
                    <a:pt x="37010" y="103644"/>
                    <a:pt x="36973" y="103644"/>
                  </a:cubicBezTo>
                  <a:cubicBezTo>
                    <a:pt x="36973" y="103344"/>
                    <a:pt x="36973" y="103344"/>
                    <a:pt x="36973" y="103344"/>
                  </a:cubicBezTo>
                  <a:cubicBezTo>
                    <a:pt x="36973" y="103268"/>
                    <a:pt x="37010" y="103268"/>
                    <a:pt x="36973" y="103206"/>
                  </a:cubicBezTo>
                  <a:cubicBezTo>
                    <a:pt x="36973" y="103131"/>
                    <a:pt x="36973" y="103131"/>
                    <a:pt x="36973" y="103055"/>
                  </a:cubicBezTo>
                  <a:cubicBezTo>
                    <a:pt x="36973" y="102980"/>
                    <a:pt x="36937" y="102980"/>
                    <a:pt x="36900" y="102980"/>
                  </a:cubicBezTo>
                  <a:cubicBezTo>
                    <a:pt x="36863" y="102905"/>
                    <a:pt x="36826" y="102905"/>
                    <a:pt x="36826" y="102830"/>
                  </a:cubicBezTo>
                  <a:cubicBezTo>
                    <a:pt x="36753" y="102755"/>
                    <a:pt x="36716" y="102679"/>
                    <a:pt x="36679" y="102604"/>
                  </a:cubicBezTo>
                  <a:cubicBezTo>
                    <a:pt x="36643" y="102529"/>
                    <a:pt x="36612" y="102529"/>
                    <a:pt x="36612" y="102529"/>
                  </a:cubicBezTo>
                  <a:cubicBezTo>
                    <a:pt x="36569" y="102454"/>
                    <a:pt x="36569" y="102454"/>
                    <a:pt x="36539" y="102379"/>
                  </a:cubicBezTo>
                  <a:cubicBezTo>
                    <a:pt x="36539" y="102303"/>
                    <a:pt x="36539" y="102303"/>
                    <a:pt x="36539" y="102228"/>
                  </a:cubicBezTo>
                  <a:cubicBezTo>
                    <a:pt x="36826" y="102228"/>
                    <a:pt x="36826" y="102228"/>
                    <a:pt x="36826" y="102228"/>
                  </a:cubicBezTo>
                  <a:cubicBezTo>
                    <a:pt x="36900" y="102228"/>
                    <a:pt x="36937" y="102228"/>
                    <a:pt x="36973" y="102303"/>
                  </a:cubicBezTo>
                  <a:cubicBezTo>
                    <a:pt x="37047" y="102379"/>
                    <a:pt x="37084" y="102454"/>
                    <a:pt x="37114" y="102529"/>
                  </a:cubicBezTo>
                  <a:cubicBezTo>
                    <a:pt x="37151" y="102529"/>
                    <a:pt x="37151" y="102604"/>
                    <a:pt x="37188" y="102604"/>
                  </a:cubicBezTo>
                  <a:cubicBezTo>
                    <a:pt x="37225" y="102604"/>
                    <a:pt x="37261" y="102604"/>
                    <a:pt x="37261" y="102604"/>
                  </a:cubicBezTo>
                  <a:cubicBezTo>
                    <a:pt x="37335" y="102679"/>
                    <a:pt x="37408" y="102679"/>
                    <a:pt x="37482" y="102679"/>
                  </a:cubicBezTo>
                  <a:cubicBezTo>
                    <a:pt x="37519" y="102679"/>
                    <a:pt x="37519" y="102679"/>
                    <a:pt x="37555" y="102679"/>
                  </a:cubicBezTo>
                  <a:cubicBezTo>
                    <a:pt x="37586" y="102679"/>
                    <a:pt x="37586" y="102604"/>
                    <a:pt x="37629" y="102529"/>
                  </a:cubicBezTo>
                  <a:cubicBezTo>
                    <a:pt x="37660" y="102529"/>
                    <a:pt x="37696" y="102529"/>
                    <a:pt x="37770" y="102529"/>
                  </a:cubicBezTo>
                  <a:cubicBezTo>
                    <a:pt x="37807" y="102529"/>
                    <a:pt x="37843" y="102604"/>
                    <a:pt x="37880" y="102529"/>
                  </a:cubicBezTo>
                  <a:cubicBezTo>
                    <a:pt x="37917" y="102529"/>
                    <a:pt x="37954" y="102454"/>
                    <a:pt x="37954" y="102454"/>
                  </a:cubicBezTo>
                  <a:cubicBezTo>
                    <a:pt x="37990" y="102454"/>
                    <a:pt x="38027" y="102454"/>
                    <a:pt x="38027" y="102379"/>
                  </a:cubicBezTo>
                  <a:cubicBezTo>
                    <a:pt x="38064" y="102379"/>
                    <a:pt x="38064" y="102303"/>
                    <a:pt x="38101" y="102228"/>
                  </a:cubicBezTo>
                  <a:cubicBezTo>
                    <a:pt x="38131" y="102153"/>
                    <a:pt x="38131" y="102090"/>
                    <a:pt x="38168" y="102015"/>
                  </a:cubicBezTo>
                  <a:cubicBezTo>
                    <a:pt x="38168" y="101940"/>
                    <a:pt x="38168" y="101865"/>
                    <a:pt x="38205" y="101865"/>
                  </a:cubicBezTo>
                  <a:cubicBezTo>
                    <a:pt x="38205" y="101790"/>
                    <a:pt x="38241" y="101714"/>
                    <a:pt x="38278" y="101714"/>
                  </a:cubicBezTo>
                  <a:cubicBezTo>
                    <a:pt x="38278" y="101639"/>
                    <a:pt x="38315" y="101714"/>
                    <a:pt x="38315" y="101639"/>
                  </a:cubicBezTo>
                  <a:cubicBezTo>
                    <a:pt x="38352" y="101639"/>
                    <a:pt x="38388" y="101639"/>
                    <a:pt x="38425" y="101564"/>
                  </a:cubicBezTo>
                  <a:cubicBezTo>
                    <a:pt x="38425" y="101489"/>
                    <a:pt x="38462" y="101489"/>
                    <a:pt x="38462" y="101414"/>
                  </a:cubicBezTo>
                  <a:cubicBezTo>
                    <a:pt x="38462" y="101338"/>
                    <a:pt x="38499" y="101338"/>
                    <a:pt x="38499" y="101263"/>
                  </a:cubicBezTo>
                  <a:cubicBezTo>
                    <a:pt x="38499" y="101188"/>
                    <a:pt x="38499" y="101125"/>
                    <a:pt x="38499" y="100975"/>
                  </a:cubicBezTo>
                  <a:cubicBezTo>
                    <a:pt x="38535" y="100900"/>
                    <a:pt x="38572" y="100825"/>
                    <a:pt x="38609" y="100674"/>
                  </a:cubicBezTo>
                  <a:cubicBezTo>
                    <a:pt x="38646" y="100599"/>
                    <a:pt x="38676" y="100599"/>
                    <a:pt x="38676" y="100524"/>
                  </a:cubicBezTo>
                  <a:cubicBezTo>
                    <a:pt x="38676" y="100373"/>
                    <a:pt x="38676" y="100298"/>
                    <a:pt x="38676" y="100148"/>
                  </a:cubicBezTo>
                  <a:cubicBezTo>
                    <a:pt x="38676" y="100073"/>
                    <a:pt x="38676" y="100010"/>
                    <a:pt x="38676" y="100010"/>
                  </a:cubicBezTo>
                  <a:cubicBezTo>
                    <a:pt x="38676" y="99935"/>
                    <a:pt x="38676" y="99860"/>
                    <a:pt x="38676" y="99860"/>
                  </a:cubicBezTo>
                  <a:cubicBezTo>
                    <a:pt x="38676" y="99784"/>
                    <a:pt x="38713" y="99709"/>
                    <a:pt x="38713" y="99709"/>
                  </a:cubicBezTo>
                  <a:cubicBezTo>
                    <a:pt x="38750" y="99559"/>
                    <a:pt x="38787" y="99484"/>
                    <a:pt x="38823" y="99484"/>
                  </a:cubicBezTo>
                  <a:cubicBezTo>
                    <a:pt x="38860" y="99484"/>
                    <a:pt x="38897" y="99408"/>
                    <a:pt x="38897" y="99408"/>
                  </a:cubicBezTo>
                  <a:cubicBezTo>
                    <a:pt x="38934" y="99408"/>
                    <a:pt x="38934" y="99484"/>
                    <a:pt x="38970" y="99484"/>
                  </a:cubicBezTo>
                  <a:cubicBezTo>
                    <a:pt x="38970" y="99559"/>
                    <a:pt x="38970" y="99559"/>
                    <a:pt x="38934" y="99634"/>
                  </a:cubicBezTo>
                  <a:cubicBezTo>
                    <a:pt x="38934" y="99634"/>
                    <a:pt x="38934" y="99709"/>
                    <a:pt x="38934" y="99784"/>
                  </a:cubicBezTo>
                  <a:cubicBezTo>
                    <a:pt x="38934" y="99784"/>
                    <a:pt x="38897" y="99860"/>
                    <a:pt x="38897" y="99935"/>
                  </a:cubicBezTo>
                  <a:cubicBezTo>
                    <a:pt x="38897" y="100010"/>
                    <a:pt x="38934" y="100010"/>
                    <a:pt x="38934" y="100073"/>
                  </a:cubicBezTo>
                  <a:cubicBezTo>
                    <a:pt x="39007" y="100010"/>
                    <a:pt x="39044" y="100010"/>
                    <a:pt x="39081" y="99935"/>
                  </a:cubicBezTo>
                  <a:cubicBezTo>
                    <a:pt x="39117" y="99860"/>
                    <a:pt x="39117" y="99784"/>
                    <a:pt x="39117" y="99784"/>
                  </a:cubicBezTo>
                  <a:cubicBezTo>
                    <a:pt x="39148" y="99634"/>
                    <a:pt x="39148" y="99559"/>
                    <a:pt x="39185" y="99484"/>
                  </a:cubicBezTo>
                  <a:cubicBezTo>
                    <a:pt x="39185" y="99408"/>
                    <a:pt x="39222" y="99408"/>
                    <a:pt x="39222" y="99333"/>
                  </a:cubicBezTo>
                  <a:cubicBezTo>
                    <a:pt x="39258" y="99258"/>
                    <a:pt x="39258" y="99258"/>
                    <a:pt x="39295" y="99183"/>
                  </a:cubicBezTo>
                  <a:cubicBezTo>
                    <a:pt x="39295" y="99108"/>
                    <a:pt x="39332" y="99108"/>
                    <a:pt x="39332" y="99045"/>
                  </a:cubicBezTo>
                  <a:cubicBezTo>
                    <a:pt x="39332" y="98957"/>
                    <a:pt x="39369" y="98957"/>
                    <a:pt x="39369" y="98895"/>
                  </a:cubicBezTo>
                  <a:cubicBezTo>
                    <a:pt x="39405" y="98895"/>
                    <a:pt x="39405" y="98819"/>
                    <a:pt x="39405" y="98744"/>
                  </a:cubicBezTo>
                  <a:cubicBezTo>
                    <a:pt x="39405" y="98744"/>
                    <a:pt x="39442" y="98669"/>
                    <a:pt x="39442" y="98594"/>
                  </a:cubicBezTo>
                  <a:cubicBezTo>
                    <a:pt x="39442" y="98594"/>
                    <a:pt x="39442" y="98519"/>
                    <a:pt x="39442" y="98443"/>
                  </a:cubicBezTo>
                  <a:cubicBezTo>
                    <a:pt x="39442" y="98443"/>
                    <a:pt x="39442" y="98368"/>
                    <a:pt x="39479" y="98293"/>
                  </a:cubicBezTo>
                  <a:cubicBezTo>
                    <a:pt x="39479" y="98293"/>
                    <a:pt x="39479" y="98218"/>
                    <a:pt x="39516" y="98218"/>
                  </a:cubicBezTo>
                  <a:cubicBezTo>
                    <a:pt x="39552" y="98143"/>
                    <a:pt x="39589" y="98143"/>
                    <a:pt x="39589" y="98143"/>
                  </a:cubicBezTo>
                  <a:cubicBezTo>
                    <a:pt x="39626" y="98143"/>
                    <a:pt x="39626" y="98143"/>
                    <a:pt x="39663" y="98143"/>
                  </a:cubicBezTo>
                  <a:cubicBezTo>
                    <a:pt x="39693" y="98067"/>
                    <a:pt x="39693" y="98067"/>
                    <a:pt x="39730" y="97992"/>
                  </a:cubicBezTo>
                  <a:cubicBezTo>
                    <a:pt x="39767" y="97992"/>
                    <a:pt x="39767" y="97930"/>
                    <a:pt x="39803" y="97854"/>
                  </a:cubicBezTo>
                  <a:cubicBezTo>
                    <a:pt x="39803" y="97779"/>
                    <a:pt x="39840" y="97779"/>
                    <a:pt x="39840" y="97704"/>
                  </a:cubicBezTo>
                  <a:cubicBezTo>
                    <a:pt x="39840" y="97629"/>
                    <a:pt x="39840" y="97554"/>
                    <a:pt x="39840" y="97403"/>
                  </a:cubicBezTo>
                  <a:cubicBezTo>
                    <a:pt x="39840" y="97328"/>
                    <a:pt x="39840" y="97253"/>
                    <a:pt x="39840" y="97178"/>
                  </a:cubicBezTo>
                  <a:cubicBezTo>
                    <a:pt x="39840" y="97027"/>
                    <a:pt x="39803" y="96965"/>
                    <a:pt x="39767" y="96877"/>
                  </a:cubicBezTo>
                  <a:cubicBezTo>
                    <a:pt x="39767" y="96814"/>
                    <a:pt x="39767" y="96814"/>
                    <a:pt x="39767" y="96739"/>
                  </a:cubicBezTo>
                  <a:cubicBezTo>
                    <a:pt x="39767" y="96664"/>
                    <a:pt x="39767" y="96589"/>
                    <a:pt x="39767" y="96513"/>
                  </a:cubicBezTo>
                  <a:cubicBezTo>
                    <a:pt x="39767" y="96438"/>
                    <a:pt x="39767" y="96363"/>
                    <a:pt x="39767" y="96213"/>
                  </a:cubicBezTo>
                  <a:cubicBezTo>
                    <a:pt x="39767" y="96062"/>
                    <a:pt x="39730" y="95987"/>
                    <a:pt x="39767" y="95912"/>
                  </a:cubicBezTo>
                  <a:cubicBezTo>
                    <a:pt x="39767" y="95849"/>
                    <a:pt x="39803" y="95849"/>
                    <a:pt x="39803" y="95774"/>
                  </a:cubicBezTo>
                  <a:cubicBezTo>
                    <a:pt x="39803" y="95699"/>
                    <a:pt x="39840" y="95699"/>
                    <a:pt x="39877" y="95624"/>
                  </a:cubicBezTo>
                  <a:cubicBezTo>
                    <a:pt x="39914" y="95624"/>
                    <a:pt x="39914" y="95548"/>
                    <a:pt x="39950" y="95473"/>
                  </a:cubicBezTo>
                  <a:cubicBezTo>
                    <a:pt x="39987" y="95398"/>
                    <a:pt x="40024" y="95398"/>
                    <a:pt x="40098" y="95323"/>
                  </a:cubicBezTo>
                  <a:cubicBezTo>
                    <a:pt x="40098" y="95323"/>
                    <a:pt x="40134" y="95323"/>
                    <a:pt x="40171" y="95323"/>
                  </a:cubicBezTo>
                  <a:cubicBezTo>
                    <a:pt x="40171" y="95248"/>
                    <a:pt x="40171" y="95172"/>
                    <a:pt x="40202" y="95172"/>
                  </a:cubicBezTo>
                  <a:cubicBezTo>
                    <a:pt x="40202" y="95097"/>
                    <a:pt x="40238" y="95022"/>
                    <a:pt x="40238" y="94947"/>
                  </a:cubicBezTo>
                  <a:cubicBezTo>
                    <a:pt x="40275" y="94947"/>
                    <a:pt x="40275" y="94884"/>
                    <a:pt x="40312" y="94796"/>
                  </a:cubicBezTo>
                  <a:cubicBezTo>
                    <a:pt x="40312" y="94734"/>
                    <a:pt x="40349" y="94734"/>
                    <a:pt x="40349" y="94659"/>
                  </a:cubicBezTo>
                  <a:cubicBezTo>
                    <a:pt x="40385" y="94583"/>
                    <a:pt x="40422" y="94583"/>
                    <a:pt x="40422" y="94508"/>
                  </a:cubicBezTo>
                  <a:cubicBezTo>
                    <a:pt x="40459" y="94508"/>
                    <a:pt x="40459" y="94433"/>
                    <a:pt x="40496" y="94433"/>
                  </a:cubicBezTo>
                  <a:cubicBezTo>
                    <a:pt x="40857" y="94433"/>
                    <a:pt x="40857" y="94433"/>
                    <a:pt x="40857" y="94433"/>
                  </a:cubicBezTo>
                  <a:cubicBezTo>
                    <a:pt x="40894" y="94433"/>
                    <a:pt x="40931" y="94358"/>
                    <a:pt x="41004" y="94283"/>
                  </a:cubicBezTo>
                  <a:cubicBezTo>
                    <a:pt x="41004" y="94207"/>
                    <a:pt x="41041" y="94207"/>
                    <a:pt x="41078" y="94132"/>
                  </a:cubicBezTo>
                  <a:cubicBezTo>
                    <a:pt x="41078" y="94132"/>
                    <a:pt x="41078" y="94057"/>
                    <a:pt x="41114" y="93982"/>
                  </a:cubicBezTo>
                  <a:cubicBezTo>
                    <a:pt x="41114" y="93907"/>
                    <a:pt x="41151" y="93907"/>
                    <a:pt x="41151" y="93907"/>
                  </a:cubicBezTo>
                  <a:cubicBezTo>
                    <a:pt x="42021" y="93907"/>
                    <a:pt x="42021" y="93907"/>
                    <a:pt x="42021" y="93907"/>
                  </a:cubicBezTo>
                  <a:cubicBezTo>
                    <a:pt x="42021" y="93831"/>
                    <a:pt x="42021" y="93769"/>
                    <a:pt x="42058" y="93693"/>
                  </a:cubicBezTo>
                  <a:cubicBezTo>
                    <a:pt x="42058" y="93618"/>
                    <a:pt x="42021" y="93618"/>
                    <a:pt x="42058" y="93543"/>
                  </a:cubicBezTo>
                  <a:cubicBezTo>
                    <a:pt x="42058" y="93468"/>
                    <a:pt x="42094" y="93468"/>
                    <a:pt x="42094" y="93393"/>
                  </a:cubicBezTo>
                  <a:cubicBezTo>
                    <a:pt x="42131" y="93393"/>
                    <a:pt x="42168" y="93393"/>
                    <a:pt x="42168" y="93393"/>
                  </a:cubicBezTo>
                  <a:cubicBezTo>
                    <a:pt x="42205" y="93318"/>
                    <a:pt x="42205" y="93242"/>
                    <a:pt x="42205" y="93242"/>
                  </a:cubicBezTo>
                  <a:cubicBezTo>
                    <a:pt x="42272" y="93092"/>
                    <a:pt x="42272" y="93017"/>
                    <a:pt x="42309" y="92942"/>
                  </a:cubicBezTo>
                  <a:cubicBezTo>
                    <a:pt x="42346" y="92804"/>
                    <a:pt x="42382" y="92716"/>
                    <a:pt x="42419" y="92653"/>
                  </a:cubicBezTo>
                  <a:cubicBezTo>
                    <a:pt x="42419" y="92578"/>
                    <a:pt x="42382" y="92578"/>
                    <a:pt x="42419" y="92503"/>
                  </a:cubicBezTo>
                  <a:cubicBezTo>
                    <a:pt x="42419" y="92428"/>
                    <a:pt x="42419" y="92428"/>
                    <a:pt x="42456" y="92353"/>
                  </a:cubicBezTo>
                  <a:cubicBezTo>
                    <a:pt x="42493" y="92277"/>
                    <a:pt x="42566" y="92353"/>
                    <a:pt x="42603" y="92277"/>
                  </a:cubicBezTo>
                  <a:cubicBezTo>
                    <a:pt x="42640" y="92202"/>
                    <a:pt x="42640" y="92127"/>
                    <a:pt x="42640" y="91977"/>
                  </a:cubicBezTo>
                  <a:cubicBezTo>
                    <a:pt x="42640" y="91826"/>
                    <a:pt x="42640" y="91613"/>
                    <a:pt x="42676" y="91463"/>
                  </a:cubicBezTo>
                  <a:cubicBezTo>
                    <a:pt x="42713" y="91387"/>
                    <a:pt x="42713" y="91312"/>
                    <a:pt x="42713" y="91312"/>
                  </a:cubicBezTo>
                  <a:cubicBezTo>
                    <a:pt x="42750" y="91237"/>
                    <a:pt x="42750" y="91162"/>
                    <a:pt x="42750" y="91162"/>
                  </a:cubicBezTo>
                  <a:cubicBezTo>
                    <a:pt x="42781" y="91087"/>
                    <a:pt x="42817" y="91162"/>
                    <a:pt x="42817" y="91087"/>
                  </a:cubicBezTo>
                  <a:cubicBezTo>
                    <a:pt x="42854" y="91087"/>
                    <a:pt x="42854" y="91012"/>
                    <a:pt x="42854" y="90936"/>
                  </a:cubicBezTo>
                  <a:cubicBezTo>
                    <a:pt x="42891" y="90936"/>
                    <a:pt x="42891" y="90861"/>
                    <a:pt x="42891" y="90786"/>
                  </a:cubicBezTo>
                  <a:cubicBezTo>
                    <a:pt x="42891" y="90786"/>
                    <a:pt x="42891" y="90723"/>
                    <a:pt x="42891" y="90636"/>
                  </a:cubicBezTo>
                  <a:cubicBezTo>
                    <a:pt x="42891" y="90573"/>
                    <a:pt x="42928" y="90498"/>
                    <a:pt x="42928" y="90422"/>
                  </a:cubicBezTo>
                  <a:cubicBezTo>
                    <a:pt x="42928" y="90197"/>
                    <a:pt x="42891" y="90122"/>
                    <a:pt x="42928" y="89971"/>
                  </a:cubicBezTo>
                  <a:cubicBezTo>
                    <a:pt x="42928" y="89896"/>
                    <a:pt x="42928" y="89821"/>
                    <a:pt x="42928" y="89821"/>
                  </a:cubicBezTo>
                  <a:cubicBezTo>
                    <a:pt x="42928" y="89671"/>
                    <a:pt x="42928" y="89671"/>
                    <a:pt x="42928" y="89671"/>
                  </a:cubicBezTo>
                  <a:cubicBezTo>
                    <a:pt x="42928" y="89608"/>
                    <a:pt x="42964" y="89608"/>
                    <a:pt x="42964" y="89533"/>
                  </a:cubicBezTo>
                  <a:cubicBezTo>
                    <a:pt x="43001" y="89382"/>
                    <a:pt x="43001" y="89307"/>
                    <a:pt x="43038" y="89232"/>
                  </a:cubicBezTo>
                  <a:cubicBezTo>
                    <a:pt x="43038" y="89157"/>
                    <a:pt x="43038" y="89081"/>
                    <a:pt x="43038" y="89081"/>
                  </a:cubicBezTo>
                  <a:cubicBezTo>
                    <a:pt x="43075" y="89006"/>
                    <a:pt x="43075" y="88931"/>
                    <a:pt x="43075" y="88931"/>
                  </a:cubicBezTo>
                  <a:cubicBezTo>
                    <a:pt x="43075" y="88856"/>
                    <a:pt x="43075" y="88856"/>
                    <a:pt x="43075" y="88781"/>
                  </a:cubicBezTo>
                  <a:cubicBezTo>
                    <a:pt x="43111" y="88706"/>
                    <a:pt x="43075" y="88630"/>
                    <a:pt x="43075" y="88555"/>
                  </a:cubicBezTo>
                  <a:cubicBezTo>
                    <a:pt x="43075" y="88342"/>
                    <a:pt x="43075" y="88342"/>
                    <a:pt x="43075" y="88342"/>
                  </a:cubicBezTo>
                  <a:cubicBezTo>
                    <a:pt x="43075" y="88192"/>
                    <a:pt x="43038" y="88116"/>
                    <a:pt x="43038" y="87966"/>
                  </a:cubicBezTo>
                  <a:cubicBezTo>
                    <a:pt x="43038" y="87665"/>
                    <a:pt x="43038" y="87665"/>
                    <a:pt x="43038" y="87665"/>
                  </a:cubicBezTo>
                  <a:cubicBezTo>
                    <a:pt x="43038" y="87590"/>
                    <a:pt x="43038" y="87590"/>
                    <a:pt x="43038" y="87527"/>
                  </a:cubicBezTo>
                  <a:cubicBezTo>
                    <a:pt x="43038" y="86700"/>
                    <a:pt x="43038" y="86700"/>
                    <a:pt x="43038" y="86700"/>
                  </a:cubicBezTo>
                  <a:cubicBezTo>
                    <a:pt x="43075" y="86625"/>
                    <a:pt x="43075" y="86625"/>
                    <a:pt x="43111" y="86625"/>
                  </a:cubicBezTo>
                  <a:cubicBezTo>
                    <a:pt x="43148" y="86625"/>
                    <a:pt x="43148" y="86625"/>
                    <a:pt x="43185" y="86625"/>
                  </a:cubicBezTo>
                  <a:cubicBezTo>
                    <a:pt x="43222" y="86625"/>
                    <a:pt x="43222" y="86550"/>
                    <a:pt x="43252" y="86550"/>
                  </a:cubicBezTo>
                  <a:cubicBezTo>
                    <a:pt x="43295" y="86487"/>
                    <a:pt x="43295" y="86487"/>
                    <a:pt x="43326" y="86487"/>
                  </a:cubicBezTo>
                  <a:cubicBezTo>
                    <a:pt x="43399" y="86349"/>
                    <a:pt x="43436" y="86274"/>
                    <a:pt x="43473" y="86049"/>
                  </a:cubicBezTo>
                  <a:cubicBezTo>
                    <a:pt x="43473" y="85973"/>
                    <a:pt x="43473" y="85973"/>
                    <a:pt x="43509" y="85898"/>
                  </a:cubicBezTo>
                  <a:cubicBezTo>
                    <a:pt x="43509" y="85748"/>
                    <a:pt x="43509" y="85673"/>
                    <a:pt x="43546" y="85597"/>
                  </a:cubicBezTo>
                  <a:cubicBezTo>
                    <a:pt x="43546" y="85522"/>
                    <a:pt x="43583" y="85522"/>
                    <a:pt x="43583" y="85447"/>
                  </a:cubicBezTo>
                  <a:cubicBezTo>
                    <a:pt x="43620" y="85447"/>
                    <a:pt x="43656" y="85447"/>
                    <a:pt x="43656" y="85447"/>
                  </a:cubicBezTo>
                  <a:cubicBezTo>
                    <a:pt x="43693" y="85447"/>
                    <a:pt x="43730" y="85447"/>
                    <a:pt x="43730" y="85447"/>
                  </a:cubicBezTo>
                  <a:cubicBezTo>
                    <a:pt x="43797" y="85384"/>
                    <a:pt x="43797" y="85234"/>
                    <a:pt x="43871" y="85159"/>
                  </a:cubicBezTo>
                  <a:cubicBezTo>
                    <a:pt x="43908" y="85159"/>
                    <a:pt x="43944" y="85159"/>
                    <a:pt x="43944" y="85084"/>
                  </a:cubicBezTo>
                  <a:cubicBezTo>
                    <a:pt x="43981" y="85008"/>
                    <a:pt x="43981" y="84933"/>
                    <a:pt x="44018" y="84783"/>
                  </a:cubicBezTo>
                  <a:cubicBezTo>
                    <a:pt x="44091" y="84557"/>
                    <a:pt x="44128" y="84407"/>
                    <a:pt x="44165" y="84194"/>
                  </a:cubicBezTo>
                  <a:cubicBezTo>
                    <a:pt x="44202" y="84194"/>
                    <a:pt x="44202" y="84119"/>
                    <a:pt x="44202" y="84043"/>
                  </a:cubicBezTo>
                  <a:cubicBezTo>
                    <a:pt x="44202" y="84043"/>
                    <a:pt x="44238" y="84043"/>
                    <a:pt x="44269" y="83968"/>
                  </a:cubicBezTo>
                  <a:cubicBezTo>
                    <a:pt x="44269" y="83893"/>
                    <a:pt x="44312" y="83893"/>
                    <a:pt x="44343" y="83818"/>
                  </a:cubicBezTo>
                  <a:lnTo>
                    <a:pt x="44343" y="83743"/>
                  </a:lnTo>
                  <a:cubicBezTo>
                    <a:pt x="44379" y="83592"/>
                    <a:pt x="44379" y="83592"/>
                    <a:pt x="44379" y="83592"/>
                  </a:cubicBezTo>
                  <a:cubicBezTo>
                    <a:pt x="44416" y="83442"/>
                    <a:pt x="44453" y="83367"/>
                    <a:pt x="44453" y="83229"/>
                  </a:cubicBezTo>
                  <a:cubicBezTo>
                    <a:pt x="44490" y="83154"/>
                    <a:pt x="44453" y="83078"/>
                    <a:pt x="44453" y="83003"/>
                  </a:cubicBezTo>
                  <a:cubicBezTo>
                    <a:pt x="44453" y="82928"/>
                    <a:pt x="44490" y="82853"/>
                    <a:pt x="44453" y="82853"/>
                  </a:cubicBezTo>
                  <a:cubicBezTo>
                    <a:pt x="44453" y="82778"/>
                    <a:pt x="44416" y="82702"/>
                    <a:pt x="44416" y="82702"/>
                  </a:cubicBezTo>
                  <a:cubicBezTo>
                    <a:pt x="44379" y="82552"/>
                    <a:pt x="44343" y="82477"/>
                    <a:pt x="44343" y="82326"/>
                  </a:cubicBezTo>
                  <a:cubicBezTo>
                    <a:pt x="44312" y="82251"/>
                    <a:pt x="44269" y="82113"/>
                    <a:pt x="44269" y="81963"/>
                  </a:cubicBezTo>
                  <a:cubicBezTo>
                    <a:pt x="44269" y="81888"/>
                    <a:pt x="44269" y="81813"/>
                    <a:pt x="44269" y="81737"/>
                  </a:cubicBezTo>
                  <a:cubicBezTo>
                    <a:pt x="44269" y="81587"/>
                    <a:pt x="44269" y="81512"/>
                    <a:pt x="44238" y="81361"/>
                  </a:cubicBezTo>
                  <a:cubicBezTo>
                    <a:pt x="44238" y="81286"/>
                    <a:pt x="44202" y="81286"/>
                    <a:pt x="44202" y="81211"/>
                  </a:cubicBezTo>
                  <a:cubicBezTo>
                    <a:pt x="44128" y="81211"/>
                    <a:pt x="44091" y="81073"/>
                    <a:pt x="44055" y="81073"/>
                  </a:cubicBezTo>
                  <a:cubicBezTo>
                    <a:pt x="43693" y="81073"/>
                    <a:pt x="43693" y="81073"/>
                    <a:pt x="43693" y="81073"/>
                  </a:cubicBezTo>
                  <a:cubicBezTo>
                    <a:pt x="43693" y="81073"/>
                    <a:pt x="43656" y="81073"/>
                    <a:pt x="43620" y="81073"/>
                  </a:cubicBezTo>
                  <a:cubicBezTo>
                    <a:pt x="43620" y="81073"/>
                    <a:pt x="43583" y="80998"/>
                    <a:pt x="43546" y="80998"/>
                  </a:cubicBezTo>
                  <a:cubicBezTo>
                    <a:pt x="43546" y="80998"/>
                    <a:pt x="43509" y="80998"/>
                    <a:pt x="43473" y="80998"/>
                  </a:cubicBezTo>
                  <a:cubicBezTo>
                    <a:pt x="43436" y="80998"/>
                    <a:pt x="43436" y="80998"/>
                    <a:pt x="43399" y="80923"/>
                  </a:cubicBezTo>
                  <a:cubicBezTo>
                    <a:pt x="43362" y="80923"/>
                    <a:pt x="43326" y="80848"/>
                    <a:pt x="43252" y="80848"/>
                  </a:cubicBezTo>
                  <a:cubicBezTo>
                    <a:pt x="43252" y="80772"/>
                    <a:pt x="43222" y="80772"/>
                    <a:pt x="43185" y="80772"/>
                  </a:cubicBezTo>
                  <a:cubicBezTo>
                    <a:pt x="43185" y="80697"/>
                    <a:pt x="43185" y="80622"/>
                    <a:pt x="43185" y="80622"/>
                  </a:cubicBezTo>
                  <a:cubicBezTo>
                    <a:pt x="43148" y="80472"/>
                    <a:pt x="43148" y="80396"/>
                    <a:pt x="43111" y="80321"/>
                  </a:cubicBezTo>
                  <a:cubicBezTo>
                    <a:pt x="43111" y="80246"/>
                    <a:pt x="43148" y="80171"/>
                    <a:pt x="43111" y="80171"/>
                  </a:cubicBezTo>
                  <a:cubicBezTo>
                    <a:pt x="43111" y="80108"/>
                    <a:pt x="43075" y="80108"/>
                    <a:pt x="43038" y="80033"/>
                  </a:cubicBezTo>
                  <a:cubicBezTo>
                    <a:pt x="43038" y="80033"/>
                    <a:pt x="43001" y="80033"/>
                    <a:pt x="42964" y="79958"/>
                  </a:cubicBezTo>
                  <a:cubicBezTo>
                    <a:pt x="42928" y="79883"/>
                    <a:pt x="42928" y="79883"/>
                    <a:pt x="42891" y="79807"/>
                  </a:cubicBezTo>
                  <a:cubicBezTo>
                    <a:pt x="42891" y="79807"/>
                    <a:pt x="42854" y="79807"/>
                    <a:pt x="42817" y="79807"/>
                  </a:cubicBezTo>
                  <a:cubicBezTo>
                    <a:pt x="42781" y="79732"/>
                    <a:pt x="42750" y="79732"/>
                    <a:pt x="42713" y="79732"/>
                  </a:cubicBezTo>
                  <a:cubicBezTo>
                    <a:pt x="42640" y="79732"/>
                    <a:pt x="42603" y="79883"/>
                    <a:pt x="42529" y="79883"/>
                  </a:cubicBezTo>
                  <a:cubicBezTo>
                    <a:pt x="42131" y="79883"/>
                    <a:pt x="42131" y="79883"/>
                    <a:pt x="42131" y="79883"/>
                  </a:cubicBezTo>
                  <a:cubicBezTo>
                    <a:pt x="42094" y="79883"/>
                    <a:pt x="42058" y="79807"/>
                    <a:pt x="42021" y="79807"/>
                  </a:cubicBezTo>
                  <a:cubicBezTo>
                    <a:pt x="41947" y="79732"/>
                    <a:pt x="41947" y="79657"/>
                    <a:pt x="41874" y="79582"/>
                  </a:cubicBezTo>
                  <a:cubicBezTo>
                    <a:pt x="41837" y="79582"/>
                    <a:pt x="41837" y="79507"/>
                    <a:pt x="41800" y="79507"/>
                  </a:cubicBezTo>
                  <a:cubicBezTo>
                    <a:pt x="41764" y="79507"/>
                    <a:pt x="41733" y="79507"/>
                    <a:pt x="41660" y="79507"/>
                  </a:cubicBezTo>
                  <a:cubicBezTo>
                    <a:pt x="41623" y="79507"/>
                    <a:pt x="41549" y="79507"/>
                    <a:pt x="41513" y="79507"/>
                  </a:cubicBezTo>
                  <a:cubicBezTo>
                    <a:pt x="41513" y="79732"/>
                    <a:pt x="41513" y="79807"/>
                    <a:pt x="41476" y="79958"/>
                  </a:cubicBezTo>
                  <a:cubicBezTo>
                    <a:pt x="41439" y="79958"/>
                    <a:pt x="41439" y="79958"/>
                    <a:pt x="41402" y="79958"/>
                  </a:cubicBezTo>
                  <a:cubicBezTo>
                    <a:pt x="41366" y="79958"/>
                    <a:pt x="41329" y="79958"/>
                    <a:pt x="41329" y="79958"/>
                  </a:cubicBezTo>
                  <a:cubicBezTo>
                    <a:pt x="41292" y="79958"/>
                    <a:pt x="41255" y="79958"/>
                    <a:pt x="41255" y="79958"/>
                  </a:cubicBezTo>
                  <a:cubicBezTo>
                    <a:pt x="41218" y="79883"/>
                    <a:pt x="41218" y="79883"/>
                    <a:pt x="41188" y="79883"/>
                  </a:cubicBezTo>
                  <a:cubicBezTo>
                    <a:pt x="41151" y="79807"/>
                    <a:pt x="41151" y="79807"/>
                    <a:pt x="41114" y="79807"/>
                  </a:cubicBezTo>
                  <a:cubicBezTo>
                    <a:pt x="41114" y="79732"/>
                    <a:pt x="41114" y="79657"/>
                    <a:pt x="41114" y="79657"/>
                  </a:cubicBezTo>
                  <a:cubicBezTo>
                    <a:pt x="41114" y="79582"/>
                    <a:pt x="41114" y="79507"/>
                    <a:pt x="41151" y="79507"/>
                  </a:cubicBezTo>
                  <a:cubicBezTo>
                    <a:pt x="41188" y="79431"/>
                    <a:pt x="41188" y="79507"/>
                    <a:pt x="41218" y="79431"/>
                  </a:cubicBezTo>
                  <a:cubicBezTo>
                    <a:pt x="41255" y="79431"/>
                    <a:pt x="41255" y="79356"/>
                    <a:pt x="41292" y="79356"/>
                  </a:cubicBezTo>
                  <a:cubicBezTo>
                    <a:pt x="41255" y="79206"/>
                    <a:pt x="41255" y="79206"/>
                    <a:pt x="41255" y="79206"/>
                  </a:cubicBezTo>
                  <a:cubicBezTo>
                    <a:pt x="41218" y="79206"/>
                    <a:pt x="41218" y="79206"/>
                    <a:pt x="41188" y="79206"/>
                  </a:cubicBezTo>
                  <a:cubicBezTo>
                    <a:pt x="41151" y="79206"/>
                    <a:pt x="41151" y="79143"/>
                    <a:pt x="41114" y="79143"/>
                  </a:cubicBezTo>
                  <a:cubicBezTo>
                    <a:pt x="41078" y="79143"/>
                    <a:pt x="41041" y="79143"/>
                    <a:pt x="41041" y="79068"/>
                  </a:cubicBezTo>
                  <a:cubicBezTo>
                    <a:pt x="41004" y="79068"/>
                    <a:pt x="40967" y="78993"/>
                    <a:pt x="40967" y="78993"/>
                  </a:cubicBezTo>
                  <a:cubicBezTo>
                    <a:pt x="40931" y="78993"/>
                    <a:pt x="40894" y="78918"/>
                    <a:pt x="40857" y="78918"/>
                  </a:cubicBezTo>
                  <a:cubicBezTo>
                    <a:pt x="40857" y="78842"/>
                    <a:pt x="40857" y="78767"/>
                    <a:pt x="40820" y="78767"/>
                  </a:cubicBezTo>
                  <a:cubicBezTo>
                    <a:pt x="40784" y="78692"/>
                    <a:pt x="40784" y="78692"/>
                    <a:pt x="40747" y="78692"/>
                  </a:cubicBezTo>
                  <a:cubicBezTo>
                    <a:pt x="40710" y="78692"/>
                    <a:pt x="40679" y="78617"/>
                    <a:pt x="40643" y="78617"/>
                  </a:cubicBezTo>
                  <a:cubicBezTo>
                    <a:pt x="40606" y="78617"/>
                    <a:pt x="40606" y="78617"/>
                    <a:pt x="40569" y="78617"/>
                  </a:cubicBezTo>
                  <a:cubicBezTo>
                    <a:pt x="40532" y="78617"/>
                    <a:pt x="40496" y="78542"/>
                    <a:pt x="40496" y="78542"/>
                  </a:cubicBezTo>
                  <a:cubicBezTo>
                    <a:pt x="40422" y="78542"/>
                    <a:pt x="40422" y="78542"/>
                    <a:pt x="40422" y="78542"/>
                  </a:cubicBezTo>
                  <a:cubicBezTo>
                    <a:pt x="40385" y="78542"/>
                    <a:pt x="40385" y="78466"/>
                    <a:pt x="40349" y="78466"/>
                  </a:cubicBezTo>
                  <a:cubicBezTo>
                    <a:pt x="40312" y="78466"/>
                    <a:pt x="40275" y="78391"/>
                    <a:pt x="40238" y="78391"/>
                  </a:cubicBezTo>
                  <a:cubicBezTo>
                    <a:pt x="40202" y="78316"/>
                    <a:pt x="40134" y="78316"/>
                    <a:pt x="40098" y="78316"/>
                  </a:cubicBezTo>
                  <a:cubicBezTo>
                    <a:pt x="40024" y="78316"/>
                    <a:pt x="39987" y="78316"/>
                    <a:pt x="39950" y="78316"/>
                  </a:cubicBezTo>
                  <a:cubicBezTo>
                    <a:pt x="39950" y="78993"/>
                    <a:pt x="39950" y="78993"/>
                    <a:pt x="39950" y="78993"/>
                  </a:cubicBezTo>
                  <a:cubicBezTo>
                    <a:pt x="39663" y="78993"/>
                    <a:pt x="39663" y="78993"/>
                    <a:pt x="39663" y="78993"/>
                  </a:cubicBezTo>
                  <a:cubicBezTo>
                    <a:pt x="39663" y="78767"/>
                    <a:pt x="39663" y="78767"/>
                    <a:pt x="39663" y="78767"/>
                  </a:cubicBezTo>
                  <a:cubicBezTo>
                    <a:pt x="39663" y="78692"/>
                    <a:pt x="39663" y="78617"/>
                    <a:pt x="39663" y="78617"/>
                  </a:cubicBezTo>
                  <a:cubicBezTo>
                    <a:pt x="39693" y="78542"/>
                    <a:pt x="39693" y="78466"/>
                    <a:pt x="39730" y="78466"/>
                  </a:cubicBezTo>
                  <a:cubicBezTo>
                    <a:pt x="39767" y="78391"/>
                    <a:pt x="39767" y="78316"/>
                    <a:pt x="39767" y="78316"/>
                  </a:cubicBezTo>
                  <a:cubicBezTo>
                    <a:pt x="39803" y="78316"/>
                    <a:pt x="39840" y="78316"/>
                    <a:pt x="39840" y="78241"/>
                  </a:cubicBezTo>
                  <a:cubicBezTo>
                    <a:pt x="39877" y="78166"/>
                    <a:pt x="39877" y="78090"/>
                    <a:pt x="39877" y="78028"/>
                  </a:cubicBezTo>
                  <a:cubicBezTo>
                    <a:pt x="39803" y="77953"/>
                    <a:pt x="39767" y="78028"/>
                    <a:pt x="39730" y="77953"/>
                  </a:cubicBezTo>
                  <a:cubicBezTo>
                    <a:pt x="39693" y="77953"/>
                    <a:pt x="39693" y="77877"/>
                    <a:pt x="39663" y="77877"/>
                  </a:cubicBezTo>
                  <a:cubicBezTo>
                    <a:pt x="39626" y="77802"/>
                    <a:pt x="39589" y="77802"/>
                    <a:pt x="39516" y="77802"/>
                  </a:cubicBezTo>
                  <a:cubicBezTo>
                    <a:pt x="39479" y="77727"/>
                    <a:pt x="39479" y="77727"/>
                    <a:pt x="39442" y="77727"/>
                  </a:cubicBezTo>
                  <a:cubicBezTo>
                    <a:pt x="39369" y="77727"/>
                    <a:pt x="39369" y="77727"/>
                    <a:pt x="39369" y="77727"/>
                  </a:cubicBezTo>
                  <a:cubicBezTo>
                    <a:pt x="39295" y="77727"/>
                    <a:pt x="39295" y="77727"/>
                    <a:pt x="39295" y="77727"/>
                  </a:cubicBezTo>
                  <a:cubicBezTo>
                    <a:pt x="39258" y="77727"/>
                    <a:pt x="39258" y="77727"/>
                    <a:pt x="39222" y="77727"/>
                  </a:cubicBezTo>
                  <a:cubicBezTo>
                    <a:pt x="39222" y="77877"/>
                    <a:pt x="39222" y="77953"/>
                    <a:pt x="39222" y="78028"/>
                  </a:cubicBezTo>
                  <a:cubicBezTo>
                    <a:pt x="39222" y="78090"/>
                    <a:pt x="39222" y="78090"/>
                    <a:pt x="39222" y="78166"/>
                  </a:cubicBezTo>
                  <a:cubicBezTo>
                    <a:pt x="39185" y="78316"/>
                    <a:pt x="39117" y="78391"/>
                    <a:pt x="39044" y="78391"/>
                  </a:cubicBezTo>
                  <a:cubicBezTo>
                    <a:pt x="39007" y="78391"/>
                    <a:pt x="38970" y="78316"/>
                    <a:pt x="38934" y="78316"/>
                  </a:cubicBezTo>
                  <a:cubicBezTo>
                    <a:pt x="38934" y="78028"/>
                    <a:pt x="38934" y="78028"/>
                    <a:pt x="38934" y="78028"/>
                  </a:cubicBezTo>
                  <a:lnTo>
                    <a:pt x="38934" y="77953"/>
                  </a:lnTo>
                  <a:cubicBezTo>
                    <a:pt x="38934" y="77877"/>
                    <a:pt x="38934" y="77802"/>
                    <a:pt x="38934" y="77802"/>
                  </a:cubicBezTo>
                  <a:cubicBezTo>
                    <a:pt x="39007" y="77802"/>
                    <a:pt x="39081" y="77802"/>
                    <a:pt x="39148" y="77727"/>
                  </a:cubicBezTo>
                  <a:cubicBezTo>
                    <a:pt x="39148" y="77727"/>
                    <a:pt x="39185" y="77727"/>
                    <a:pt x="39222" y="77727"/>
                  </a:cubicBezTo>
                  <a:cubicBezTo>
                    <a:pt x="39222" y="77652"/>
                    <a:pt x="39222" y="77577"/>
                    <a:pt x="39258" y="77577"/>
                  </a:cubicBezTo>
                  <a:cubicBezTo>
                    <a:pt x="39258" y="77426"/>
                    <a:pt x="39222" y="77351"/>
                    <a:pt x="39258" y="77276"/>
                  </a:cubicBezTo>
                  <a:cubicBezTo>
                    <a:pt x="39258" y="77125"/>
                    <a:pt x="39258" y="77063"/>
                    <a:pt x="39258" y="76975"/>
                  </a:cubicBezTo>
                  <a:cubicBezTo>
                    <a:pt x="39258" y="76912"/>
                    <a:pt x="39258" y="76837"/>
                    <a:pt x="39258" y="76762"/>
                  </a:cubicBezTo>
                  <a:cubicBezTo>
                    <a:pt x="39258" y="76612"/>
                    <a:pt x="39258" y="76536"/>
                    <a:pt x="39258" y="76386"/>
                  </a:cubicBezTo>
                  <a:cubicBezTo>
                    <a:pt x="39222" y="76386"/>
                    <a:pt x="39185" y="76386"/>
                    <a:pt x="39148" y="76386"/>
                  </a:cubicBezTo>
                  <a:cubicBezTo>
                    <a:pt x="39117" y="76386"/>
                    <a:pt x="39117" y="76386"/>
                    <a:pt x="39081" y="76386"/>
                  </a:cubicBezTo>
                  <a:lnTo>
                    <a:pt x="39044" y="76386"/>
                  </a:lnTo>
                  <a:cubicBezTo>
                    <a:pt x="39044" y="75646"/>
                    <a:pt x="39044" y="75646"/>
                    <a:pt x="39044" y="75646"/>
                  </a:cubicBezTo>
                  <a:cubicBezTo>
                    <a:pt x="39044" y="75571"/>
                    <a:pt x="39007" y="75571"/>
                    <a:pt x="39007" y="75496"/>
                  </a:cubicBezTo>
                  <a:cubicBezTo>
                    <a:pt x="39007" y="75421"/>
                    <a:pt x="39007" y="75346"/>
                    <a:pt x="38970" y="75271"/>
                  </a:cubicBezTo>
                  <a:cubicBezTo>
                    <a:pt x="38970" y="75271"/>
                    <a:pt x="38970" y="75195"/>
                    <a:pt x="38970" y="75120"/>
                  </a:cubicBezTo>
                  <a:cubicBezTo>
                    <a:pt x="38934" y="75120"/>
                    <a:pt x="38897" y="75120"/>
                    <a:pt x="38897" y="75045"/>
                  </a:cubicBezTo>
                  <a:cubicBezTo>
                    <a:pt x="38897" y="74982"/>
                    <a:pt x="38897" y="74895"/>
                    <a:pt x="38897" y="74895"/>
                  </a:cubicBezTo>
                  <a:cubicBezTo>
                    <a:pt x="38860" y="74832"/>
                    <a:pt x="38860" y="74757"/>
                    <a:pt x="38823" y="74757"/>
                  </a:cubicBezTo>
                  <a:cubicBezTo>
                    <a:pt x="38823" y="74681"/>
                    <a:pt x="38787" y="74757"/>
                    <a:pt x="38787" y="74757"/>
                  </a:cubicBezTo>
                  <a:cubicBezTo>
                    <a:pt x="38713" y="74681"/>
                    <a:pt x="38609" y="74606"/>
                    <a:pt x="38572" y="74531"/>
                  </a:cubicBezTo>
                  <a:cubicBezTo>
                    <a:pt x="38535" y="74531"/>
                    <a:pt x="38499" y="74531"/>
                    <a:pt x="38499" y="74456"/>
                  </a:cubicBezTo>
                  <a:cubicBezTo>
                    <a:pt x="38462" y="74381"/>
                    <a:pt x="38499" y="74230"/>
                    <a:pt x="38462" y="74155"/>
                  </a:cubicBezTo>
                  <a:cubicBezTo>
                    <a:pt x="38425" y="74155"/>
                    <a:pt x="38388" y="74155"/>
                    <a:pt x="38388" y="74155"/>
                  </a:cubicBezTo>
                  <a:cubicBezTo>
                    <a:pt x="38352" y="74155"/>
                    <a:pt x="38315" y="74080"/>
                    <a:pt x="38315" y="74080"/>
                  </a:cubicBezTo>
                  <a:cubicBezTo>
                    <a:pt x="38278" y="74080"/>
                    <a:pt x="38278" y="73930"/>
                    <a:pt x="38241" y="73930"/>
                  </a:cubicBezTo>
                  <a:cubicBezTo>
                    <a:pt x="38205" y="73867"/>
                    <a:pt x="38168" y="73930"/>
                    <a:pt x="38101" y="73930"/>
                  </a:cubicBezTo>
                  <a:cubicBezTo>
                    <a:pt x="38064" y="73930"/>
                    <a:pt x="38027" y="73867"/>
                    <a:pt x="38027" y="73867"/>
                  </a:cubicBezTo>
                  <a:cubicBezTo>
                    <a:pt x="37990" y="73867"/>
                    <a:pt x="37954" y="73792"/>
                    <a:pt x="37917" y="73792"/>
                  </a:cubicBezTo>
                  <a:cubicBezTo>
                    <a:pt x="37843" y="73716"/>
                    <a:pt x="37843" y="73716"/>
                    <a:pt x="37843" y="73716"/>
                  </a:cubicBezTo>
                  <a:cubicBezTo>
                    <a:pt x="37807" y="73641"/>
                    <a:pt x="37807" y="73566"/>
                    <a:pt x="37733" y="73566"/>
                  </a:cubicBezTo>
                  <a:cubicBezTo>
                    <a:pt x="37696" y="73566"/>
                    <a:pt x="37660" y="73566"/>
                    <a:pt x="37629" y="73641"/>
                  </a:cubicBezTo>
                  <a:cubicBezTo>
                    <a:pt x="37629" y="73641"/>
                    <a:pt x="37629" y="73716"/>
                    <a:pt x="37586" y="73792"/>
                  </a:cubicBezTo>
                  <a:cubicBezTo>
                    <a:pt x="37519" y="73867"/>
                    <a:pt x="37482" y="73792"/>
                    <a:pt x="37408" y="73792"/>
                  </a:cubicBezTo>
                  <a:cubicBezTo>
                    <a:pt x="37298" y="73792"/>
                    <a:pt x="37298" y="73792"/>
                    <a:pt x="37298" y="73792"/>
                  </a:cubicBezTo>
                  <a:cubicBezTo>
                    <a:pt x="37261" y="73792"/>
                    <a:pt x="37261" y="73792"/>
                    <a:pt x="37225" y="73792"/>
                  </a:cubicBezTo>
                  <a:cubicBezTo>
                    <a:pt x="37151" y="73716"/>
                    <a:pt x="37114" y="73716"/>
                    <a:pt x="37084" y="73716"/>
                  </a:cubicBezTo>
                  <a:cubicBezTo>
                    <a:pt x="37010" y="73716"/>
                    <a:pt x="37010" y="73641"/>
                    <a:pt x="36937" y="73566"/>
                  </a:cubicBezTo>
                  <a:cubicBezTo>
                    <a:pt x="36937" y="73566"/>
                    <a:pt x="36900" y="73566"/>
                    <a:pt x="36863" y="73566"/>
                  </a:cubicBezTo>
                  <a:cubicBezTo>
                    <a:pt x="36826" y="73491"/>
                    <a:pt x="36790" y="73416"/>
                    <a:pt x="36716" y="73340"/>
                  </a:cubicBezTo>
                  <a:cubicBezTo>
                    <a:pt x="36679" y="73265"/>
                    <a:pt x="36612" y="73265"/>
                    <a:pt x="36569" y="73190"/>
                  </a:cubicBezTo>
                  <a:cubicBezTo>
                    <a:pt x="36539" y="73115"/>
                    <a:pt x="36539" y="73115"/>
                    <a:pt x="36539" y="73040"/>
                  </a:cubicBezTo>
                  <a:cubicBezTo>
                    <a:pt x="36502" y="72965"/>
                    <a:pt x="36465" y="72965"/>
                    <a:pt x="36465" y="72902"/>
                  </a:cubicBezTo>
                  <a:cubicBezTo>
                    <a:pt x="36465" y="72676"/>
                    <a:pt x="36465" y="72601"/>
                    <a:pt x="36465" y="72451"/>
                  </a:cubicBezTo>
                  <a:cubicBezTo>
                    <a:pt x="36428" y="72451"/>
                    <a:pt x="36428" y="72375"/>
                    <a:pt x="36392" y="72375"/>
                  </a:cubicBezTo>
                  <a:cubicBezTo>
                    <a:pt x="36355" y="72375"/>
                    <a:pt x="36318" y="72375"/>
                    <a:pt x="36318" y="72375"/>
                  </a:cubicBezTo>
                  <a:cubicBezTo>
                    <a:pt x="36281" y="72375"/>
                    <a:pt x="36281" y="72300"/>
                    <a:pt x="36245" y="72300"/>
                  </a:cubicBezTo>
                  <a:cubicBezTo>
                    <a:pt x="36208" y="72300"/>
                    <a:pt x="36208" y="72225"/>
                    <a:pt x="36171" y="72225"/>
                  </a:cubicBezTo>
                  <a:cubicBezTo>
                    <a:pt x="36134" y="72150"/>
                    <a:pt x="36134" y="72150"/>
                    <a:pt x="36098" y="72075"/>
                  </a:cubicBezTo>
                  <a:cubicBezTo>
                    <a:pt x="36067" y="72000"/>
                    <a:pt x="36067" y="72075"/>
                    <a:pt x="36030" y="72000"/>
                  </a:cubicBezTo>
                  <a:cubicBezTo>
                    <a:pt x="36030" y="72000"/>
                    <a:pt x="36067" y="71849"/>
                    <a:pt x="36030" y="71849"/>
                  </a:cubicBezTo>
                  <a:cubicBezTo>
                    <a:pt x="36030" y="71849"/>
                    <a:pt x="35993" y="71849"/>
                    <a:pt x="35957" y="71849"/>
                  </a:cubicBezTo>
                  <a:cubicBezTo>
                    <a:pt x="35920" y="71849"/>
                    <a:pt x="35920" y="71786"/>
                    <a:pt x="35883" y="71786"/>
                  </a:cubicBezTo>
                  <a:cubicBezTo>
                    <a:pt x="35846" y="71711"/>
                    <a:pt x="35810" y="71711"/>
                    <a:pt x="35810" y="71636"/>
                  </a:cubicBezTo>
                  <a:cubicBezTo>
                    <a:pt x="35810" y="71636"/>
                    <a:pt x="35810" y="71561"/>
                    <a:pt x="35773" y="71486"/>
                  </a:cubicBezTo>
                  <a:cubicBezTo>
                    <a:pt x="35773" y="71410"/>
                    <a:pt x="35773" y="71335"/>
                    <a:pt x="35773" y="71185"/>
                  </a:cubicBezTo>
                  <a:cubicBezTo>
                    <a:pt x="35699" y="71185"/>
                    <a:pt x="35699" y="71185"/>
                    <a:pt x="35699" y="71185"/>
                  </a:cubicBezTo>
                  <a:cubicBezTo>
                    <a:pt x="35663" y="71185"/>
                    <a:pt x="35626" y="71260"/>
                    <a:pt x="35595" y="71260"/>
                  </a:cubicBezTo>
                  <a:cubicBezTo>
                    <a:pt x="35522" y="71260"/>
                    <a:pt x="35485" y="71335"/>
                    <a:pt x="35448" y="71335"/>
                  </a:cubicBezTo>
                  <a:cubicBezTo>
                    <a:pt x="35411" y="71335"/>
                    <a:pt x="35411" y="71410"/>
                    <a:pt x="35375" y="71410"/>
                  </a:cubicBezTo>
                  <a:cubicBezTo>
                    <a:pt x="35338" y="71410"/>
                    <a:pt x="35301" y="71410"/>
                    <a:pt x="35264" y="71335"/>
                  </a:cubicBezTo>
                  <a:cubicBezTo>
                    <a:pt x="35264" y="71260"/>
                    <a:pt x="35301" y="71260"/>
                    <a:pt x="35264" y="71185"/>
                  </a:cubicBezTo>
                  <a:cubicBezTo>
                    <a:pt x="35264" y="71034"/>
                    <a:pt x="35264" y="70959"/>
                    <a:pt x="35264" y="70821"/>
                  </a:cubicBezTo>
                  <a:cubicBezTo>
                    <a:pt x="35338" y="70821"/>
                    <a:pt x="35338" y="70821"/>
                    <a:pt x="35338" y="70821"/>
                  </a:cubicBezTo>
                  <a:cubicBezTo>
                    <a:pt x="35375" y="70734"/>
                    <a:pt x="35375" y="70734"/>
                    <a:pt x="35411" y="70671"/>
                  </a:cubicBezTo>
                  <a:cubicBezTo>
                    <a:pt x="35411" y="70596"/>
                    <a:pt x="35375" y="70521"/>
                    <a:pt x="35338" y="70521"/>
                  </a:cubicBezTo>
                  <a:cubicBezTo>
                    <a:pt x="35338" y="70445"/>
                    <a:pt x="35301" y="70521"/>
                    <a:pt x="35264" y="70445"/>
                  </a:cubicBezTo>
                  <a:cubicBezTo>
                    <a:pt x="35228" y="70445"/>
                    <a:pt x="35228" y="70445"/>
                    <a:pt x="35191" y="70370"/>
                  </a:cubicBezTo>
                  <a:cubicBezTo>
                    <a:pt x="35154" y="70370"/>
                    <a:pt x="35117" y="70370"/>
                    <a:pt x="35117" y="70370"/>
                  </a:cubicBezTo>
                  <a:cubicBezTo>
                    <a:pt x="34940" y="70596"/>
                    <a:pt x="34940" y="70596"/>
                    <a:pt x="34940" y="70596"/>
                  </a:cubicBezTo>
                  <a:cubicBezTo>
                    <a:pt x="34903" y="70596"/>
                    <a:pt x="34903" y="70596"/>
                    <a:pt x="34903" y="70596"/>
                  </a:cubicBezTo>
                  <a:cubicBezTo>
                    <a:pt x="34903" y="70596"/>
                    <a:pt x="34866" y="70596"/>
                    <a:pt x="34830" y="70521"/>
                  </a:cubicBezTo>
                  <a:cubicBezTo>
                    <a:pt x="34793" y="70521"/>
                    <a:pt x="34756" y="70445"/>
                    <a:pt x="34719" y="70445"/>
                  </a:cubicBezTo>
                  <a:cubicBezTo>
                    <a:pt x="34646" y="70445"/>
                    <a:pt x="34609" y="70445"/>
                    <a:pt x="34609" y="70521"/>
                  </a:cubicBezTo>
                  <a:cubicBezTo>
                    <a:pt x="34578" y="70596"/>
                    <a:pt x="34578" y="70671"/>
                    <a:pt x="34578" y="70671"/>
                  </a:cubicBezTo>
                  <a:cubicBezTo>
                    <a:pt x="34578" y="70734"/>
                    <a:pt x="34578" y="70821"/>
                    <a:pt x="34578" y="70821"/>
                  </a:cubicBezTo>
                  <a:cubicBezTo>
                    <a:pt x="34535" y="70884"/>
                    <a:pt x="34535" y="70884"/>
                    <a:pt x="34535" y="70959"/>
                  </a:cubicBezTo>
                  <a:cubicBezTo>
                    <a:pt x="34505" y="71034"/>
                    <a:pt x="34468" y="71185"/>
                    <a:pt x="34395" y="71185"/>
                  </a:cubicBezTo>
                  <a:cubicBezTo>
                    <a:pt x="34358" y="71185"/>
                    <a:pt x="34358" y="71185"/>
                    <a:pt x="34321" y="71110"/>
                  </a:cubicBezTo>
                  <a:cubicBezTo>
                    <a:pt x="34284" y="71110"/>
                    <a:pt x="34284" y="71034"/>
                    <a:pt x="34284" y="71034"/>
                  </a:cubicBezTo>
                  <a:cubicBezTo>
                    <a:pt x="34284" y="70959"/>
                    <a:pt x="34248" y="70884"/>
                    <a:pt x="34248" y="70884"/>
                  </a:cubicBezTo>
                  <a:cubicBezTo>
                    <a:pt x="34211" y="70821"/>
                    <a:pt x="34211" y="70734"/>
                    <a:pt x="34174" y="70734"/>
                  </a:cubicBezTo>
                  <a:cubicBezTo>
                    <a:pt x="34137" y="70671"/>
                    <a:pt x="34064" y="70671"/>
                    <a:pt x="34033" y="70596"/>
                  </a:cubicBezTo>
                  <a:cubicBezTo>
                    <a:pt x="33996" y="70596"/>
                    <a:pt x="33960" y="70596"/>
                    <a:pt x="33923" y="70596"/>
                  </a:cubicBezTo>
                  <a:cubicBezTo>
                    <a:pt x="33562" y="70596"/>
                    <a:pt x="33562" y="70596"/>
                    <a:pt x="33562" y="70596"/>
                  </a:cubicBezTo>
                  <a:cubicBezTo>
                    <a:pt x="33562" y="70596"/>
                    <a:pt x="33519" y="70521"/>
                    <a:pt x="33488" y="70521"/>
                  </a:cubicBezTo>
                  <a:cubicBezTo>
                    <a:pt x="33451" y="70445"/>
                    <a:pt x="33378" y="70445"/>
                    <a:pt x="33304" y="70445"/>
                  </a:cubicBezTo>
                  <a:cubicBezTo>
                    <a:pt x="33304" y="69994"/>
                    <a:pt x="33304" y="69994"/>
                    <a:pt x="33304" y="69994"/>
                  </a:cubicBezTo>
                  <a:cubicBezTo>
                    <a:pt x="33267" y="69994"/>
                    <a:pt x="33231" y="69994"/>
                    <a:pt x="33194" y="69994"/>
                  </a:cubicBezTo>
                  <a:cubicBezTo>
                    <a:pt x="33157" y="69994"/>
                    <a:pt x="33120" y="69919"/>
                    <a:pt x="33120" y="69919"/>
                  </a:cubicBezTo>
                  <a:cubicBezTo>
                    <a:pt x="33084" y="69919"/>
                    <a:pt x="33047" y="69919"/>
                    <a:pt x="33016" y="69844"/>
                  </a:cubicBezTo>
                  <a:cubicBezTo>
                    <a:pt x="33016" y="69844"/>
                    <a:pt x="33016" y="69769"/>
                    <a:pt x="32980" y="69706"/>
                  </a:cubicBezTo>
                  <a:cubicBezTo>
                    <a:pt x="32943" y="69706"/>
                    <a:pt x="32943" y="69706"/>
                    <a:pt x="32906" y="69706"/>
                  </a:cubicBezTo>
                  <a:cubicBezTo>
                    <a:pt x="32833" y="69631"/>
                    <a:pt x="32759" y="69631"/>
                    <a:pt x="32649" y="69556"/>
                  </a:cubicBezTo>
                  <a:cubicBezTo>
                    <a:pt x="32649" y="69706"/>
                    <a:pt x="32649" y="69769"/>
                    <a:pt x="32649" y="69844"/>
                  </a:cubicBezTo>
                  <a:cubicBezTo>
                    <a:pt x="32649" y="69919"/>
                    <a:pt x="32649" y="69994"/>
                    <a:pt x="32612" y="70069"/>
                  </a:cubicBezTo>
                  <a:cubicBezTo>
                    <a:pt x="32612" y="70069"/>
                    <a:pt x="32612" y="70145"/>
                    <a:pt x="32575" y="70145"/>
                  </a:cubicBezTo>
                  <a:cubicBezTo>
                    <a:pt x="32502" y="70220"/>
                    <a:pt x="32471" y="70145"/>
                    <a:pt x="32434" y="70145"/>
                  </a:cubicBezTo>
                  <a:cubicBezTo>
                    <a:pt x="32398" y="70220"/>
                    <a:pt x="32398" y="70295"/>
                    <a:pt x="32361" y="70295"/>
                  </a:cubicBezTo>
                  <a:cubicBezTo>
                    <a:pt x="32324" y="70295"/>
                    <a:pt x="32324" y="70370"/>
                    <a:pt x="32287" y="70370"/>
                  </a:cubicBezTo>
                  <a:cubicBezTo>
                    <a:pt x="32251" y="70445"/>
                    <a:pt x="32214" y="70445"/>
                    <a:pt x="32214" y="70521"/>
                  </a:cubicBezTo>
                  <a:cubicBezTo>
                    <a:pt x="32214" y="70596"/>
                    <a:pt x="32251" y="70596"/>
                    <a:pt x="32251" y="70671"/>
                  </a:cubicBezTo>
                  <a:cubicBezTo>
                    <a:pt x="32251" y="70734"/>
                    <a:pt x="32251" y="70821"/>
                    <a:pt x="32251" y="70821"/>
                  </a:cubicBezTo>
                  <a:cubicBezTo>
                    <a:pt x="32251" y="70884"/>
                    <a:pt x="32251" y="70884"/>
                    <a:pt x="32251" y="70959"/>
                  </a:cubicBezTo>
                  <a:cubicBezTo>
                    <a:pt x="32251" y="71034"/>
                    <a:pt x="32287" y="71034"/>
                    <a:pt x="32287" y="71110"/>
                  </a:cubicBezTo>
                  <a:cubicBezTo>
                    <a:pt x="32287" y="71185"/>
                    <a:pt x="32287" y="71260"/>
                    <a:pt x="32287" y="71335"/>
                  </a:cubicBezTo>
                  <a:cubicBezTo>
                    <a:pt x="32287" y="71410"/>
                    <a:pt x="32287" y="71486"/>
                    <a:pt x="32287" y="71561"/>
                  </a:cubicBezTo>
                  <a:cubicBezTo>
                    <a:pt x="32287" y="71636"/>
                    <a:pt x="32251" y="71636"/>
                    <a:pt x="32251" y="71711"/>
                  </a:cubicBezTo>
                  <a:cubicBezTo>
                    <a:pt x="32251" y="71711"/>
                    <a:pt x="32214" y="71711"/>
                    <a:pt x="32177" y="71636"/>
                  </a:cubicBezTo>
                  <a:cubicBezTo>
                    <a:pt x="32177" y="71636"/>
                    <a:pt x="32177" y="71561"/>
                    <a:pt x="32140" y="71486"/>
                  </a:cubicBezTo>
                  <a:cubicBezTo>
                    <a:pt x="32104" y="71410"/>
                    <a:pt x="32067" y="71260"/>
                    <a:pt x="32030" y="71110"/>
                  </a:cubicBezTo>
                  <a:cubicBezTo>
                    <a:pt x="32030" y="71034"/>
                    <a:pt x="32000" y="70959"/>
                    <a:pt x="32000" y="70821"/>
                  </a:cubicBezTo>
                  <a:cubicBezTo>
                    <a:pt x="32000" y="70734"/>
                    <a:pt x="32000" y="70734"/>
                    <a:pt x="32000" y="70671"/>
                  </a:cubicBezTo>
                  <a:cubicBezTo>
                    <a:pt x="32030" y="70596"/>
                    <a:pt x="32067" y="70596"/>
                    <a:pt x="32067" y="70521"/>
                  </a:cubicBezTo>
                  <a:cubicBezTo>
                    <a:pt x="32067" y="70521"/>
                    <a:pt x="32067" y="70445"/>
                    <a:pt x="32067" y="70370"/>
                  </a:cubicBezTo>
                  <a:cubicBezTo>
                    <a:pt x="32067" y="70370"/>
                    <a:pt x="32104" y="70295"/>
                    <a:pt x="32104" y="70220"/>
                  </a:cubicBezTo>
                  <a:cubicBezTo>
                    <a:pt x="32104" y="70145"/>
                    <a:pt x="32030" y="70145"/>
                    <a:pt x="32030" y="70069"/>
                  </a:cubicBezTo>
                  <a:cubicBezTo>
                    <a:pt x="32030" y="69844"/>
                    <a:pt x="32104" y="69769"/>
                    <a:pt x="32177" y="69706"/>
                  </a:cubicBezTo>
                  <a:cubicBezTo>
                    <a:pt x="32177" y="69631"/>
                    <a:pt x="32214" y="69631"/>
                    <a:pt x="32251" y="69556"/>
                  </a:cubicBezTo>
                  <a:cubicBezTo>
                    <a:pt x="32251" y="69556"/>
                    <a:pt x="32287" y="69480"/>
                    <a:pt x="32287" y="69405"/>
                  </a:cubicBezTo>
                  <a:cubicBezTo>
                    <a:pt x="32324" y="69405"/>
                    <a:pt x="32324" y="69405"/>
                    <a:pt x="32361" y="69330"/>
                  </a:cubicBezTo>
                  <a:cubicBezTo>
                    <a:pt x="32324" y="69180"/>
                    <a:pt x="32324" y="69180"/>
                    <a:pt x="32324" y="69180"/>
                  </a:cubicBezTo>
                  <a:cubicBezTo>
                    <a:pt x="32177" y="69180"/>
                    <a:pt x="32177" y="69180"/>
                    <a:pt x="32177" y="69180"/>
                  </a:cubicBezTo>
                  <a:cubicBezTo>
                    <a:pt x="32140" y="69180"/>
                    <a:pt x="32140" y="69255"/>
                    <a:pt x="32104" y="69255"/>
                  </a:cubicBezTo>
                  <a:cubicBezTo>
                    <a:pt x="32067" y="69255"/>
                    <a:pt x="32030" y="69255"/>
                    <a:pt x="32030" y="69255"/>
                  </a:cubicBezTo>
                  <a:cubicBezTo>
                    <a:pt x="32000" y="69330"/>
                    <a:pt x="31963" y="69330"/>
                    <a:pt x="31963" y="69330"/>
                  </a:cubicBezTo>
                  <a:cubicBezTo>
                    <a:pt x="31963" y="69405"/>
                    <a:pt x="31963" y="69480"/>
                    <a:pt x="31926" y="69480"/>
                  </a:cubicBezTo>
                  <a:cubicBezTo>
                    <a:pt x="31926" y="69631"/>
                    <a:pt x="31926" y="69706"/>
                    <a:pt x="31926" y="69844"/>
                  </a:cubicBezTo>
                  <a:cubicBezTo>
                    <a:pt x="31558" y="69844"/>
                    <a:pt x="31558" y="69844"/>
                    <a:pt x="31558" y="69844"/>
                  </a:cubicBezTo>
                  <a:cubicBezTo>
                    <a:pt x="31485" y="69844"/>
                    <a:pt x="31454" y="69919"/>
                    <a:pt x="31418" y="69994"/>
                  </a:cubicBezTo>
                  <a:cubicBezTo>
                    <a:pt x="31381" y="70069"/>
                    <a:pt x="31344" y="70069"/>
                    <a:pt x="31344" y="70069"/>
                  </a:cubicBezTo>
                  <a:cubicBezTo>
                    <a:pt x="31307" y="70145"/>
                    <a:pt x="31271" y="70145"/>
                    <a:pt x="31234" y="70145"/>
                  </a:cubicBezTo>
                  <a:cubicBezTo>
                    <a:pt x="31197" y="70220"/>
                    <a:pt x="31197" y="70220"/>
                    <a:pt x="31160" y="70220"/>
                  </a:cubicBezTo>
                  <a:cubicBezTo>
                    <a:pt x="31087" y="70295"/>
                    <a:pt x="31050" y="70295"/>
                    <a:pt x="30977" y="70295"/>
                  </a:cubicBezTo>
                  <a:lnTo>
                    <a:pt x="30946" y="70370"/>
                  </a:lnTo>
                  <a:cubicBezTo>
                    <a:pt x="30872" y="70370"/>
                    <a:pt x="30836" y="70370"/>
                    <a:pt x="30799" y="70370"/>
                  </a:cubicBezTo>
                  <a:cubicBezTo>
                    <a:pt x="30799" y="71185"/>
                    <a:pt x="30799" y="71185"/>
                    <a:pt x="30799" y="71185"/>
                  </a:cubicBezTo>
                  <a:cubicBezTo>
                    <a:pt x="30725" y="71260"/>
                    <a:pt x="30725" y="71335"/>
                    <a:pt x="30652" y="71410"/>
                  </a:cubicBezTo>
                  <a:cubicBezTo>
                    <a:pt x="30615" y="71410"/>
                    <a:pt x="30615" y="71410"/>
                    <a:pt x="30578" y="71410"/>
                  </a:cubicBezTo>
                  <a:cubicBezTo>
                    <a:pt x="30542" y="71410"/>
                    <a:pt x="30505" y="71410"/>
                    <a:pt x="30437" y="71410"/>
                  </a:cubicBezTo>
                  <a:cubicBezTo>
                    <a:pt x="30437" y="71486"/>
                    <a:pt x="30437" y="71561"/>
                    <a:pt x="30437" y="71636"/>
                  </a:cubicBezTo>
                  <a:cubicBezTo>
                    <a:pt x="30437" y="71711"/>
                    <a:pt x="30401" y="71711"/>
                    <a:pt x="30401" y="71786"/>
                  </a:cubicBezTo>
                  <a:cubicBezTo>
                    <a:pt x="30401" y="71849"/>
                    <a:pt x="30364" y="71849"/>
                    <a:pt x="30364" y="71924"/>
                  </a:cubicBezTo>
                  <a:cubicBezTo>
                    <a:pt x="30364" y="72000"/>
                    <a:pt x="30364" y="72000"/>
                    <a:pt x="30364" y="72075"/>
                  </a:cubicBezTo>
                  <a:cubicBezTo>
                    <a:pt x="30364" y="72150"/>
                    <a:pt x="30327" y="72150"/>
                    <a:pt x="30290" y="72150"/>
                  </a:cubicBezTo>
                  <a:cubicBezTo>
                    <a:pt x="30254" y="72300"/>
                    <a:pt x="30217" y="72300"/>
                    <a:pt x="30143" y="72375"/>
                  </a:cubicBezTo>
                  <a:cubicBezTo>
                    <a:pt x="30143" y="72451"/>
                    <a:pt x="30107" y="72451"/>
                    <a:pt x="30070" y="72526"/>
                  </a:cubicBezTo>
                  <a:cubicBezTo>
                    <a:pt x="30070" y="72526"/>
                    <a:pt x="30107" y="72601"/>
                    <a:pt x="30070" y="72676"/>
                  </a:cubicBezTo>
                  <a:cubicBezTo>
                    <a:pt x="30070" y="72751"/>
                    <a:pt x="30033" y="72751"/>
                    <a:pt x="29996" y="72814"/>
                  </a:cubicBezTo>
                  <a:lnTo>
                    <a:pt x="29996" y="72902"/>
                  </a:lnTo>
                  <a:lnTo>
                    <a:pt x="29996" y="73040"/>
                  </a:lnTo>
                  <a:cubicBezTo>
                    <a:pt x="30033" y="73040"/>
                    <a:pt x="30070" y="73040"/>
                    <a:pt x="30070" y="73040"/>
                  </a:cubicBezTo>
                  <a:cubicBezTo>
                    <a:pt x="30107" y="73115"/>
                    <a:pt x="30143" y="73115"/>
                    <a:pt x="30180" y="73115"/>
                  </a:cubicBezTo>
                  <a:cubicBezTo>
                    <a:pt x="30180" y="73340"/>
                    <a:pt x="30143" y="73491"/>
                    <a:pt x="30180" y="73716"/>
                  </a:cubicBezTo>
                  <a:lnTo>
                    <a:pt x="30180" y="73792"/>
                  </a:lnTo>
                  <a:cubicBezTo>
                    <a:pt x="30217" y="73930"/>
                    <a:pt x="30254" y="74005"/>
                    <a:pt x="30254" y="74080"/>
                  </a:cubicBezTo>
                  <a:cubicBezTo>
                    <a:pt x="30254" y="74155"/>
                    <a:pt x="30254" y="74230"/>
                    <a:pt x="30290" y="74230"/>
                  </a:cubicBezTo>
                  <a:cubicBezTo>
                    <a:pt x="30290" y="74306"/>
                    <a:pt x="30290" y="74381"/>
                    <a:pt x="30290" y="74456"/>
                  </a:cubicBezTo>
                  <a:cubicBezTo>
                    <a:pt x="30290" y="74531"/>
                    <a:pt x="30290" y="74606"/>
                    <a:pt x="30290" y="74681"/>
                  </a:cubicBezTo>
                  <a:cubicBezTo>
                    <a:pt x="30254" y="74757"/>
                    <a:pt x="30217" y="74757"/>
                    <a:pt x="30217" y="74757"/>
                  </a:cubicBezTo>
                  <a:cubicBezTo>
                    <a:pt x="30180" y="74832"/>
                    <a:pt x="30107" y="74832"/>
                    <a:pt x="30107" y="74895"/>
                  </a:cubicBezTo>
                  <a:cubicBezTo>
                    <a:pt x="30107" y="74982"/>
                    <a:pt x="30107" y="75045"/>
                    <a:pt x="30107" y="75045"/>
                  </a:cubicBezTo>
                  <a:cubicBezTo>
                    <a:pt x="30107" y="75195"/>
                    <a:pt x="30143" y="75271"/>
                    <a:pt x="30143" y="75346"/>
                  </a:cubicBezTo>
                  <a:cubicBezTo>
                    <a:pt x="30143" y="75496"/>
                    <a:pt x="30143" y="75571"/>
                    <a:pt x="30107" y="75646"/>
                  </a:cubicBezTo>
                  <a:cubicBezTo>
                    <a:pt x="30107" y="75722"/>
                    <a:pt x="30070" y="75797"/>
                    <a:pt x="30033" y="75797"/>
                  </a:cubicBezTo>
                  <a:cubicBezTo>
                    <a:pt x="30033" y="75872"/>
                    <a:pt x="30033" y="75947"/>
                    <a:pt x="29996" y="75947"/>
                  </a:cubicBezTo>
                  <a:cubicBezTo>
                    <a:pt x="29960" y="75947"/>
                    <a:pt x="29960" y="75947"/>
                    <a:pt x="29929" y="75947"/>
                  </a:cubicBezTo>
                  <a:cubicBezTo>
                    <a:pt x="29892" y="76010"/>
                    <a:pt x="29856" y="76010"/>
                    <a:pt x="29782" y="76010"/>
                  </a:cubicBezTo>
                  <a:cubicBezTo>
                    <a:pt x="29782" y="76236"/>
                    <a:pt x="29782" y="76236"/>
                    <a:pt x="29782" y="76236"/>
                  </a:cubicBezTo>
                  <a:cubicBezTo>
                    <a:pt x="29782" y="76311"/>
                    <a:pt x="29819" y="76311"/>
                    <a:pt x="29819" y="76386"/>
                  </a:cubicBezTo>
                  <a:cubicBezTo>
                    <a:pt x="29819" y="76386"/>
                    <a:pt x="29819" y="76461"/>
                    <a:pt x="29819" y="76536"/>
                  </a:cubicBezTo>
                  <a:cubicBezTo>
                    <a:pt x="29745" y="76612"/>
                    <a:pt x="29672" y="76687"/>
                    <a:pt x="29598" y="76762"/>
                  </a:cubicBezTo>
                  <a:cubicBezTo>
                    <a:pt x="29598" y="77063"/>
                    <a:pt x="29598" y="77063"/>
                    <a:pt x="29598" y="77063"/>
                  </a:cubicBezTo>
                  <a:cubicBezTo>
                    <a:pt x="29562" y="77063"/>
                    <a:pt x="29525" y="77063"/>
                    <a:pt x="29525" y="77063"/>
                  </a:cubicBezTo>
                  <a:cubicBezTo>
                    <a:pt x="29451" y="77125"/>
                    <a:pt x="29415" y="77125"/>
                    <a:pt x="29384" y="77201"/>
                  </a:cubicBezTo>
                  <a:cubicBezTo>
                    <a:pt x="29347" y="77201"/>
                    <a:pt x="29347" y="77276"/>
                    <a:pt x="29347" y="77351"/>
                  </a:cubicBezTo>
                  <a:cubicBezTo>
                    <a:pt x="29274" y="77501"/>
                    <a:pt x="29274" y="77652"/>
                    <a:pt x="29274" y="77877"/>
                  </a:cubicBezTo>
                  <a:cubicBezTo>
                    <a:pt x="28980" y="77877"/>
                    <a:pt x="28980" y="77877"/>
                    <a:pt x="28980" y="77877"/>
                  </a:cubicBezTo>
                  <a:cubicBezTo>
                    <a:pt x="28980" y="78090"/>
                    <a:pt x="29016" y="78166"/>
                    <a:pt x="28980" y="78316"/>
                  </a:cubicBezTo>
                  <a:cubicBezTo>
                    <a:pt x="28980" y="78466"/>
                    <a:pt x="28980" y="78542"/>
                    <a:pt x="28980" y="78617"/>
                  </a:cubicBezTo>
                  <a:cubicBezTo>
                    <a:pt x="28980" y="78692"/>
                    <a:pt x="28943" y="78692"/>
                    <a:pt x="28943" y="78767"/>
                  </a:cubicBezTo>
                  <a:cubicBezTo>
                    <a:pt x="28943" y="78842"/>
                    <a:pt x="28980" y="78842"/>
                    <a:pt x="28980" y="78918"/>
                  </a:cubicBezTo>
                  <a:cubicBezTo>
                    <a:pt x="28980" y="78993"/>
                    <a:pt x="28943" y="79068"/>
                    <a:pt x="28943" y="79068"/>
                  </a:cubicBezTo>
                  <a:cubicBezTo>
                    <a:pt x="28980" y="79206"/>
                    <a:pt x="29016" y="79281"/>
                    <a:pt x="29016" y="79356"/>
                  </a:cubicBezTo>
                  <a:cubicBezTo>
                    <a:pt x="29053" y="79356"/>
                    <a:pt x="29090" y="79281"/>
                    <a:pt x="29090" y="79281"/>
                  </a:cubicBezTo>
                  <a:cubicBezTo>
                    <a:pt x="29127" y="79281"/>
                    <a:pt x="29163" y="79206"/>
                    <a:pt x="29200" y="79206"/>
                  </a:cubicBezTo>
                  <a:cubicBezTo>
                    <a:pt x="29274" y="79206"/>
                    <a:pt x="29310" y="79281"/>
                    <a:pt x="29384" y="79281"/>
                  </a:cubicBezTo>
                  <a:cubicBezTo>
                    <a:pt x="29384" y="79507"/>
                    <a:pt x="29384" y="79507"/>
                    <a:pt x="29384" y="79507"/>
                  </a:cubicBezTo>
                  <a:cubicBezTo>
                    <a:pt x="29347" y="79582"/>
                    <a:pt x="29347" y="79657"/>
                    <a:pt x="29347" y="79657"/>
                  </a:cubicBezTo>
                  <a:cubicBezTo>
                    <a:pt x="29274" y="79732"/>
                    <a:pt x="29237" y="79807"/>
                    <a:pt x="29200" y="79807"/>
                  </a:cubicBezTo>
                  <a:cubicBezTo>
                    <a:pt x="29163" y="79807"/>
                    <a:pt x="29163" y="79807"/>
                    <a:pt x="29127" y="79807"/>
                  </a:cubicBezTo>
                  <a:cubicBezTo>
                    <a:pt x="29090" y="79807"/>
                    <a:pt x="29053" y="79807"/>
                    <a:pt x="29016" y="79807"/>
                  </a:cubicBezTo>
                  <a:cubicBezTo>
                    <a:pt x="29016" y="79958"/>
                    <a:pt x="29053" y="80033"/>
                    <a:pt x="29016" y="80108"/>
                  </a:cubicBezTo>
                  <a:cubicBezTo>
                    <a:pt x="29016" y="80171"/>
                    <a:pt x="29016" y="80246"/>
                    <a:pt x="29016" y="80246"/>
                  </a:cubicBezTo>
                  <a:cubicBezTo>
                    <a:pt x="28980" y="80321"/>
                    <a:pt x="28980" y="80321"/>
                    <a:pt x="28943" y="80321"/>
                  </a:cubicBezTo>
                  <a:cubicBezTo>
                    <a:pt x="28912" y="80396"/>
                    <a:pt x="28912" y="80396"/>
                    <a:pt x="28875" y="80472"/>
                  </a:cubicBezTo>
                  <a:cubicBezTo>
                    <a:pt x="28839" y="80472"/>
                    <a:pt x="28839" y="80472"/>
                    <a:pt x="28802" y="80547"/>
                  </a:cubicBezTo>
                  <a:cubicBezTo>
                    <a:pt x="28802" y="80622"/>
                    <a:pt x="28802" y="80697"/>
                    <a:pt x="28802" y="80772"/>
                  </a:cubicBezTo>
                  <a:cubicBezTo>
                    <a:pt x="28802" y="80848"/>
                    <a:pt x="28802" y="80923"/>
                    <a:pt x="28802" y="80998"/>
                  </a:cubicBezTo>
                  <a:cubicBezTo>
                    <a:pt x="28802" y="81073"/>
                    <a:pt x="28839" y="81073"/>
                    <a:pt x="28875" y="81148"/>
                  </a:cubicBezTo>
                  <a:cubicBezTo>
                    <a:pt x="28875" y="81211"/>
                    <a:pt x="28912" y="81211"/>
                    <a:pt x="28912" y="81286"/>
                  </a:cubicBezTo>
                  <a:cubicBezTo>
                    <a:pt x="28912" y="81437"/>
                    <a:pt x="28912" y="81437"/>
                    <a:pt x="28912" y="81437"/>
                  </a:cubicBezTo>
                  <a:cubicBezTo>
                    <a:pt x="28912" y="81512"/>
                    <a:pt x="28912" y="81587"/>
                    <a:pt x="28912" y="81737"/>
                  </a:cubicBezTo>
                  <a:cubicBezTo>
                    <a:pt x="28912" y="81813"/>
                    <a:pt x="28912" y="81813"/>
                    <a:pt x="28912" y="81888"/>
                  </a:cubicBezTo>
                  <a:cubicBezTo>
                    <a:pt x="28912" y="81963"/>
                    <a:pt x="28943" y="81963"/>
                    <a:pt x="28943" y="82038"/>
                  </a:cubicBezTo>
                  <a:cubicBezTo>
                    <a:pt x="28980" y="82038"/>
                    <a:pt x="29016" y="82038"/>
                    <a:pt x="29016" y="82113"/>
                  </a:cubicBezTo>
                  <a:cubicBezTo>
                    <a:pt x="29053" y="82113"/>
                    <a:pt x="29090" y="82113"/>
                    <a:pt x="29090" y="82113"/>
                  </a:cubicBezTo>
                  <a:cubicBezTo>
                    <a:pt x="29127" y="82113"/>
                    <a:pt x="29163" y="82113"/>
                    <a:pt x="29163" y="82113"/>
                  </a:cubicBezTo>
                  <a:cubicBezTo>
                    <a:pt x="29200" y="82113"/>
                    <a:pt x="29200" y="82113"/>
                    <a:pt x="29237" y="82189"/>
                  </a:cubicBezTo>
                  <a:cubicBezTo>
                    <a:pt x="29274" y="82189"/>
                    <a:pt x="29310" y="82189"/>
                    <a:pt x="29310" y="82251"/>
                  </a:cubicBezTo>
                  <a:cubicBezTo>
                    <a:pt x="29347" y="82251"/>
                    <a:pt x="29347" y="82326"/>
                    <a:pt x="29384" y="82402"/>
                  </a:cubicBezTo>
                  <a:lnTo>
                    <a:pt x="29415" y="82477"/>
                  </a:lnTo>
                  <a:cubicBezTo>
                    <a:pt x="29415" y="82552"/>
                    <a:pt x="29451" y="82627"/>
                    <a:pt x="29451" y="82702"/>
                  </a:cubicBezTo>
                  <a:cubicBezTo>
                    <a:pt x="29488" y="82702"/>
                    <a:pt x="29488" y="82778"/>
                    <a:pt x="29488" y="82853"/>
                  </a:cubicBezTo>
                  <a:cubicBezTo>
                    <a:pt x="29525" y="82853"/>
                    <a:pt x="29562" y="82853"/>
                    <a:pt x="29562" y="82928"/>
                  </a:cubicBezTo>
                  <a:cubicBezTo>
                    <a:pt x="29598" y="83003"/>
                    <a:pt x="29598" y="83003"/>
                    <a:pt x="29598" y="83078"/>
                  </a:cubicBezTo>
                  <a:cubicBezTo>
                    <a:pt x="29635" y="83154"/>
                    <a:pt x="29598" y="83304"/>
                    <a:pt x="29598" y="83367"/>
                  </a:cubicBezTo>
                  <a:cubicBezTo>
                    <a:pt x="29598" y="83442"/>
                    <a:pt x="29635" y="83442"/>
                    <a:pt x="29635" y="83517"/>
                  </a:cubicBezTo>
                  <a:cubicBezTo>
                    <a:pt x="29635" y="83592"/>
                    <a:pt x="29635" y="83592"/>
                    <a:pt x="29635" y="83667"/>
                  </a:cubicBezTo>
                  <a:cubicBezTo>
                    <a:pt x="29672" y="83743"/>
                    <a:pt x="29709" y="83743"/>
                    <a:pt x="29709" y="83743"/>
                  </a:cubicBezTo>
                  <a:cubicBezTo>
                    <a:pt x="29745" y="83818"/>
                    <a:pt x="29745" y="83893"/>
                    <a:pt x="29782" y="83893"/>
                  </a:cubicBezTo>
                  <a:cubicBezTo>
                    <a:pt x="29782" y="83968"/>
                    <a:pt x="29819" y="83968"/>
                    <a:pt x="29856" y="84043"/>
                  </a:cubicBezTo>
                  <a:cubicBezTo>
                    <a:pt x="29856" y="84119"/>
                    <a:pt x="29856" y="84194"/>
                    <a:pt x="29856" y="84344"/>
                  </a:cubicBezTo>
                  <a:cubicBezTo>
                    <a:pt x="29856" y="84632"/>
                    <a:pt x="29856" y="84632"/>
                    <a:pt x="29856" y="84632"/>
                  </a:cubicBezTo>
                  <a:cubicBezTo>
                    <a:pt x="29856" y="84708"/>
                    <a:pt x="29892" y="84783"/>
                    <a:pt x="29892" y="84783"/>
                  </a:cubicBezTo>
                  <a:cubicBezTo>
                    <a:pt x="29929" y="84858"/>
                    <a:pt x="29929" y="84933"/>
                    <a:pt x="29929" y="84933"/>
                  </a:cubicBezTo>
                  <a:cubicBezTo>
                    <a:pt x="29960" y="85008"/>
                    <a:pt x="29996" y="85008"/>
                    <a:pt x="29996" y="85084"/>
                  </a:cubicBezTo>
                  <a:cubicBezTo>
                    <a:pt x="30070" y="85159"/>
                    <a:pt x="30107" y="85309"/>
                    <a:pt x="30107" y="85447"/>
                  </a:cubicBezTo>
                  <a:cubicBezTo>
                    <a:pt x="30107" y="85673"/>
                    <a:pt x="30070" y="85823"/>
                    <a:pt x="30107" y="85973"/>
                  </a:cubicBezTo>
                  <a:cubicBezTo>
                    <a:pt x="30107" y="85973"/>
                    <a:pt x="30143" y="86049"/>
                    <a:pt x="30143" y="86124"/>
                  </a:cubicBezTo>
                  <a:cubicBezTo>
                    <a:pt x="30180" y="86124"/>
                    <a:pt x="30217" y="86124"/>
                    <a:pt x="30217" y="86199"/>
                  </a:cubicBezTo>
                  <a:cubicBezTo>
                    <a:pt x="30254" y="86199"/>
                    <a:pt x="30254" y="86274"/>
                    <a:pt x="30254" y="86274"/>
                  </a:cubicBezTo>
                  <a:cubicBezTo>
                    <a:pt x="30290" y="86349"/>
                    <a:pt x="30290" y="86349"/>
                    <a:pt x="30327" y="86349"/>
                  </a:cubicBezTo>
                  <a:cubicBezTo>
                    <a:pt x="30364" y="86425"/>
                    <a:pt x="30364" y="86425"/>
                    <a:pt x="30401" y="86487"/>
                  </a:cubicBezTo>
                  <a:cubicBezTo>
                    <a:pt x="30437" y="86487"/>
                    <a:pt x="30437" y="86487"/>
                    <a:pt x="30468" y="86550"/>
                  </a:cubicBezTo>
                  <a:cubicBezTo>
                    <a:pt x="30468" y="86550"/>
                    <a:pt x="30505" y="86625"/>
                    <a:pt x="30505" y="86700"/>
                  </a:cubicBezTo>
                  <a:cubicBezTo>
                    <a:pt x="30505" y="86700"/>
                    <a:pt x="30505" y="86775"/>
                    <a:pt x="30505" y="86851"/>
                  </a:cubicBezTo>
                  <a:cubicBezTo>
                    <a:pt x="30505" y="87001"/>
                    <a:pt x="30505" y="87076"/>
                    <a:pt x="30505" y="87227"/>
                  </a:cubicBezTo>
                  <a:cubicBezTo>
                    <a:pt x="30505" y="87227"/>
                    <a:pt x="30505" y="87302"/>
                    <a:pt x="30505" y="87377"/>
                  </a:cubicBezTo>
                  <a:cubicBezTo>
                    <a:pt x="30505" y="87452"/>
                    <a:pt x="30505" y="87452"/>
                    <a:pt x="30505" y="87527"/>
                  </a:cubicBezTo>
                  <a:cubicBezTo>
                    <a:pt x="30542" y="87590"/>
                    <a:pt x="30578" y="87590"/>
                    <a:pt x="30578" y="87590"/>
                  </a:cubicBezTo>
                  <a:cubicBezTo>
                    <a:pt x="30615" y="87740"/>
                    <a:pt x="30615" y="87816"/>
                    <a:pt x="30652" y="87891"/>
                  </a:cubicBezTo>
                  <a:cubicBezTo>
                    <a:pt x="30689" y="87966"/>
                    <a:pt x="30689" y="87966"/>
                    <a:pt x="30689" y="88041"/>
                  </a:cubicBezTo>
                  <a:cubicBezTo>
                    <a:pt x="30725" y="88116"/>
                    <a:pt x="30725" y="88116"/>
                    <a:pt x="30762" y="88192"/>
                  </a:cubicBezTo>
                  <a:cubicBezTo>
                    <a:pt x="30799" y="88192"/>
                    <a:pt x="30799" y="88192"/>
                    <a:pt x="30836" y="88192"/>
                  </a:cubicBezTo>
                  <a:cubicBezTo>
                    <a:pt x="30872" y="88267"/>
                    <a:pt x="30909" y="88267"/>
                    <a:pt x="30909" y="88342"/>
                  </a:cubicBezTo>
                  <a:cubicBezTo>
                    <a:pt x="30946" y="88342"/>
                    <a:pt x="30946" y="88417"/>
                    <a:pt x="30977" y="88417"/>
                  </a:cubicBezTo>
                  <a:cubicBezTo>
                    <a:pt x="31013" y="88417"/>
                    <a:pt x="31050" y="88492"/>
                    <a:pt x="31050" y="88492"/>
                  </a:cubicBezTo>
                  <a:cubicBezTo>
                    <a:pt x="31124" y="88492"/>
                    <a:pt x="31160" y="88492"/>
                    <a:pt x="31197" y="88492"/>
                  </a:cubicBezTo>
                  <a:cubicBezTo>
                    <a:pt x="31234" y="88492"/>
                    <a:pt x="31234" y="88555"/>
                    <a:pt x="31271" y="88555"/>
                  </a:cubicBezTo>
                  <a:cubicBezTo>
                    <a:pt x="31307" y="88630"/>
                    <a:pt x="31307" y="88706"/>
                    <a:pt x="31344" y="88706"/>
                  </a:cubicBezTo>
                  <a:cubicBezTo>
                    <a:pt x="31381" y="88781"/>
                    <a:pt x="31381" y="88856"/>
                    <a:pt x="31381" y="88856"/>
                  </a:cubicBezTo>
                  <a:cubicBezTo>
                    <a:pt x="31418" y="88931"/>
                    <a:pt x="31454" y="88931"/>
                    <a:pt x="31454" y="88931"/>
                  </a:cubicBezTo>
                  <a:cubicBezTo>
                    <a:pt x="31485" y="89006"/>
                    <a:pt x="31522" y="89006"/>
                    <a:pt x="31522" y="89081"/>
                  </a:cubicBezTo>
                  <a:cubicBezTo>
                    <a:pt x="31595" y="89157"/>
                    <a:pt x="31595" y="89232"/>
                    <a:pt x="31669" y="89232"/>
                  </a:cubicBezTo>
                  <a:cubicBezTo>
                    <a:pt x="31705" y="89307"/>
                    <a:pt x="31779" y="89307"/>
                    <a:pt x="31816" y="89382"/>
                  </a:cubicBezTo>
                  <a:cubicBezTo>
                    <a:pt x="31852" y="89382"/>
                    <a:pt x="31852" y="89457"/>
                    <a:pt x="31889" y="89457"/>
                  </a:cubicBezTo>
                  <a:cubicBezTo>
                    <a:pt x="31963" y="89533"/>
                    <a:pt x="32000" y="89533"/>
                    <a:pt x="32030" y="89671"/>
                  </a:cubicBezTo>
                  <a:cubicBezTo>
                    <a:pt x="32067" y="89671"/>
                    <a:pt x="32067" y="89746"/>
                    <a:pt x="32067" y="89821"/>
                  </a:cubicBezTo>
                  <a:cubicBezTo>
                    <a:pt x="32104" y="89896"/>
                    <a:pt x="32140" y="89896"/>
                    <a:pt x="32140" y="89971"/>
                  </a:cubicBezTo>
                  <a:cubicBezTo>
                    <a:pt x="32177" y="90046"/>
                    <a:pt x="32214" y="90122"/>
                    <a:pt x="32251" y="90197"/>
                  </a:cubicBezTo>
                  <a:cubicBezTo>
                    <a:pt x="32287" y="90272"/>
                    <a:pt x="32287" y="90347"/>
                    <a:pt x="32324" y="90347"/>
                  </a:cubicBezTo>
                  <a:cubicBezTo>
                    <a:pt x="32361" y="90347"/>
                    <a:pt x="32361" y="90347"/>
                    <a:pt x="32398" y="90347"/>
                  </a:cubicBezTo>
                  <a:cubicBezTo>
                    <a:pt x="32434" y="90347"/>
                    <a:pt x="32471" y="90347"/>
                    <a:pt x="32539" y="90347"/>
                  </a:cubicBezTo>
                  <a:cubicBezTo>
                    <a:pt x="32539" y="91826"/>
                    <a:pt x="32539" y="91826"/>
                    <a:pt x="32539" y="91826"/>
                  </a:cubicBezTo>
                  <a:cubicBezTo>
                    <a:pt x="32539" y="91977"/>
                    <a:pt x="32502" y="92052"/>
                    <a:pt x="32502" y="92127"/>
                  </a:cubicBezTo>
                  <a:cubicBezTo>
                    <a:pt x="32502" y="92277"/>
                    <a:pt x="32502" y="92277"/>
                    <a:pt x="32502" y="92353"/>
                  </a:cubicBezTo>
                  <a:cubicBezTo>
                    <a:pt x="32502" y="92428"/>
                    <a:pt x="32502" y="92428"/>
                    <a:pt x="32502" y="92428"/>
                  </a:cubicBezTo>
                  <a:cubicBezTo>
                    <a:pt x="32502" y="92578"/>
                    <a:pt x="32502" y="92578"/>
                    <a:pt x="32502" y="92578"/>
                  </a:cubicBezTo>
                  <a:cubicBezTo>
                    <a:pt x="32502" y="92716"/>
                    <a:pt x="32539" y="92804"/>
                    <a:pt x="32539" y="92942"/>
                  </a:cubicBezTo>
                  <a:cubicBezTo>
                    <a:pt x="32539" y="93017"/>
                    <a:pt x="32539" y="93017"/>
                    <a:pt x="32539" y="93017"/>
                  </a:cubicBezTo>
                  <a:cubicBezTo>
                    <a:pt x="32539" y="93092"/>
                    <a:pt x="32502" y="93092"/>
                    <a:pt x="32502" y="93167"/>
                  </a:cubicBezTo>
                  <a:cubicBezTo>
                    <a:pt x="32502" y="93242"/>
                    <a:pt x="32502" y="93242"/>
                    <a:pt x="32502" y="93318"/>
                  </a:cubicBezTo>
                  <a:cubicBezTo>
                    <a:pt x="32502" y="93393"/>
                    <a:pt x="32471" y="93393"/>
                    <a:pt x="32471" y="93468"/>
                  </a:cubicBezTo>
                  <a:cubicBezTo>
                    <a:pt x="32471" y="93543"/>
                    <a:pt x="32471" y="93618"/>
                    <a:pt x="32471" y="93693"/>
                  </a:cubicBezTo>
                  <a:cubicBezTo>
                    <a:pt x="32471" y="93693"/>
                    <a:pt x="32471" y="93693"/>
                    <a:pt x="32471" y="93769"/>
                  </a:cubicBezTo>
                  <a:cubicBezTo>
                    <a:pt x="32471" y="93907"/>
                    <a:pt x="32471" y="93907"/>
                    <a:pt x="32471" y="93907"/>
                  </a:cubicBezTo>
                  <a:cubicBezTo>
                    <a:pt x="32471" y="93982"/>
                    <a:pt x="32502" y="93982"/>
                    <a:pt x="32502" y="94057"/>
                  </a:cubicBezTo>
                  <a:cubicBezTo>
                    <a:pt x="32502" y="94132"/>
                    <a:pt x="32502" y="94207"/>
                    <a:pt x="32502" y="94283"/>
                  </a:cubicBezTo>
                  <a:cubicBezTo>
                    <a:pt x="32502" y="94358"/>
                    <a:pt x="32502" y="94358"/>
                    <a:pt x="32502" y="94358"/>
                  </a:cubicBezTo>
                  <a:cubicBezTo>
                    <a:pt x="32502" y="94508"/>
                    <a:pt x="32502" y="94508"/>
                    <a:pt x="32502" y="94508"/>
                  </a:cubicBezTo>
                  <a:cubicBezTo>
                    <a:pt x="32502" y="94583"/>
                    <a:pt x="32434" y="94583"/>
                    <a:pt x="32434" y="94659"/>
                  </a:cubicBezTo>
                  <a:cubicBezTo>
                    <a:pt x="32434" y="94796"/>
                    <a:pt x="32434" y="94884"/>
                    <a:pt x="32434" y="94947"/>
                  </a:cubicBezTo>
                  <a:cubicBezTo>
                    <a:pt x="32471" y="95022"/>
                    <a:pt x="32502" y="95097"/>
                    <a:pt x="32502" y="95172"/>
                  </a:cubicBezTo>
                  <a:cubicBezTo>
                    <a:pt x="32502" y="95323"/>
                    <a:pt x="32502" y="95323"/>
                    <a:pt x="32502" y="95323"/>
                  </a:cubicBezTo>
                  <a:cubicBezTo>
                    <a:pt x="32502" y="95473"/>
                    <a:pt x="32502" y="95473"/>
                    <a:pt x="32502" y="95473"/>
                  </a:cubicBezTo>
                  <a:cubicBezTo>
                    <a:pt x="32502" y="95473"/>
                    <a:pt x="32471" y="95548"/>
                    <a:pt x="32471" y="95624"/>
                  </a:cubicBezTo>
                  <a:cubicBezTo>
                    <a:pt x="32471" y="95624"/>
                    <a:pt x="32471" y="95699"/>
                    <a:pt x="32471" y="95774"/>
                  </a:cubicBezTo>
                  <a:cubicBezTo>
                    <a:pt x="32471" y="95774"/>
                    <a:pt x="32434" y="95849"/>
                    <a:pt x="32434" y="95912"/>
                  </a:cubicBezTo>
                  <a:cubicBezTo>
                    <a:pt x="32434" y="95912"/>
                    <a:pt x="32434" y="95987"/>
                    <a:pt x="32398" y="95987"/>
                  </a:cubicBezTo>
                  <a:cubicBezTo>
                    <a:pt x="32398" y="96062"/>
                    <a:pt x="32398" y="96137"/>
                    <a:pt x="32361" y="96213"/>
                  </a:cubicBezTo>
                  <a:cubicBezTo>
                    <a:pt x="32361" y="96363"/>
                    <a:pt x="32324" y="96438"/>
                    <a:pt x="32287" y="96589"/>
                  </a:cubicBezTo>
                  <a:cubicBezTo>
                    <a:pt x="32287" y="96589"/>
                    <a:pt x="32251" y="96664"/>
                    <a:pt x="32251" y="96739"/>
                  </a:cubicBezTo>
                  <a:cubicBezTo>
                    <a:pt x="32251" y="96814"/>
                    <a:pt x="32251" y="96877"/>
                    <a:pt x="32251" y="97027"/>
                  </a:cubicBezTo>
                  <a:cubicBezTo>
                    <a:pt x="32251" y="97027"/>
                    <a:pt x="32251" y="97027"/>
                    <a:pt x="32251" y="97102"/>
                  </a:cubicBezTo>
                  <a:cubicBezTo>
                    <a:pt x="32251" y="97253"/>
                    <a:pt x="32251" y="97328"/>
                    <a:pt x="32251" y="97478"/>
                  </a:cubicBezTo>
                  <a:cubicBezTo>
                    <a:pt x="32251" y="97478"/>
                    <a:pt x="32251" y="97554"/>
                    <a:pt x="32251" y="97629"/>
                  </a:cubicBezTo>
                  <a:cubicBezTo>
                    <a:pt x="32251" y="97629"/>
                    <a:pt x="32251" y="97704"/>
                    <a:pt x="32251" y="97779"/>
                  </a:cubicBezTo>
                  <a:cubicBezTo>
                    <a:pt x="32251" y="97854"/>
                    <a:pt x="32251" y="97854"/>
                    <a:pt x="32251" y="97930"/>
                  </a:cubicBezTo>
                  <a:cubicBezTo>
                    <a:pt x="32251" y="97992"/>
                    <a:pt x="32251" y="98067"/>
                    <a:pt x="32251" y="98067"/>
                  </a:cubicBezTo>
                  <a:cubicBezTo>
                    <a:pt x="32251" y="98143"/>
                    <a:pt x="32214" y="98218"/>
                    <a:pt x="32214" y="98293"/>
                  </a:cubicBezTo>
                  <a:cubicBezTo>
                    <a:pt x="32177" y="98293"/>
                    <a:pt x="32177" y="98368"/>
                    <a:pt x="32177" y="98443"/>
                  </a:cubicBezTo>
                  <a:cubicBezTo>
                    <a:pt x="32177" y="98519"/>
                    <a:pt x="32140" y="98519"/>
                    <a:pt x="32140" y="98594"/>
                  </a:cubicBezTo>
                  <a:cubicBezTo>
                    <a:pt x="32104" y="98669"/>
                    <a:pt x="32067" y="98669"/>
                    <a:pt x="32067" y="98744"/>
                  </a:cubicBezTo>
                  <a:cubicBezTo>
                    <a:pt x="32000" y="98895"/>
                    <a:pt x="31963" y="98957"/>
                    <a:pt x="31963" y="99183"/>
                  </a:cubicBezTo>
                  <a:cubicBezTo>
                    <a:pt x="31963" y="99258"/>
                    <a:pt x="31963" y="99258"/>
                    <a:pt x="31963" y="99258"/>
                  </a:cubicBezTo>
                  <a:cubicBezTo>
                    <a:pt x="31963" y="99258"/>
                    <a:pt x="31963" y="99333"/>
                    <a:pt x="31963" y="99408"/>
                  </a:cubicBezTo>
                  <a:cubicBezTo>
                    <a:pt x="31963" y="99408"/>
                    <a:pt x="31963" y="99484"/>
                    <a:pt x="31963" y="99559"/>
                  </a:cubicBezTo>
                  <a:cubicBezTo>
                    <a:pt x="32000" y="99559"/>
                    <a:pt x="32000" y="99634"/>
                    <a:pt x="32000" y="99709"/>
                  </a:cubicBezTo>
                  <a:cubicBezTo>
                    <a:pt x="32030" y="99709"/>
                    <a:pt x="32030" y="99784"/>
                    <a:pt x="32067" y="99784"/>
                  </a:cubicBezTo>
                  <a:cubicBezTo>
                    <a:pt x="32104" y="100010"/>
                    <a:pt x="32140" y="100148"/>
                    <a:pt x="32140" y="100373"/>
                  </a:cubicBezTo>
                  <a:cubicBezTo>
                    <a:pt x="32140" y="100599"/>
                    <a:pt x="32104" y="100749"/>
                    <a:pt x="32104" y="100975"/>
                  </a:cubicBezTo>
                  <a:cubicBezTo>
                    <a:pt x="32104" y="100975"/>
                    <a:pt x="32067" y="101038"/>
                    <a:pt x="32067" y="101125"/>
                  </a:cubicBezTo>
                  <a:cubicBezTo>
                    <a:pt x="32067" y="101263"/>
                    <a:pt x="32067" y="101338"/>
                    <a:pt x="32067" y="101564"/>
                  </a:cubicBezTo>
                  <a:cubicBezTo>
                    <a:pt x="32067" y="101639"/>
                    <a:pt x="32030" y="101714"/>
                    <a:pt x="32030" y="101865"/>
                  </a:cubicBezTo>
                  <a:cubicBezTo>
                    <a:pt x="32030" y="101940"/>
                    <a:pt x="32030" y="101940"/>
                    <a:pt x="32000" y="102015"/>
                  </a:cubicBezTo>
                  <a:cubicBezTo>
                    <a:pt x="32000" y="102090"/>
                    <a:pt x="31963" y="102090"/>
                    <a:pt x="31926" y="102153"/>
                  </a:cubicBezTo>
                  <a:cubicBezTo>
                    <a:pt x="31926" y="102228"/>
                    <a:pt x="31963" y="102228"/>
                    <a:pt x="31926" y="102303"/>
                  </a:cubicBezTo>
                  <a:cubicBezTo>
                    <a:pt x="31926" y="102379"/>
                    <a:pt x="31926" y="102379"/>
                    <a:pt x="31889" y="102454"/>
                  </a:cubicBezTo>
                  <a:cubicBezTo>
                    <a:pt x="31889" y="102529"/>
                    <a:pt x="31852" y="102529"/>
                    <a:pt x="31852" y="102604"/>
                  </a:cubicBezTo>
                  <a:cubicBezTo>
                    <a:pt x="31816" y="102679"/>
                    <a:pt x="31816" y="102679"/>
                    <a:pt x="31779" y="102755"/>
                  </a:cubicBezTo>
                  <a:lnTo>
                    <a:pt x="31742" y="102830"/>
                  </a:lnTo>
                  <a:cubicBezTo>
                    <a:pt x="31742" y="103131"/>
                    <a:pt x="31742" y="103131"/>
                    <a:pt x="31742" y="103131"/>
                  </a:cubicBezTo>
                  <a:cubicBezTo>
                    <a:pt x="31742" y="103206"/>
                    <a:pt x="31742" y="103268"/>
                    <a:pt x="31742" y="103344"/>
                  </a:cubicBezTo>
                  <a:cubicBezTo>
                    <a:pt x="31742" y="103419"/>
                    <a:pt x="31742" y="103419"/>
                    <a:pt x="31742" y="103569"/>
                  </a:cubicBezTo>
                  <a:lnTo>
                    <a:pt x="31742" y="103644"/>
                  </a:lnTo>
                  <a:cubicBezTo>
                    <a:pt x="31742" y="103720"/>
                    <a:pt x="31742" y="103720"/>
                    <a:pt x="31742" y="103795"/>
                  </a:cubicBezTo>
                  <a:cubicBezTo>
                    <a:pt x="31742" y="103870"/>
                    <a:pt x="31705" y="103870"/>
                    <a:pt x="31705" y="103945"/>
                  </a:cubicBezTo>
                  <a:cubicBezTo>
                    <a:pt x="31669" y="104020"/>
                    <a:pt x="31669" y="104020"/>
                    <a:pt x="31669" y="104096"/>
                  </a:cubicBezTo>
                  <a:cubicBezTo>
                    <a:pt x="31632" y="104171"/>
                    <a:pt x="31595" y="104171"/>
                    <a:pt x="31595" y="104233"/>
                  </a:cubicBezTo>
                  <a:cubicBezTo>
                    <a:pt x="31558" y="104309"/>
                    <a:pt x="31558" y="104309"/>
                    <a:pt x="31558" y="104384"/>
                  </a:cubicBezTo>
                  <a:cubicBezTo>
                    <a:pt x="31558" y="104459"/>
                    <a:pt x="31485" y="104534"/>
                    <a:pt x="31454" y="104609"/>
                  </a:cubicBezTo>
                  <a:cubicBezTo>
                    <a:pt x="31454" y="104609"/>
                    <a:pt x="31418" y="104609"/>
                    <a:pt x="31381" y="104685"/>
                  </a:cubicBezTo>
                  <a:cubicBezTo>
                    <a:pt x="31381" y="104760"/>
                    <a:pt x="31381" y="104760"/>
                    <a:pt x="31344" y="104835"/>
                  </a:cubicBezTo>
                  <a:cubicBezTo>
                    <a:pt x="31344" y="104835"/>
                    <a:pt x="31344" y="104910"/>
                    <a:pt x="31344" y="104985"/>
                  </a:cubicBezTo>
                  <a:cubicBezTo>
                    <a:pt x="31344" y="105061"/>
                    <a:pt x="31418" y="105061"/>
                    <a:pt x="31418" y="105136"/>
                  </a:cubicBezTo>
                  <a:cubicBezTo>
                    <a:pt x="31418" y="105136"/>
                    <a:pt x="31418" y="105211"/>
                    <a:pt x="31418" y="105286"/>
                  </a:cubicBezTo>
                  <a:cubicBezTo>
                    <a:pt x="31418" y="105349"/>
                    <a:pt x="31454" y="105424"/>
                    <a:pt x="31454" y="105574"/>
                  </a:cubicBezTo>
                  <a:lnTo>
                    <a:pt x="31454" y="105650"/>
                  </a:lnTo>
                  <a:cubicBezTo>
                    <a:pt x="31454" y="105725"/>
                    <a:pt x="31485" y="105800"/>
                    <a:pt x="31485" y="105800"/>
                  </a:cubicBezTo>
                  <a:cubicBezTo>
                    <a:pt x="31485" y="105950"/>
                    <a:pt x="31485" y="106026"/>
                    <a:pt x="31485" y="106101"/>
                  </a:cubicBezTo>
                  <a:cubicBezTo>
                    <a:pt x="31485" y="106389"/>
                    <a:pt x="31485" y="106539"/>
                    <a:pt x="31418" y="106690"/>
                  </a:cubicBezTo>
                  <a:cubicBezTo>
                    <a:pt x="31418" y="106765"/>
                    <a:pt x="31381" y="106840"/>
                    <a:pt x="31381" y="106840"/>
                  </a:cubicBezTo>
                  <a:cubicBezTo>
                    <a:pt x="31344" y="106915"/>
                    <a:pt x="31307" y="106915"/>
                    <a:pt x="31307" y="106991"/>
                  </a:cubicBezTo>
                  <a:cubicBezTo>
                    <a:pt x="31271" y="107066"/>
                    <a:pt x="31307" y="107141"/>
                    <a:pt x="31307" y="107291"/>
                  </a:cubicBezTo>
                  <a:cubicBezTo>
                    <a:pt x="31307" y="107291"/>
                    <a:pt x="31271" y="107367"/>
                    <a:pt x="31307" y="107429"/>
                  </a:cubicBezTo>
                  <a:lnTo>
                    <a:pt x="31344" y="107504"/>
                  </a:lnTo>
                  <a:cubicBezTo>
                    <a:pt x="31381" y="107655"/>
                    <a:pt x="31381" y="107655"/>
                    <a:pt x="31381" y="107655"/>
                  </a:cubicBezTo>
                  <a:cubicBezTo>
                    <a:pt x="31418" y="107805"/>
                    <a:pt x="31454" y="107880"/>
                    <a:pt x="31454" y="107956"/>
                  </a:cubicBezTo>
                  <a:cubicBezTo>
                    <a:pt x="31454" y="108031"/>
                    <a:pt x="31418" y="108031"/>
                    <a:pt x="31418" y="108106"/>
                  </a:cubicBezTo>
                  <a:cubicBezTo>
                    <a:pt x="31381" y="108106"/>
                    <a:pt x="31344" y="108106"/>
                    <a:pt x="31307" y="108181"/>
                  </a:cubicBezTo>
                  <a:cubicBezTo>
                    <a:pt x="31271" y="108181"/>
                    <a:pt x="31234" y="108181"/>
                    <a:pt x="31234" y="108256"/>
                  </a:cubicBezTo>
                  <a:cubicBezTo>
                    <a:pt x="31197" y="108332"/>
                    <a:pt x="31197" y="108332"/>
                    <a:pt x="31197" y="108407"/>
                  </a:cubicBezTo>
                  <a:cubicBezTo>
                    <a:pt x="31197" y="108469"/>
                    <a:pt x="31197" y="108469"/>
                    <a:pt x="31197" y="108545"/>
                  </a:cubicBezTo>
                  <a:cubicBezTo>
                    <a:pt x="31160" y="108620"/>
                    <a:pt x="31124" y="108620"/>
                    <a:pt x="31124" y="108695"/>
                  </a:cubicBezTo>
                  <a:cubicBezTo>
                    <a:pt x="31124" y="108695"/>
                    <a:pt x="31124" y="108770"/>
                    <a:pt x="31124" y="108845"/>
                  </a:cubicBezTo>
                  <a:cubicBezTo>
                    <a:pt x="31087" y="108921"/>
                    <a:pt x="31087" y="108996"/>
                    <a:pt x="31087" y="109071"/>
                  </a:cubicBezTo>
                  <a:cubicBezTo>
                    <a:pt x="31087" y="109146"/>
                    <a:pt x="31087" y="109221"/>
                    <a:pt x="31124" y="109297"/>
                  </a:cubicBezTo>
                  <a:cubicBezTo>
                    <a:pt x="31160" y="109297"/>
                    <a:pt x="31197" y="109297"/>
                    <a:pt x="31197" y="109372"/>
                  </a:cubicBezTo>
                  <a:cubicBezTo>
                    <a:pt x="31234" y="109372"/>
                    <a:pt x="31234" y="109447"/>
                    <a:pt x="31271" y="109447"/>
                  </a:cubicBezTo>
                  <a:cubicBezTo>
                    <a:pt x="31485" y="109447"/>
                    <a:pt x="31485" y="109447"/>
                    <a:pt x="31485" y="109447"/>
                  </a:cubicBezTo>
                  <a:cubicBezTo>
                    <a:pt x="31558" y="108181"/>
                    <a:pt x="31558" y="108181"/>
                    <a:pt x="31558" y="108181"/>
                  </a:cubicBezTo>
                  <a:cubicBezTo>
                    <a:pt x="31816" y="108181"/>
                    <a:pt x="31816" y="108181"/>
                    <a:pt x="31816" y="108181"/>
                  </a:cubicBezTo>
                  <a:cubicBezTo>
                    <a:pt x="31816" y="108545"/>
                    <a:pt x="31816" y="108545"/>
                    <a:pt x="31816" y="108545"/>
                  </a:cubicBezTo>
                  <a:cubicBezTo>
                    <a:pt x="31779" y="108620"/>
                    <a:pt x="31779" y="108695"/>
                    <a:pt x="31779" y="108695"/>
                  </a:cubicBezTo>
                  <a:cubicBezTo>
                    <a:pt x="31742" y="108770"/>
                    <a:pt x="31705" y="108770"/>
                    <a:pt x="31705" y="108770"/>
                  </a:cubicBezTo>
                  <a:cubicBezTo>
                    <a:pt x="31669" y="108845"/>
                    <a:pt x="31669" y="108921"/>
                    <a:pt x="31632" y="108921"/>
                  </a:cubicBezTo>
                  <a:cubicBezTo>
                    <a:pt x="31632" y="109660"/>
                    <a:pt x="31632" y="109660"/>
                    <a:pt x="31632" y="109660"/>
                  </a:cubicBezTo>
                  <a:cubicBezTo>
                    <a:pt x="31632" y="109735"/>
                    <a:pt x="31595" y="109810"/>
                    <a:pt x="31595" y="109810"/>
                  </a:cubicBezTo>
                  <a:cubicBezTo>
                    <a:pt x="31558" y="109886"/>
                    <a:pt x="31522" y="109886"/>
                    <a:pt x="31522" y="109961"/>
                  </a:cubicBezTo>
                  <a:cubicBezTo>
                    <a:pt x="31485" y="109961"/>
                    <a:pt x="31485" y="110036"/>
                    <a:pt x="31485" y="110111"/>
                  </a:cubicBezTo>
                  <a:cubicBezTo>
                    <a:pt x="31485" y="110111"/>
                    <a:pt x="31485" y="110186"/>
                    <a:pt x="31485" y="110262"/>
                  </a:cubicBezTo>
                  <a:cubicBezTo>
                    <a:pt x="31485" y="110412"/>
                    <a:pt x="31522" y="110487"/>
                    <a:pt x="31522" y="110700"/>
                  </a:cubicBezTo>
                  <a:cubicBezTo>
                    <a:pt x="31522" y="110851"/>
                    <a:pt x="31522" y="110926"/>
                    <a:pt x="31522" y="111151"/>
                  </a:cubicBezTo>
                  <a:cubicBezTo>
                    <a:pt x="31522" y="111151"/>
                    <a:pt x="31485" y="111227"/>
                    <a:pt x="31485" y="111302"/>
                  </a:cubicBezTo>
                  <a:cubicBezTo>
                    <a:pt x="31418" y="111151"/>
                    <a:pt x="31418" y="111151"/>
                    <a:pt x="31418" y="111151"/>
                  </a:cubicBezTo>
                  <a:cubicBezTo>
                    <a:pt x="31381" y="111151"/>
                    <a:pt x="31381" y="111076"/>
                    <a:pt x="31344" y="111001"/>
                  </a:cubicBezTo>
                  <a:lnTo>
                    <a:pt x="31307" y="111001"/>
                  </a:lnTo>
                  <a:cubicBezTo>
                    <a:pt x="31271" y="110926"/>
                    <a:pt x="31307" y="110851"/>
                    <a:pt x="31307" y="110851"/>
                  </a:cubicBezTo>
                  <a:cubicBezTo>
                    <a:pt x="31307" y="110700"/>
                    <a:pt x="31307" y="110700"/>
                    <a:pt x="31307" y="110700"/>
                  </a:cubicBezTo>
                  <a:cubicBezTo>
                    <a:pt x="31307" y="110550"/>
                    <a:pt x="31271" y="110487"/>
                    <a:pt x="31271" y="110412"/>
                  </a:cubicBezTo>
                  <a:lnTo>
                    <a:pt x="31271" y="110487"/>
                  </a:lnTo>
                  <a:cubicBezTo>
                    <a:pt x="31234" y="110487"/>
                    <a:pt x="31197" y="110487"/>
                    <a:pt x="31160" y="110487"/>
                  </a:cubicBezTo>
                  <a:cubicBezTo>
                    <a:pt x="31160" y="110926"/>
                    <a:pt x="31160" y="110926"/>
                    <a:pt x="31160" y="110926"/>
                  </a:cubicBezTo>
                  <a:cubicBezTo>
                    <a:pt x="31197" y="110926"/>
                    <a:pt x="31234" y="110926"/>
                    <a:pt x="31234" y="110926"/>
                  </a:cubicBezTo>
                  <a:cubicBezTo>
                    <a:pt x="31271" y="111001"/>
                    <a:pt x="31271" y="111076"/>
                    <a:pt x="31271" y="111076"/>
                  </a:cubicBezTo>
                  <a:cubicBezTo>
                    <a:pt x="31307" y="111151"/>
                    <a:pt x="31344" y="111151"/>
                    <a:pt x="31344" y="111227"/>
                  </a:cubicBezTo>
                  <a:cubicBezTo>
                    <a:pt x="31344" y="111227"/>
                    <a:pt x="31381" y="111302"/>
                    <a:pt x="31381" y="111377"/>
                  </a:cubicBezTo>
                  <a:lnTo>
                    <a:pt x="31381" y="111452"/>
                  </a:lnTo>
                  <a:cubicBezTo>
                    <a:pt x="31381" y="111527"/>
                    <a:pt x="31381" y="111603"/>
                    <a:pt x="31381" y="111603"/>
                  </a:cubicBezTo>
                  <a:cubicBezTo>
                    <a:pt x="31418" y="111740"/>
                    <a:pt x="31381" y="111816"/>
                    <a:pt x="31381" y="111891"/>
                  </a:cubicBezTo>
                  <a:lnTo>
                    <a:pt x="31344" y="111816"/>
                  </a:lnTo>
                  <a:close/>
                  <a:moveTo>
                    <a:pt x="32214" y="65683"/>
                  </a:moveTo>
                  <a:lnTo>
                    <a:pt x="32214" y="65683"/>
                  </a:lnTo>
                  <a:cubicBezTo>
                    <a:pt x="32287" y="65608"/>
                    <a:pt x="32287" y="65470"/>
                    <a:pt x="32361" y="65395"/>
                  </a:cubicBezTo>
                  <a:cubicBezTo>
                    <a:pt x="32398" y="65395"/>
                    <a:pt x="32471" y="65320"/>
                    <a:pt x="32502" y="65320"/>
                  </a:cubicBezTo>
                  <a:cubicBezTo>
                    <a:pt x="32539" y="65320"/>
                    <a:pt x="32575" y="65320"/>
                    <a:pt x="32649" y="65320"/>
                  </a:cubicBezTo>
                  <a:cubicBezTo>
                    <a:pt x="32686" y="65320"/>
                    <a:pt x="32722" y="65395"/>
                    <a:pt x="32759" y="65395"/>
                  </a:cubicBezTo>
                  <a:cubicBezTo>
                    <a:pt x="32833" y="65395"/>
                    <a:pt x="32869" y="65320"/>
                    <a:pt x="32906" y="65320"/>
                  </a:cubicBezTo>
                  <a:cubicBezTo>
                    <a:pt x="33016" y="65320"/>
                    <a:pt x="33084" y="65320"/>
                    <a:pt x="33194" y="65320"/>
                  </a:cubicBezTo>
                  <a:cubicBezTo>
                    <a:pt x="33304" y="65320"/>
                    <a:pt x="33378" y="65244"/>
                    <a:pt x="33488" y="65244"/>
                  </a:cubicBezTo>
                  <a:cubicBezTo>
                    <a:pt x="33519" y="65244"/>
                    <a:pt x="33562" y="65169"/>
                    <a:pt x="33629" y="65169"/>
                  </a:cubicBezTo>
                  <a:cubicBezTo>
                    <a:pt x="33666" y="65169"/>
                    <a:pt x="33702" y="65244"/>
                    <a:pt x="33739" y="65244"/>
                  </a:cubicBezTo>
                  <a:cubicBezTo>
                    <a:pt x="33849" y="65244"/>
                    <a:pt x="33923" y="65320"/>
                    <a:pt x="34033" y="65320"/>
                  </a:cubicBezTo>
                  <a:cubicBezTo>
                    <a:pt x="34174" y="65320"/>
                    <a:pt x="34174" y="65320"/>
                    <a:pt x="34174" y="65320"/>
                  </a:cubicBezTo>
                  <a:cubicBezTo>
                    <a:pt x="34248" y="65320"/>
                    <a:pt x="34248" y="65169"/>
                    <a:pt x="34321" y="65169"/>
                  </a:cubicBezTo>
                  <a:cubicBezTo>
                    <a:pt x="34284" y="65094"/>
                    <a:pt x="34211" y="65094"/>
                    <a:pt x="34174" y="65019"/>
                  </a:cubicBezTo>
                  <a:cubicBezTo>
                    <a:pt x="34137" y="64868"/>
                    <a:pt x="34174" y="64718"/>
                    <a:pt x="34174" y="64568"/>
                  </a:cubicBezTo>
                  <a:cubicBezTo>
                    <a:pt x="33996" y="64643"/>
                    <a:pt x="33923" y="64718"/>
                    <a:pt x="33739" y="64718"/>
                  </a:cubicBezTo>
                  <a:cubicBezTo>
                    <a:pt x="33629" y="64718"/>
                    <a:pt x="33629" y="64718"/>
                    <a:pt x="33629" y="64718"/>
                  </a:cubicBezTo>
                  <a:cubicBezTo>
                    <a:pt x="33519" y="64718"/>
                    <a:pt x="33488" y="64568"/>
                    <a:pt x="33415" y="64568"/>
                  </a:cubicBezTo>
                  <a:cubicBezTo>
                    <a:pt x="33341" y="64568"/>
                    <a:pt x="33341" y="64568"/>
                    <a:pt x="33341" y="64568"/>
                  </a:cubicBezTo>
                  <a:cubicBezTo>
                    <a:pt x="33267" y="64568"/>
                    <a:pt x="33267" y="64793"/>
                    <a:pt x="33194" y="64793"/>
                  </a:cubicBezTo>
                  <a:cubicBezTo>
                    <a:pt x="33157" y="64793"/>
                    <a:pt x="33120" y="64793"/>
                    <a:pt x="33047" y="64793"/>
                  </a:cubicBezTo>
                  <a:cubicBezTo>
                    <a:pt x="33016" y="64793"/>
                    <a:pt x="32943" y="64793"/>
                    <a:pt x="32906" y="64793"/>
                  </a:cubicBezTo>
                  <a:cubicBezTo>
                    <a:pt x="32869" y="64793"/>
                    <a:pt x="32833" y="64643"/>
                    <a:pt x="32759" y="64568"/>
                  </a:cubicBezTo>
                  <a:cubicBezTo>
                    <a:pt x="32722" y="64568"/>
                    <a:pt x="32686" y="64568"/>
                    <a:pt x="32649" y="64492"/>
                  </a:cubicBezTo>
                  <a:cubicBezTo>
                    <a:pt x="32575" y="64492"/>
                    <a:pt x="32539" y="64355"/>
                    <a:pt x="32502" y="64279"/>
                  </a:cubicBezTo>
                  <a:cubicBezTo>
                    <a:pt x="32398" y="64279"/>
                    <a:pt x="32324" y="64279"/>
                    <a:pt x="32214" y="64279"/>
                  </a:cubicBezTo>
                  <a:cubicBezTo>
                    <a:pt x="32104" y="64279"/>
                    <a:pt x="32030" y="64204"/>
                    <a:pt x="31926" y="64204"/>
                  </a:cubicBezTo>
                  <a:cubicBezTo>
                    <a:pt x="31816" y="64204"/>
                    <a:pt x="31779" y="64279"/>
                    <a:pt x="31669" y="64279"/>
                  </a:cubicBezTo>
                  <a:cubicBezTo>
                    <a:pt x="31669" y="65169"/>
                    <a:pt x="31669" y="65169"/>
                    <a:pt x="31669" y="65169"/>
                  </a:cubicBezTo>
                  <a:cubicBezTo>
                    <a:pt x="31705" y="65244"/>
                    <a:pt x="31742" y="65395"/>
                    <a:pt x="31779" y="65470"/>
                  </a:cubicBezTo>
                  <a:cubicBezTo>
                    <a:pt x="31852" y="65545"/>
                    <a:pt x="31889" y="65608"/>
                    <a:pt x="31926" y="65683"/>
                  </a:cubicBezTo>
                  <a:cubicBezTo>
                    <a:pt x="32067" y="65683"/>
                    <a:pt x="32067" y="65683"/>
                    <a:pt x="32067" y="65683"/>
                  </a:cubicBezTo>
                  <a:cubicBezTo>
                    <a:pt x="32140" y="65683"/>
                    <a:pt x="32177" y="65683"/>
                    <a:pt x="32214" y="65683"/>
                  </a:cubicBezTo>
                  <a:close/>
                  <a:moveTo>
                    <a:pt x="30578" y="65470"/>
                  </a:moveTo>
                  <a:lnTo>
                    <a:pt x="30578" y="65470"/>
                  </a:lnTo>
                  <a:cubicBezTo>
                    <a:pt x="30542" y="65395"/>
                    <a:pt x="30578" y="65244"/>
                    <a:pt x="30542" y="65169"/>
                  </a:cubicBezTo>
                  <a:cubicBezTo>
                    <a:pt x="30505" y="65094"/>
                    <a:pt x="30437" y="65169"/>
                    <a:pt x="30401" y="65094"/>
                  </a:cubicBezTo>
                  <a:cubicBezTo>
                    <a:pt x="30364" y="65019"/>
                    <a:pt x="30327" y="64944"/>
                    <a:pt x="30254" y="64944"/>
                  </a:cubicBezTo>
                  <a:cubicBezTo>
                    <a:pt x="29856" y="64944"/>
                    <a:pt x="29856" y="64944"/>
                    <a:pt x="29856" y="64944"/>
                  </a:cubicBezTo>
                  <a:cubicBezTo>
                    <a:pt x="29892" y="65094"/>
                    <a:pt x="29892" y="65244"/>
                    <a:pt x="29960" y="65320"/>
                  </a:cubicBezTo>
                  <a:cubicBezTo>
                    <a:pt x="30033" y="65320"/>
                    <a:pt x="30070" y="65244"/>
                    <a:pt x="30107" y="65320"/>
                  </a:cubicBezTo>
                  <a:cubicBezTo>
                    <a:pt x="30180" y="65395"/>
                    <a:pt x="30217" y="65395"/>
                    <a:pt x="30254" y="65470"/>
                  </a:cubicBezTo>
                  <a:cubicBezTo>
                    <a:pt x="30290" y="65545"/>
                    <a:pt x="30254" y="65608"/>
                    <a:pt x="30290" y="65758"/>
                  </a:cubicBezTo>
                  <a:cubicBezTo>
                    <a:pt x="30327" y="65683"/>
                    <a:pt x="30401" y="65758"/>
                    <a:pt x="30437" y="65758"/>
                  </a:cubicBezTo>
                  <a:cubicBezTo>
                    <a:pt x="30505" y="65683"/>
                    <a:pt x="30505" y="65545"/>
                    <a:pt x="30578" y="65470"/>
                  </a:cubicBezTo>
                  <a:close/>
                  <a:moveTo>
                    <a:pt x="31197" y="63828"/>
                  </a:moveTo>
                  <a:lnTo>
                    <a:pt x="31197" y="63828"/>
                  </a:lnTo>
                  <a:cubicBezTo>
                    <a:pt x="31124" y="63603"/>
                    <a:pt x="31050" y="63452"/>
                    <a:pt x="30946" y="63314"/>
                  </a:cubicBezTo>
                  <a:cubicBezTo>
                    <a:pt x="30836" y="63164"/>
                    <a:pt x="30799" y="62938"/>
                    <a:pt x="30652" y="62938"/>
                  </a:cubicBezTo>
                  <a:cubicBezTo>
                    <a:pt x="30505" y="62938"/>
                    <a:pt x="30505" y="62938"/>
                    <a:pt x="30505" y="62938"/>
                  </a:cubicBezTo>
                  <a:cubicBezTo>
                    <a:pt x="30364" y="62938"/>
                    <a:pt x="30327" y="62938"/>
                    <a:pt x="30180" y="62938"/>
                  </a:cubicBezTo>
                  <a:cubicBezTo>
                    <a:pt x="30143" y="62938"/>
                    <a:pt x="30107" y="62938"/>
                    <a:pt x="30033" y="62938"/>
                  </a:cubicBezTo>
                  <a:cubicBezTo>
                    <a:pt x="29996" y="62938"/>
                    <a:pt x="29960" y="62863"/>
                    <a:pt x="29892" y="62788"/>
                  </a:cubicBezTo>
                  <a:cubicBezTo>
                    <a:pt x="29856" y="62713"/>
                    <a:pt x="29856" y="62562"/>
                    <a:pt x="29819" y="62487"/>
                  </a:cubicBezTo>
                  <a:cubicBezTo>
                    <a:pt x="29745" y="62487"/>
                    <a:pt x="29709" y="62412"/>
                    <a:pt x="29672" y="62349"/>
                  </a:cubicBezTo>
                  <a:cubicBezTo>
                    <a:pt x="29562" y="62274"/>
                    <a:pt x="29488" y="62199"/>
                    <a:pt x="29384" y="62124"/>
                  </a:cubicBezTo>
                  <a:cubicBezTo>
                    <a:pt x="29237" y="61973"/>
                    <a:pt x="29237" y="61973"/>
                    <a:pt x="29237" y="61973"/>
                  </a:cubicBezTo>
                  <a:cubicBezTo>
                    <a:pt x="29200" y="61898"/>
                    <a:pt x="29200" y="61673"/>
                    <a:pt x="29127" y="61673"/>
                  </a:cubicBezTo>
                  <a:cubicBezTo>
                    <a:pt x="29053" y="61597"/>
                    <a:pt x="28980" y="61673"/>
                    <a:pt x="28912" y="61673"/>
                  </a:cubicBezTo>
                  <a:cubicBezTo>
                    <a:pt x="28839" y="61673"/>
                    <a:pt x="28765" y="61673"/>
                    <a:pt x="28692" y="61673"/>
                  </a:cubicBezTo>
                  <a:cubicBezTo>
                    <a:pt x="28618" y="61673"/>
                    <a:pt x="28618" y="61823"/>
                    <a:pt x="28545" y="61823"/>
                  </a:cubicBezTo>
                  <a:cubicBezTo>
                    <a:pt x="28471" y="61823"/>
                    <a:pt x="28471" y="61748"/>
                    <a:pt x="28398" y="61748"/>
                  </a:cubicBezTo>
                  <a:cubicBezTo>
                    <a:pt x="28110" y="61748"/>
                    <a:pt x="28110" y="61748"/>
                    <a:pt x="28110" y="61748"/>
                  </a:cubicBezTo>
                  <a:cubicBezTo>
                    <a:pt x="28036" y="61748"/>
                    <a:pt x="28000" y="61673"/>
                    <a:pt x="27963" y="61748"/>
                  </a:cubicBezTo>
                  <a:cubicBezTo>
                    <a:pt x="27895" y="61748"/>
                    <a:pt x="27852" y="61673"/>
                    <a:pt x="27822" y="61748"/>
                  </a:cubicBezTo>
                  <a:cubicBezTo>
                    <a:pt x="27748" y="61823"/>
                    <a:pt x="27712" y="61973"/>
                    <a:pt x="27712" y="62199"/>
                  </a:cubicBezTo>
                  <a:cubicBezTo>
                    <a:pt x="27712" y="62349"/>
                    <a:pt x="27785" y="62487"/>
                    <a:pt x="27852" y="62562"/>
                  </a:cubicBezTo>
                  <a:cubicBezTo>
                    <a:pt x="27926" y="62713"/>
                    <a:pt x="28036" y="62713"/>
                    <a:pt x="28147" y="62713"/>
                  </a:cubicBezTo>
                  <a:cubicBezTo>
                    <a:pt x="28220" y="62713"/>
                    <a:pt x="28257" y="62713"/>
                    <a:pt x="28294" y="62713"/>
                  </a:cubicBezTo>
                  <a:cubicBezTo>
                    <a:pt x="28398" y="62638"/>
                    <a:pt x="28471" y="62412"/>
                    <a:pt x="28581" y="62349"/>
                  </a:cubicBezTo>
                  <a:cubicBezTo>
                    <a:pt x="28618" y="62349"/>
                    <a:pt x="28655" y="62349"/>
                    <a:pt x="28728" y="62349"/>
                  </a:cubicBezTo>
                  <a:cubicBezTo>
                    <a:pt x="28912" y="62349"/>
                    <a:pt x="29016" y="62487"/>
                    <a:pt x="29127" y="62713"/>
                  </a:cubicBezTo>
                  <a:cubicBezTo>
                    <a:pt x="29200" y="62788"/>
                    <a:pt x="29163" y="62938"/>
                    <a:pt x="29200" y="63014"/>
                  </a:cubicBezTo>
                  <a:cubicBezTo>
                    <a:pt x="29237" y="63089"/>
                    <a:pt x="29310" y="63089"/>
                    <a:pt x="29347" y="63089"/>
                  </a:cubicBezTo>
                  <a:cubicBezTo>
                    <a:pt x="29415" y="63089"/>
                    <a:pt x="29415" y="63239"/>
                    <a:pt x="29488" y="63239"/>
                  </a:cubicBezTo>
                  <a:cubicBezTo>
                    <a:pt x="29562" y="63239"/>
                    <a:pt x="29598" y="63164"/>
                    <a:pt x="29672" y="63239"/>
                  </a:cubicBezTo>
                  <a:cubicBezTo>
                    <a:pt x="29745" y="63239"/>
                    <a:pt x="29745" y="63452"/>
                    <a:pt x="29819" y="63527"/>
                  </a:cubicBezTo>
                  <a:cubicBezTo>
                    <a:pt x="29892" y="63678"/>
                    <a:pt x="29996" y="63828"/>
                    <a:pt x="30107" y="63828"/>
                  </a:cubicBezTo>
                  <a:lnTo>
                    <a:pt x="31197" y="63828"/>
                  </a:lnTo>
                  <a:close/>
                  <a:moveTo>
                    <a:pt x="48085" y="25040"/>
                  </a:moveTo>
                  <a:lnTo>
                    <a:pt x="48085" y="25040"/>
                  </a:lnTo>
                  <a:cubicBezTo>
                    <a:pt x="48159" y="24965"/>
                    <a:pt x="48159" y="24889"/>
                    <a:pt x="48232" y="24889"/>
                  </a:cubicBezTo>
                  <a:cubicBezTo>
                    <a:pt x="48269" y="24889"/>
                    <a:pt x="48343" y="24889"/>
                    <a:pt x="48373" y="24889"/>
                  </a:cubicBezTo>
                  <a:cubicBezTo>
                    <a:pt x="48410" y="24889"/>
                    <a:pt x="48447" y="25040"/>
                    <a:pt x="48483" y="25115"/>
                  </a:cubicBezTo>
                  <a:cubicBezTo>
                    <a:pt x="48520" y="25190"/>
                    <a:pt x="48594" y="25115"/>
                    <a:pt x="48630" y="25265"/>
                  </a:cubicBezTo>
                  <a:cubicBezTo>
                    <a:pt x="48667" y="25340"/>
                    <a:pt x="48594" y="25491"/>
                    <a:pt x="48630" y="25566"/>
                  </a:cubicBezTo>
                  <a:cubicBezTo>
                    <a:pt x="48557" y="25566"/>
                    <a:pt x="48520" y="25491"/>
                    <a:pt x="48483" y="25491"/>
                  </a:cubicBezTo>
                  <a:cubicBezTo>
                    <a:pt x="48306" y="25491"/>
                    <a:pt x="48232" y="25491"/>
                    <a:pt x="48049" y="25491"/>
                  </a:cubicBezTo>
                  <a:cubicBezTo>
                    <a:pt x="48012" y="25491"/>
                    <a:pt x="47975" y="25566"/>
                    <a:pt x="47901" y="25566"/>
                  </a:cubicBezTo>
                  <a:cubicBezTo>
                    <a:pt x="47938" y="26005"/>
                    <a:pt x="47938" y="26005"/>
                    <a:pt x="47938" y="26005"/>
                  </a:cubicBezTo>
                  <a:cubicBezTo>
                    <a:pt x="48012" y="26005"/>
                    <a:pt x="48049" y="25930"/>
                    <a:pt x="48085" y="25930"/>
                  </a:cubicBezTo>
                  <a:cubicBezTo>
                    <a:pt x="48373" y="25930"/>
                    <a:pt x="48373" y="25930"/>
                    <a:pt x="48373" y="25930"/>
                  </a:cubicBezTo>
                  <a:lnTo>
                    <a:pt x="48410" y="26005"/>
                  </a:lnTo>
                  <a:cubicBezTo>
                    <a:pt x="48410" y="26606"/>
                    <a:pt x="48410" y="26606"/>
                    <a:pt x="48410" y="26606"/>
                  </a:cubicBezTo>
                  <a:cubicBezTo>
                    <a:pt x="48483" y="26895"/>
                    <a:pt x="48483" y="26895"/>
                    <a:pt x="48483" y="26895"/>
                  </a:cubicBezTo>
                  <a:cubicBezTo>
                    <a:pt x="48630" y="26895"/>
                    <a:pt x="48630" y="26895"/>
                    <a:pt x="48630" y="26895"/>
                  </a:cubicBezTo>
                  <a:cubicBezTo>
                    <a:pt x="48667" y="26895"/>
                    <a:pt x="48704" y="26832"/>
                    <a:pt x="48741" y="26832"/>
                  </a:cubicBezTo>
                  <a:cubicBezTo>
                    <a:pt x="48851" y="26832"/>
                    <a:pt x="48918" y="26832"/>
                    <a:pt x="49029" y="26832"/>
                  </a:cubicBezTo>
                  <a:cubicBezTo>
                    <a:pt x="49176" y="26832"/>
                    <a:pt x="49176" y="26832"/>
                    <a:pt x="49176" y="26832"/>
                  </a:cubicBezTo>
                  <a:cubicBezTo>
                    <a:pt x="49212" y="26832"/>
                    <a:pt x="49286" y="26744"/>
                    <a:pt x="49323" y="26832"/>
                  </a:cubicBezTo>
                  <a:cubicBezTo>
                    <a:pt x="49396" y="26895"/>
                    <a:pt x="49359" y="27045"/>
                    <a:pt x="49427" y="27120"/>
                  </a:cubicBezTo>
                  <a:cubicBezTo>
                    <a:pt x="49464" y="27120"/>
                    <a:pt x="49500" y="27195"/>
                    <a:pt x="49574" y="27271"/>
                  </a:cubicBezTo>
                  <a:cubicBezTo>
                    <a:pt x="49647" y="27271"/>
                    <a:pt x="49684" y="27271"/>
                    <a:pt x="49758" y="27271"/>
                  </a:cubicBezTo>
                  <a:cubicBezTo>
                    <a:pt x="49868" y="27271"/>
                    <a:pt x="49905" y="27271"/>
                    <a:pt x="49972" y="27271"/>
                  </a:cubicBezTo>
                  <a:cubicBezTo>
                    <a:pt x="50045" y="27195"/>
                    <a:pt x="50082" y="27120"/>
                    <a:pt x="50119" y="27045"/>
                  </a:cubicBezTo>
                  <a:cubicBezTo>
                    <a:pt x="50192" y="26895"/>
                    <a:pt x="50156" y="26744"/>
                    <a:pt x="50229" y="26681"/>
                  </a:cubicBezTo>
                  <a:cubicBezTo>
                    <a:pt x="50266" y="26606"/>
                    <a:pt x="50303" y="26531"/>
                    <a:pt x="50376" y="26456"/>
                  </a:cubicBezTo>
                  <a:cubicBezTo>
                    <a:pt x="50413" y="26456"/>
                    <a:pt x="50444" y="26456"/>
                    <a:pt x="50517" y="26456"/>
                  </a:cubicBezTo>
                  <a:cubicBezTo>
                    <a:pt x="50591" y="26381"/>
                    <a:pt x="50591" y="26230"/>
                    <a:pt x="50627" y="26155"/>
                  </a:cubicBezTo>
                  <a:cubicBezTo>
                    <a:pt x="50738" y="26080"/>
                    <a:pt x="50811" y="26005"/>
                    <a:pt x="50921" y="25930"/>
                  </a:cubicBezTo>
                  <a:cubicBezTo>
                    <a:pt x="51099" y="25930"/>
                    <a:pt x="51246" y="25930"/>
                    <a:pt x="51467" y="25930"/>
                  </a:cubicBezTo>
                  <a:cubicBezTo>
                    <a:pt x="51467" y="25416"/>
                    <a:pt x="51467" y="25416"/>
                    <a:pt x="51467" y="25416"/>
                  </a:cubicBezTo>
                  <a:cubicBezTo>
                    <a:pt x="51430" y="25265"/>
                    <a:pt x="51430" y="25115"/>
                    <a:pt x="51393" y="25115"/>
                  </a:cubicBezTo>
                  <a:cubicBezTo>
                    <a:pt x="51246" y="24965"/>
                    <a:pt x="51246" y="24965"/>
                    <a:pt x="51246" y="24965"/>
                  </a:cubicBezTo>
                  <a:cubicBezTo>
                    <a:pt x="51209" y="24889"/>
                    <a:pt x="51136" y="24965"/>
                    <a:pt x="51099" y="24965"/>
                  </a:cubicBezTo>
                  <a:cubicBezTo>
                    <a:pt x="51099" y="24814"/>
                    <a:pt x="51099" y="24751"/>
                    <a:pt x="51099" y="24664"/>
                  </a:cubicBezTo>
                  <a:cubicBezTo>
                    <a:pt x="51099" y="24526"/>
                    <a:pt x="51173" y="24526"/>
                    <a:pt x="51173" y="24375"/>
                  </a:cubicBezTo>
                  <a:cubicBezTo>
                    <a:pt x="51173" y="24225"/>
                    <a:pt x="51136" y="24150"/>
                    <a:pt x="51136" y="24000"/>
                  </a:cubicBezTo>
                  <a:cubicBezTo>
                    <a:pt x="50811" y="24000"/>
                    <a:pt x="50811" y="24000"/>
                    <a:pt x="50811" y="24000"/>
                  </a:cubicBezTo>
                  <a:cubicBezTo>
                    <a:pt x="50738" y="24000"/>
                    <a:pt x="50701" y="24075"/>
                    <a:pt x="50627" y="24075"/>
                  </a:cubicBezTo>
                  <a:cubicBezTo>
                    <a:pt x="50591" y="24150"/>
                    <a:pt x="50554" y="24225"/>
                    <a:pt x="50517" y="24300"/>
                  </a:cubicBezTo>
                  <a:cubicBezTo>
                    <a:pt x="50444" y="24375"/>
                    <a:pt x="50413" y="24451"/>
                    <a:pt x="50339" y="24451"/>
                  </a:cubicBezTo>
                  <a:cubicBezTo>
                    <a:pt x="50303" y="24451"/>
                    <a:pt x="50303" y="24601"/>
                    <a:pt x="50266" y="24601"/>
                  </a:cubicBezTo>
                  <a:cubicBezTo>
                    <a:pt x="50192" y="24601"/>
                    <a:pt x="50156" y="24526"/>
                    <a:pt x="50119" y="24526"/>
                  </a:cubicBezTo>
                  <a:cubicBezTo>
                    <a:pt x="50009" y="24526"/>
                    <a:pt x="49935" y="24451"/>
                    <a:pt x="49831" y="24451"/>
                  </a:cubicBezTo>
                  <a:cubicBezTo>
                    <a:pt x="49721" y="24451"/>
                    <a:pt x="49647" y="24526"/>
                    <a:pt x="49574" y="24526"/>
                  </a:cubicBezTo>
                  <a:cubicBezTo>
                    <a:pt x="49427" y="24601"/>
                    <a:pt x="49396" y="24814"/>
                    <a:pt x="49249" y="24814"/>
                  </a:cubicBezTo>
                  <a:cubicBezTo>
                    <a:pt x="48955" y="24814"/>
                    <a:pt x="48955" y="24814"/>
                    <a:pt x="48955" y="24814"/>
                  </a:cubicBezTo>
                  <a:cubicBezTo>
                    <a:pt x="48955" y="24526"/>
                    <a:pt x="48955" y="24526"/>
                    <a:pt x="48955" y="24526"/>
                  </a:cubicBezTo>
                  <a:cubicBezTo>
                    <a:pt x="48955" y="24225"/>
                    <a:pt x="48955" y="24225"/>
                    <a:pt x="48955" y="24225"/>
                  </a:cubicBezTo>
                  <a:cubicBezTo>
                    <a:pt x="48955" y="24075"/>
                    <a:pt x="48882" y="24075"/>
                    <a:pt x="48851" y="23924"/>
                  </a:cubicBezTo>
                  <a:cubicBezTo>
                    <a:pt x="48741" y="24000"/>
                    <a:pt x="48741" y="24000"/>
                    <a:pt x="48741" y="24000"/>
                  </a:cubicBezTo>
                  <a:cubicBezTo>
                    <a:pt x="48741" y="24300"/>
                    <a:pt x="48741" y="24300"/>
                    <a:pt x="48741" y="24300"/>
                  </a:cubicBezTo>
                  <a:cubicBezTo>
                    <a:pt x="48630" y="24225"/>
                    <a:pt x="48594" y="24150"/>
                    <a:pt x="48520" y="24150"/>
                  </a:cubicBezTo>
                  <a:cubicBezTo>
                    <a:pt x="48447" y="24150"/>
                    <a:pt x="48373" y="24225"/>
                    <a:pt x="48306" y="24225"/>
                  </a:cubicBezTo>
                  <a:cubicBezTo>
                    <a:pt x="48269" y="24225"/>
                    <a:pt x="48196" y="24225"/>
                    <a:pt x="48159" y="24225"/>
                  </a:cubicBezTo>
                  <a:cubicBezTo>
                    <a:pt x="48122" y="24300"/>
                    <a:pt x="48049" y="24300"/>
                    <a:pt x="48012" y="24375"/>
                  </a:cubicBezTo>
                  <a:cubicBezTo>
                    <a:pt x="47975" y="24451"/>
                    <a:pt x="47901" y="24526"/>
                    <a:pt x="47901" y="24664"/>
                  </a:cubicBezTo>
                  <a:cubicBezTo>
                    <a:pt x="47901" y="24814"/>
                    <a:pt x="47938" y="24889"/>
                    <a:pt x="47938" y="25040"/>
                  </a:cubicBezTo>
                  <a:cubicBezTo>
                    <a:pt x="48012" y="24965"/>
                    <a:pt x="48049" y="25040"/>
                    <a:pt x="48085" y="25040"/>
                  </a:cubicBezTo>
                  <a:close/>
                  <a:moveTo>
                    <a:pt x="37335" y="39314"/>
                  </a:moveTo>
                  <a:lnTo>
                    <a:pt x="37335" y="39314"/>
                  </a:lnTo>
                  <a:cubicBezTo>
                    <a:pt x="37261" y="39377"/>
                    <a:pt x="37225" y="39377"/>
                    <a:pt x="37188" y="39452"/>
                  </a:cubicBezTo>
                  <a:cubicBezTo>
                    <a:pt x="37151" y="39527"/>
                    <a:pt x="37188" y="39678"/>
                    <a:pt x="37188" y="39753"/>
                  </a:cubicBezTo>
                  <a:cubicBezTo>
                    <a:pt x="37151" y="39903"/>
                    <a:pt x="37151" y="39979"/>
                    <a:pt x="37151" y="40129"/>
                  </a:cubicBezTo>
                  <a:cubicBezTo>
                    <a:pt x="37151" y="40279"/>
                    <a:pt x="37084" y="40279"/>
                    <a:pt x="37047" y="40417"/>
                  </a:cubicBezTo>
                  <a:cubicBezTo>
                    <a:pt x="37010" y="40492"/>
                    <a:pt x="36973" y="40568"/>
                    <a:pt x="36937" y="40718"/>
                  </a:cubicBezTo>
                  <a:cubicBezTo>
                    <a:pt x="36863" y="40868"/>
                    <a:pt x="36790" y="41094"/>
                    <a:pt x="36679" y="41244"/>
                  </a:cubicBezTo>
                  <a:cubicBezTo>
                    <a:pt x="36539" y="41533"/>
                    <a:pt x="36428" y="41758"/>
                    <a:pt x="36428" y="42209"/>
                  </a:cubicBezTo>
                  <a:cubicBezTo>
                    <a:pt x="36428" y="42360"/>
                    <a:pt x="36465" y="42435"/>
                    <a:pt x="36465" y="42573"/>
                  </a:cubicBezTo>
                  <a:cubicBezTo>
                    <a:pt x="37445" y="42573"/>
                    <a:pt x="37445" y="42573"/>
                    <a:pt x="37445" y="42573"/>
                  </a:cubicBezTo>
                  <a:cubicBezTo>
                    <a:pt x="37586" y="42573"/>
                    <a:pt x="37660" y="42798"/>
                    <a:pt x="37733" y="42949"/>
                  </a:cubicBezTo>
                  <a:cubicBezTo>
                    <a:pt x="37843" y="43174"/>
                    <a:pt x="37880" y="43325"/>
                    <a:pt x="38027" y="43400"/>
                  </a:cubicBezTo>
                  <a:cubicBezTo>
                    <a:pt x="38064" y="43325"/>
                    <a:pt x="38131" y="43325"/>
                    <a:pt x="38168" y="43174"/>
                  </a:cubicBezTo>
                  <a:cubicBezTo>
                    <a:pt x="38168" y="43024"/>
                    <a:pt x="38168" y="42798"/>
                    <a:pt x="38168" y="42648"/>
                  </a:cubicBezTo>
                  <a:cubicBezTo>
                    <a:pt x="38168" y="42498"/>
                    <a:pt x="38131" y="42435"/>
                    <a:pt x="38131" y="42360"/>
                  </a:cubicBezTo>
                  <a:cubicBezTo>
                    <a:pt x="38131" y="42059"/>
                    <a:pt x="38205" y="41984"/>
                    <a:pt x="38278" y="41758"/>
                  </a:cubicBezTo>
                  <a:cubicBezTo>
                    <a:pt x="38241" y="41470"/>
                    <a:pt x="38241" y="41470"/>
                    <a:pt x="38241" y="41470"/>
                  </a:cubicBezTo>
                  <a:cubicBezTo>
                    <a:pt x="38168" y="41470"/>
                    <a:pt x="38131" y="41533"/>
                    <a:pt x="38101" y="41470"/>
                  </a:cubicBezTo>
                  <a:cubicBezTo>
                    <a:pt x="37990" y="41395"/>
                    <a:pt x="37917" y="41244"/>
                    <a:pt x="37807" y="41094"/>
                  </a:cubicBezTo>
                  <a:cubicBezTo>
                    <a:pt x="37733" y="41019"/>
                    <a:pt x="37733" y="40868"/>
                    <a:pt x="37660" y="40868"/>
                  </a:cubicBezTo>
                  <a:cubicBezTo>
                    <a:pt x="37629" y="40793"/>
                    <a:pt x="37586" y="40793"/>
                    <a:pt x="37519" y="40793"/>
                  </a:cubicBezTo>
                  <a:cubicBezTo>
                    <a:pt x="37482" y="40718"/>
                    <a:pt x="37445" y="40793"/>
                    <a:pt x="37408" y="40793"/>
                  </a:cubicBezTo>
                  <a:cubicBezTo>
                    <a:pt x="37335" y="40718"/>
                    <a:pt x="37298" y="40643"/>
                    <a:pt x="37261" y="40643"/>
                  </a:cubicBezTo>
                  <a:cubicBezTo>
                    <a:pt x="37298" y="40417"/>
                    <a:pt x="37298" y="40204"/>
                    <a:pt x="37372" y="40054"/>
                  </a:cubicBezTo>
                  <a:cubicBezTo>
                    <a:pt x="37372" y="39979"/>
                    <a:pt x="37482" y="39979"/>
                    <a:pt x="37482" y="39903"/>
                  </a:cubicBezTo>
                  <a:cubicBezTo>
                    <a:pt x="37519" y="39828"/>
                    <a:pt x="37519" y="39753"/>
                    <a:pt x="37519" y="39603"/>
                  </a:cubicBezTo>
                  <a:cubicBezTo>
                    <a:pt x="37519" y="39452"/>
                    <a:pt x="37482" y="39452"/>
                    <a:pt x="37445" y="39314"/>
                  </a:cubicBezTo>
                  <a:cubicBezTo>
                    <a:pt x="37408" y="39377"/>
                    <a:pt x="37372" y="39314"/>
                    <a:pt x="37335" y="39314"/>
                  </a:cubicBezTo>
                  <a:close/>
                  <a:moveTo>
                    <a:pt x="35448" y="40868"/>
                  </a:moveTo>
                  <a:lnTo>
                    <a:pt x="35448" y="40868"/>
                  </a:lnTo>
                  <a:cubicBezTo>
                    <a:pt x="35375" y="40868"/>
                    <a:pt x="35338" y="40793"/>
                    <a:pt x="35301" y="40793"/>
                  </a:cubicBezTo>
                  <a:cubicBezTo>
                    <a:pt x="35264" y="40718"/>
                    <a:pt x="35191" y="40793"/>
                    <a:pt x="35154" y="40793"/>
                  </a:cubicBezTo>
                  <a:cubicBezTo>
                    <a:pt x="35081" y="40718"/>
                    <a:pt x="35081" y="40643"/>
                    <a:pt x="35013" y="40643"/>
                  </a:cubicBezTo>
                  <a:cubicBezTo>
                    <a:pt x="34940" y="40568"/>
                    <a:pt x="34940" y="40417"/>
                    <a:pt x="34866" y="40355"/>
                  </a:cubicBezTo>
                  <a:cubicBezTo>
                    <a:pt x="34830" y="40279"/>
                    <a:pt x="34793" y="40355"/>
                    <a:pt x="34719" y="40355"/>
                  </a:cubicBezTo>
                  <a:cubicBezTo>
                    <a:pt x="34609" y="40492"/>
                    <a:pt x="34609" y="40492"/>
                    <a:pt x="34609" y="40492"/>
                  </a:cubicBezTo>
                  <a:cubicBezTo>
                    <a:pt x="34646" y="40492"/>
                    <a:pt x="34683" y="40568"/>
                    <a:pt x="34719" y="40643"/>
                  </a:cubicBezTo>
                  <a:cubicBezTo>
                    <a:pt x="34793" y="40718"/>
                    <a:pt x="34793" y="40868"/>
                    <a:pt x="34830" y="40868"/>
                  </a:cubicBezTo>
                  <a:cubicBezTo>
                    <a:pt x="34866" y="40944"/>
                    <a:pt x="34940" y="41019"/>
                    <a:pt x="34977" y="41094"/>
                  </a:cubicBezTo>
                  <a:cubicBezTo>
                    <a:pt x="35050" y="41244"/>
                    <a:pt x="35081" y="41395"/>
                    <a:pt x="35191" y="41395"/>
                  </a:cubicBezTo>
                  <a:cubicBezTo>
                    <a:pt x="35264" y="41395"/>
                    <a:pt x="35301" y="41244"/>
                    <a:pt x="35375" y="41094"/>
                  </a:cubicBezTo>
                  <a:cubicBezTo>
                    <a:pt x="35375" y="41094"/>
                    <a:pt x="35411" y="40944"/>
                    <a:pt x="35448" y="40868"/>
                  </a:cubicBezTo>
                  <a:close/>
                  <a:moveTo>
                    <a:pt x="45286" y="21693"/>
                  </a:moveTo>
                  <a:lnTo>
                    <a:pt x="45286" y="21693"/>
                  </a:lnTo>
                  <a:cubicBezTo>
                    <a:pt x="45329" y="21693"/>
                    <a:pt x="45329" y="21693"/>
                    <a:pt x="45329" y="21693"/>
                  </a:cubicBezTo>
                  <a:cubicBezTo>
                    <a:pt x="45359" y="21693"/>
                    <a:pt x="45359" y="21693"/>
                    <a:pt x="45396" y="21693"/>
                  </a:cubicBezTo>
                  <a:lnTo>
                    <a:pt x="45396" y="21693"/>
                  </a:lnTo>
                  <a:cubicBezTo>
                    <a:pt x="45396" y="21693"/>
                    <a:pt x="45396" y="21693"/>
                    <a:pt x="45433" y="21693"/>
                  </a:cubicBezTo>
                  <a:lnTo>
                    <a:pt x="45433" y="21693"/>
                  </a:lnTo>
                  <a:cubicBezTo>
                    <a:pt x="45470" y="21769"/>
                    <a:pt x="45470" y="21769"/>
                    <a:pt x="45470" y="21769"/>
                  </a:cubicBezTo>
                  <a:cubicBezTo>
                    <a:pt x="45470" y="21769"/>
                    <a:pt x="45470" y="21769"/>
                    <a:pt x="45506" y="21769"/>
                  </a:cubicBezTo>
                  <a:cubicBezTo>
                    <a:pt x="45506" y="21844"/>
                    <a:pt x="45506" y="21844"/>
                    <a:pt x="45543" y="21844"/>
                  </a:cubicBezTo>
                  <a:cubicBezTo>
                    <a:pt x="45543" y="21919"/>
                    <a:pt x="45543" y="21919"/>
                    <a:pt x="45543" y="21919"/>
                  </a:cubicBezTo>
                  <a:cubicBezTo>
                    <a:pt x="45580" y="21919"/>
                    <a:pt x="45617" y="21919"/>
                    <a:pt x="45617" y="21919"/>
                  </a:cubicBezTo>
                  <a:cubicBezTo>
                    <a:pt x="45690" y="21919"/>
                    <a:pt x="45727" y="21919"/>
                    <a:pt x="45764" y="21919"/>
                  </a:cubicBezTo>
                  <a:cubicBezTo>
                    <a:pt x="45831" y="21994"/>
                    <a:pt x="45868" y="22069"/>
                    <a:pt x="45905" y="22145"/>
                  </a:cubicBezTo>
                  <a:cubicBezTo>
                    <a:pt x="45978" y="22220"/>
                    <a:pt x="46015" y="22145"/>
                    <a:pt x="46088" y="22145"/>
                  </a:cubicBezTo>
                  <a:cubicBezTo>
                    <a:pt x="46125" y="22145"/>
                    <a:pt x="46162" y="22145"/>
                    <a:pt x="46199" y="22145"/>
                  </a:cubicBezTo>
                  <a:cubicBezTo>
                    <a:pt x="46235" y="22145"/>
                    <a:pt x="46235" y="22069"/>
                    <a:pt x="46272" y="22069"/>
                  </a:cubicBezTo>
                  <a:cubicBezTo>
                    <a:pt x="46346" y="22069"/>
                    <a:pt x="46376" y="21994"/>
                    <a:pt x="46413" y="21919"/>
                  </a:cubicBezTo>
                  <a:cubicBezTo>
                    <a:pt x="46450" y="21844"/>
                    <a:pt x="46486" y="21844"/>
                    <a:pt x="46523" y="21769"/>
                  </a:cubicBezTo>
                  <a:cubicBezTo>
                    <a:pt x="46523" y="21693"/>
                    <a:pt x="46523" y="21618"/>
                    <a:pt x="46560" y="21618"/>
                  </a:cubicBezTo>
                  <a:cubicBezTo>
                    <a:pt x="46633" y="21556"/>
                    <a:pt x="46670" y="21480"/>
                    <a:pt x="46707" y="21480"/>
                  </a:cubicBezTo>
                  <a:cubicBezTo>
                    <a:pt x="46744" y="21405"/>
                    <a:pt x="46817" y="21480"/>
                    <a:pt x="46848" y="21480"/>
                  </a:cubicBezTo>
                  <a:cubicBezTo>
                    <a:pt x="46885" y="21480"/>
                    <a:pt x="46885" y="21405"/>
                    <a:pt x="46921" y="21405"/>
                  </a:cubicBezTo>
                  <a:cubicBezTo>
                    <a:pt x="46958" y="21405"/>
                    <a:pt x="46995" y="21330"/>
                    <a:pt x="46995" y="21330"/>
                  </a:cubicBezTo>
                  <a:cubicBezTo>
                    <a:pt x="47032" y="21330"/>
                    <a:pt x="47068" y="21330"/>
                    <a:pt x="47105" y="21330"/>
                  </a:cubicBezTo>
                  <a:cubicBezTo>
                    <a:pt x="47105" y="21330"/>
                    <a:pt x="47142" y="21255"/>
                    <a:pt x="47179" y="21255"/>
                  </a:cubicBezTo>
                  <a:cubicBezTo>
                    <a:pt x="47179" y="21255"/>
                    <a:pt x="47215" y="21180"/>
                    <a:pt x="47252" y="21180"/>
                  </a:cubicBezTo>
                  <a:cubicBezTo>
                    <a:pt x="47252" y="21180"/>
                    <a:pt x="47289" y="21180"/>
                    <a:pt x="47326" y="21180"/>
                  </a:cubicBezTo>
                  <a:lnTo>
                    <a:pt x="47362" y="21104"/>
                  </a:lnTo>
                  <a:cubicBezTo>
                    <a:pt x="47393" y="21029"/>
                    <a:pt x="47430" y="21029"/>
                    <a:pt x="47430" y="21029"/>
                  </a:cubicBezTo>
                  <a:cubicBezTo>
                    <a:pt x="47467" y="20954"/>
                    <a:pt x="47467" y="20879"/>
                    <a:pt x="47503" y="20879"/>
                  </a:cubicBezTo>
                  <a:cubicBezTo>
                    <a:pt x="47540" y="20804"/>
                    <a:pt x="47540" y="20728"/>
                    <a:pt x="47577" y="20653"/>
                  </a:cubicBezTo>
                  <a:cubicBezTo>
                    <a:pt x="47577" y="20653"/>
                    <a:pt x="47614" y="20578"/>
                    <a:pt x="47650" y="20503"/>
                  </a:cubicBezTo>
                  <a:cubicBezTo>
                    <a:pt x="47687" y="20365"/>
                    <a:pt x="47724" y="20290"/>
                    <a:pt x="47797" y="20290"/>
                  </a:cubicBezTo>
                  <a:cubicBezTo>
                    <a:pt x="48159" y="20290"/>
                    <a:pt x="48159" y="20290"/>
                    <a:pt x="48159" y="20290"/>
                  </a:cubicBezTo>
                  <a:cubicBezTo>
                    <a:pt x="48196" y="20290"/>
                    <a:pt x="48232" y="20215"/>
                    <a:pt x="48269" y="20139"/>
                  </a:cubicBezTo>
                  <a:cubicBezTo>
                    <a:pt x="48306" y="20139"/>
                    <a:pt x="48343" y="20064"/>
                    <a:pt x="48343" y="19989"/>
                  </a:cubicBezTo>
                  <a:cubicBezTo>
                    <a:pt x="48373" y="19989"/>
                    <a:pt x="48410" y="19914"/>
                    <a:pt x="48447" y="19839"/>
                  </a:cubicBezTo>
                  <a:cubicBezTo>
                    <a:pt x="48447" y="19839"/>
                    <a:pt x="48447" y="19763"/>
                    <a:pt x="48447" y="19688"/>
                  </a:cubicBezTo>
                  <a:cubicBezTo>
                    <a:pt x="48373" y="19688"/>
                    <a:pt x="48373" y="19688"/>
                    <a:pt x="48373" y="19688"/>
                  </a:cubicBezTo>
                  <a:cubicBezTo>
                    <a:pt x="48306" y="19763"/>
                    <a:pt x="48269" y="19763"/>
                    <a:pt x="48232" y="19839"/>
                  </a:cubicBezTo>
                  <a:cubicBezTo>
                    <a:pt x="48232" y="19914"/>
                    <a:pt x="48232" y="19989"/>
                    <a:pt x="48232" y="19989"/>
                  </a:cubicBezTo>
                  <a:cubicBezTo>
                    <a:pt x="48196" y="20064"/>
                    <a:pt x="48159" y="20064"/>
                    <a:pt x="48085" y="20064"/>
                  </a:cubicBezTo>
                  <a:cubicBezTo>
                    <a:pt x="48049" y="20064"/>
                    <a:pt x="48049" y="20064"/>
                    <a:pt x="48049" y="20064"/>
                  </a:cubicBezTo>
                  <a:cubicBezTo>
                    <a:pt x="48012" y="20064"/>
                    <a:pt x="47938" y="19989"/>
                    <a:pt x="47901" y="19914"/>
                  </a:cubicBezTo>
                  <a:cubicBezTo>
                    <a:pt x="47865" y="19839"/>
                    <a:pt x="47865" y="19688"/>
                    <a:pt x="47797" y="19688"/>
                  </a:cubicBezTo>
                  <a:cubicBezTo>
                    <a:pt x="47797" y="19613"/>
                    <a:pt x="47761" y="19688"/>
                    <a:pt x="47761" y="19688"/>
                  </a:cubicBezTo>
                  <a:cubicBezTo>
                    <a:pt x="47687" y="19688"/>
                    <a:pt x="47687" y="19688"/>
                    <a:pt x="47687" y="19688"/>
                  </a:cubicBezTo>
                  <a:cubicBezTo>
                    <a:pt x="47540" y="19688"/>
                    <a:pt x="47467" y="19688"/>
                    <a:pt x="47362" y="19613"/>
                  </a:cubicBezTo>
                  <a:cubicBezTo>
                    <a:pt x="47362" y="19538"/>
                    <a:pt x="47326" y="19538"/>
                    <a:pt x="47326" y="19538"/>
                  </a:cubicBezTo>
                  <a:cubicBezTo>
                    <a:pt x="47289" y="19538"/>
                    <a:pt x="47252" y="19475"/>
                    <a:pt x="47252" y="19475"/>
                  </a:cubicBezTo>
                  <a:cubicBezTo>
                    <a:pt x="47215" y="19400"/>
                    <a:pt x="47179" y="19400"/>
                    <a:pt x="47179" y="19325"/>
                  </a:cubicBezTo>
                  <a:cubicBezTo>
                    <a:pt x="47142" y="19250"/>
                    <a:pt x="47142" y="19250"/>
                    <a:pt x="47142" y="19174"/>
                  </a:cubicBezTo>
                  <a:cubicBezTo>
                    <a:pt x="47142" y="18874"/>
                    <a:pt x="47142" y="18874"/>
                    <a:pt x="47142" y="18874"/>
                  </a:cubicBezTo>
                  <a:cubicBezTo>
                    <a:pt x="47215" y="18874"/>
                    <a:pt x="47215" y="18798"/>
                    <a:pt x="47289" y="18798"/>
                  </a:cubicBezTo>
                  <a:cubicBezTo>
                    <a:pt x="47362" y="18798"/>
                    <a:pt x="47393" y="18874"/>
                    <a:pt x="47467" y="18798"/>
                  </a:cubicBezTo>
                  <a:cubicBezTo>
                    <a:pt x="47503" y="18798"/>
                    <a:pt x="47540" y="18798"/>
                    <a:pt x="47540" y="18798"/>
                  </a:cubicBezTo>
                  <a:cubicBezTo>
                    <a:pt x="47614" y="18798"/>
                    <a:pt x="47650" y="18798"/>
                    <a:pt x="47724" y="18723"/>
                  </a:cubicBezTo>
                  <a:cubicBezTo>
                    <a:pt x="47761" y="18648"/>
                    <a:pt x="47797" y="18573"/>
                    <a:pt x="47834" y="18422"/>
                  </a:cubicBezTo>
                  <a:cubicBezTo>
                    <a:pt x="47865" y="18422"/>
                    <a:pt x="47865" y="18422"/>
                    <a:pt x="47901" y="18498"/>
                  </a:cubicBezTo>
                  <a:cubicBezTo>
                    <a:pt x="47938" y="18498"/>
                    <a:pt x="47938" y="18573"/>
                    <a:pt x="47938" y="18648"/>
                  </a:cubicBezTo>
                  <a:cubicBezTo>
                    <a:pt x="47975" y="18723"/>
                    <a:pt x="47938" y="18874"/>
                    <a:pt x="47938" y="18949"/>
                  </a:cubicBezTo>
                  <a:cubicBezTo>
                    <a:pt x="47938" y="19024"/>
                    <a:pt x="47975" y="19099"/>
                    <a:pt x="47975" y="19099"/>
                  </a:cubicBezTo>
                  <a:cubicBezTo>
                    <a:pt x="48012" y="19174"/>
                    <a:pt x="48012" y="19250"/>
                    <a:pt x="48012" y="19250"/>
                  </a:cubicBezTo>
                  <a:cubicBezTo>
                    <a:pt x="48049" y="19400"/>
                    <a:pt x="48122" y="19400"/>
                    <a:pt x="48196" y="19400"/>
                  </a:cubicBezTo>
                  <a:cubicBezTo>
                    <a:pt x="48232" y="19400"/>
                    <a:pt x="48232" y="19400"/>
                    <a:pt x="48269" y="19325"/>
                  </a:cubicBezTo>
                  <a:cubicBezTo>
                    <a:pt x="48269" y="19250"/>
                    <a:pt x="48269" y="19174"/>
                    <a:pt x="48269" y="19174"/>
                  </a:cubicBezTo>
                  <a:cubicBezTo>
                    <a:pt x="48306" y="19024"/>
                    <a:pt x="48373" y="19024"/>
                    <a:pt x="48410" y="18949"/>
                  </a:cubicBezTo>
                  <a:cubicBezTo>
                    <a:pt x="48483" y="18949"/>
                    <a:pt x="48520" y="18949"/>
                    <a:pt x="48557" y="18949"/>
                  </a:cubicBezTo>
                  <a:cubicBezTo>
                    <a:pt x="48630" y="18949"/>
                    <a:pt x="48667" y="18949"/>
                    <a:pt x="48741" y="18949"/>
                  </a:cubicBezTo>
                  <a:cubicBezTo>
                    <a:pt x="48741" y="18949"/>
                    <a:pt x="48777" y="18949"/>
                    <a:pt x="48777" y="18874"/>
                  </a:cubicBezTo>
                  <a:cubicBezTo>
                    <a:pt x="48777" y="18798"/>
                    <a:pt x="48777" y="18723"/>
                    <a:pt x="48777" y="18648"/>
                  </a:cubicBezTo>
                  <a:cubicBezTo>
                    <a:pt x="48777" y="18498"/>
                    <a:pt x="48741" y="18422"/>
                    <a:pt x="48704" y="18285"/>
                  </a:cubicBezTo>
                  <a:cubicBezTo>
                    <a:pt x="48704" y="18209"/>
                    <a:pt x="48667" y="18134"/>
                    <a:pt x="48667" y="18134"/>
                  </a:cubicBezTo>
                  <a:cubicBezTo>
                    <a:pt x="48594" y="18059"/>
                    <a:pt x="48557" y="18059"/>
                    <a:pt x="48520" y="17984"/>
                  </a:cubicBezTo>
                  <a:cubicBezTo>
                    <a:pt x="48447" y="17909"/>
                    <a:pt x="48410" y="17833"/>
                    <a:pt x="48373" y="17758"/>
                  </a:cubicBezTo>
                  <a:cubicBezTo>
                    <a:pt x="48373" y="17608"/>
                    <a:pt x="48410" y="17533"/>
                    <a:pt x="48373" y="17457"/>
                  </a:cubicBezTo>
                  <a:cubicBezTo>
                    <a:pt x="48373" y="17382"/>
                    <a:pt x="48343" y="17382"/>
                    <a:pt x="48306" y="17382"/>
                  </a:cubicBezTo>
                  <a:cubicBezTo>
                    <a:pt x="48306" y="17320"/>
                    <a:pt x="48306" y="17244"/>
                    <a:pt x="48306" y="17244"/>
                  </a:cubicBezTo>
                  <a:cubicBezTo>
                    <a:pt x="48306" y="17169"/>
                    <a:pt x="48306" y="17094"/>
                    <a:pt x="48306" y="17094"/>
                  </a:cubicBezTo>
                  <a:cubicBezTo>
                    <a:pt x="48306" y="17019"/>
                    <a:pt x="48269" y="17019"/>
                    <a:pt x="48232" y="17019"/>
                  </a:cubicBezTo>
                  <a:cubicBezTo>
                    <a:pt x="48196" y="16944"/>
                    <a:pt x="48159" y="16944"/>
                    <a:pt x="48085" y="16868"/>
                  </a:cubicBezTo>
                  <a:cubicBezTo>
                    <a:pt x="48049" y="16868"/>
                    <a:pt x="48049" y="16793"/>
                    <a:pt x="48012" y="16793"/>
                  </a:cubicBezTo>
                  <a:cubicBezTo>
                    <a:pt x="48049" y="16718"/>
                    <a:pt x="48049" y="16718"/>
                    <a:pt x="48085" y="16643"/>
                  </a:cubicBezTo>
                  <a:cubicBezTo>
                    <a:pt x="48085" y="16643"/>
                    <a:pt x="48122" y="16643"/>
                    <a:pt x="48159" y="16643"/>
                  </a:cubicBezTo>
                  <a:cubicBezTo>
                    <a:pt x="48196" y="16643"/>
                    <a:pt x="48232" y="16793"/>
                    <a:pt x="48269" y="16868"/>
                  </a:cubicBezTo>
                  <a:cubicBezTo>
                    <a:pt x="48306" y="16868"/>
                    <a:pt x="48269" y="17019"/>
                    <a:pt x="48306" y="17019"/>
                  </a:cubicBezTo>
                  <a:cubicBezTo>
                    <a:pt x="48343" y="17019"/>
                    <a:pt x="48343" y="17019"/>
                    <a:pt x="48373" y="17019"/>
                  </a:cubicBezTo>
                  <a:cubicBezTo>
                    <a:pt x="48447" y="17019"/>
                    <a:pt x="48447" y="17019"/>
                    <a:pt x="48447" y="17019"/>
                  </a:cubicBezTo>
                  <a:cubicBezTo>
                    <a:pt x="48483" y="17019"/>
                    <a:pt x="48520" y="16944"/>
                    <a:pt x="48520" y="16944"/>
                  </a:cubicBezTo>
                  <a:cubicBezTo>
                    <a:pt x="48557" y="16944"/>
                    <a:pt x="48557" y="17019"/>
                    <a:pt x="48594" y="17019"/>
                  </a:cubicBezTo>
                  <a:cubicBezTo>
                    <a:pt x="48630" y="16793"/>
                    <a:pt x="48630" y="16643"/>
                    <a:pt x="48630" y="16417"/>
                  </a:cubicBezTo>
                  <a:cubicBezTo>
                    <a:pt x="48630" y="16279"/>
                    <a:pt x="48630" y="16279"/>
                    <a:pt x="48630" y="16279"/>
                  </a:cubicBezTo>
                  <a:cubicBezTo>
                    <a:pt x="48630" y="16279"/>
                    <a:pt x="48630" y="16204"/>
                    <a:pt x="48630" y="16129"/>
                  </a:cubicBezTo>
                  <a:cubicBezTo>
                    <a:pt x="48630" y="16129"/>
                    <a:pt x="48667" y="16054"/>
                    <a:pt x="48667" y="15979"/>
                  </a:cubicBezTo>
                  <a:cubicBezTo>
                    <a:pt x="48667" y="15979"/>
                    <a:pt x="48667" y="15903"/>
                    <a:pt x="48667" y="15828"/>
                  </a:cubicBezTo>
                  <a:cubicBezTo>
                    <a:pt x="48630" y="15828"/>
                    <a:pt x="48594" y="15828"/>
                    <a:pt x="48594" y="15828"/>
                  </a:cubicBezTo>
                  <a:cubicBezTo>
                    <a:pt x="48520" y="15753"/>
                    <a:pt x="48483" y="15753"/>
                    <a:pt x="48447" y="15753"/>
                  </a:cubicBezTo>
                  <a:cubicBezTo>
                    <a:pt x="48373" y="15753"/>
                    <a:pt x="48343" y="15678"/>
                    <a:pt x="48269" y="15753"/>
                  </a:cubicBezTo>
                  <a:cubicBezTo>
                    <a:pt x="48269" y="15753"/>
                    <a:pt x="48269" y="15828"/>
                    <a:pt x="48269" y="15903"/>
                  </a:cubicBezTo>
                  <a:cubicBezTo>
                    <a:pt x="48232" y="15903"/>
                    <a:pt x="48196" y="15903"/>
                    <a:pt x="48159" y="15903"/>
                  </a:cubicBezTo>
                  <a:cubicBezTo>
                    <a:pt x="47938" y="15903"/>
                    <a:pt x="47938" y="15903"/>
                    <a:pt x="47938" y="15903"/>
                  </a:cubicBezTo>
                  <a:cubicBezTo>
                    <a:pt x="47975" y="15828"/>
                    <a:pt x="47975" y="15753"/>
                    <a:pt x="48012" y="15753"/>
                  </a:cubicBezTo>
                  <a:cubicBezTo>
                    <a:pt x="48012" y="15678"/>
                    <a:pt x="48049" y="15678"/>
                    <a:pt x="48085" y="15678"/>
                  </a:cubicBezTo>
                  <a:cubicBezTo>
                    <a:pt x="48085" y="15678"/>
                    <a:pt x="48122" y="15603"/>
                    <a:pt x="48159" y="15603"/>
                  </a:cubicBezTo>
                  <a:cubicBezTo>
                    <a:pt x="48159" y="15603"/>
                    <a:pt x="48122" y="15527"/>
                    <a:pt x="48159" y="15452"/>
                  </a:cubicBezTo>
                  <a:cubicBezTo>
                    <a:pt x="48085" y="15452"/>
                    <a:pt x="48049" y="15377"/>
                    <a:pt x="48012" y="15377"/>
                  </a:cubicBezTo>
                  <a:cubicBezTo>
                    <a:pt x="47975" y="15377"/>
                    <a:pt x="47975" y="15302"/>
                    <a:pt x="47938" y="15302"/>
                  </a:cubicBezTo>
                  <a:cubicBezTo>
                    <a:pt x="47975" y="15164"/>
                    <a:pt x="47975" y="15164"/>
                    <a:pt x="47975" y="15164"/>
                  </a:cubicBezTo>
                  <a:cubicBezTo>
                    <a:pt x="48269" y="15164"/>
                    <a:pt x="48269" y="15164"/>
                    <a:pt x="48269" y="15164"/>
                  </a:cubicBezTo>
                  <a:cubicBezTo>
                    <a:pt x="48269" y="15603"/>
                    <a:pt x="48269" y="15603"/>
                    <a:pt x="48269" y="15603"/>
                  </a:cubicBezTo>
                  <a:cubicBezTo>
                    <a:pt x="48557" y="15603"/>
                    <a:pt x="48557" y="15603"/>
                    <a:pt x="48557" y="15603"/>
                  </a:cubicBezTo>
                  <a:cubicBezTo>
                    <a:pt x="48594" y="15603"/>
                    <a:pt x="48630" y="15603"/>
                    <a:pt x="48630" y="15527"/>
                  </a:cubicBezTo>
                  <a:cubicBezTo>
                    <a:pt x="48667" y="15527"/>
                    <a:pt x="48630" y="15452"/>
                    <a:pt x="48667" y="15377"/>
                  </a:cubicBezTo>
                  <a:cubicBezTo>
                    <a:pt x="48704" y="15377"/>
                    <a:pt x="48777" y="15377"/>
                    <a:pt x="48814" y="15377"/>
                  </a:cubicBezTo>
                  <a:cubicBezTo>
                    <a:pt x="48882" y="15377"/>
                    <a:pt x="48882" y="15377"/>
                    <a:pt x="48882" y="15377"/>
                  </a:cubicBezTo>
                  <a:cubicBezTo>
                    <a:pt x="48992" y="15377"/>
                    <a:pt x="48992" y="15527"/>
                    <a:pt x="49102" y="15527"/>
                  </a:cubicBezTo>
                  <a:cubicBezTo>
                    <a:pt x="49139" y="15527"/>
                    <a:pt x="49176" y="15452"/>
                    <a:pt x="49212" y="15452"/>
                  </a:cubicBezTo>
                  <a:cubicBezTo>
                    <a:pt x="49212" y="15377"/>
                    <a:pt x="49212" y="15302"/>
                    <a:pt x="49249" y="15302"/>
                  </a:cubicBezTo>
                  <a:cubicBezTo>
                    <a:pt x="49286" y="15227"/>
                    <a:pt x="49323" y="15227"/>
                    <a:pt x="49323" y="15164"/>
                  </a:cubicBezTo>
                  <a:cubicBezTo>
                    <a:pt x="49323" y="15089"/>
                    <a:pt x="49286" y="15014"/>
                    <a:pt x="49249" y="14938"/>
                  </a:cubicBezTo>
                  <a:cubicBezTo>
                    <a:pt x="49249" y="14863"/>
                    <a:pt x="49212" y="14788"/>
                    <a:pt x="49212" y="14788"/>
                  </a:cubicBezTo>
                  <a:cubicBezTo>
                    <a:pt x="49176" y="14713"/>
                    <a:pt x="49139" y="14638"/>
                    <a:pt x="49102" y="14638"/>
                  </a:cubicBezTo>
                  <a:cubicBezTo>
                    <a:pt x="49065" y="14638"/>
                    <a:pt x="49029" y="14638"/>
                    <a:pt x="48992" y="14638"/>
                  </a:cubicBezTo>
                  <a:cubicBezTo>
                    <a:pt x="48955" y="14638"/>
                    <a:pt x="48955" y="14713"/>
                    <a:pt x="48918" y="14713"/>
                  </a:cubicBezTo>
                  <a:cubicBezTo>
                    <a:pt x="48882" y="14713"/>
                    <a:pt x="48882" y="14788"/>
                    <a:pt x="48851" y="14788"/>
                  </a:cubicBezTo>
                  <a:cubicBezTo>
                    <a:pt x="48814" y="14788"/>
                    <a:pt x="48814" y="14713"/>
                    <a:pt x="48777" y="14713"/>
                  </a:cubicBezTo>
                  <a:cubicBezTo>
                    <a:pt x="48741" y="14713"/>
                    <a:pt x="48704" y="14638"/>
                    <a:pt x="48704" y="14638"/>
                  </a:cubicBezTo>
                  <a:cubicBezTo>
                    <a:pt x="48704" y="14562"/>
                    <a:pt x="48667" y="14562"/>
                    <a:pt x="48667" y="14487"/>
                  </a:cubicBezTo>
                  <a:cubicBezTo>
                    <a:pt x="48667" y="14337"/>
                    <a:pt x="48704" y="14337"/>
                    <a:pt x="48741" y="14337"/>
                  </a:cubicBezTo>
                  <a:cubicBezTo>
                    <a:pt x="48777" y="14337"/>
                    <a:pt x="48814" y="14337"/>
                    <a:pt x="48814" y="14337"/>
                  </a:cubicBezTo>
                  <a:cubicBezTo>
                    <a:pt x="48851" y="14337"/>
                    <a:pt x="48882" y="14412"/>
                    <a:pt x="48882" y="14412"/>
                  </a:cubicBezTo>
                  <a:cubicBezTo>
                    <a:pt x="48955" y="14412"/>
                    <a:pt x="48992" y="14412"/>
                    <a:pt x="49029" y="14412"/>
                  </a:cubicBezTo>
                  <a:cubicBezTo>
                    <a:pt x="49102" y="14412"/>
                    <a:pt x="49139" y="14412"/>
                    <a:pt x="49212" y="14412"/>
                  </a:cubicBezTo>
                  <a:lnTo>
                    <a:pt x="49249" y="14337"/>
                  </a:lnTo>
                  <a:cubicBezTo>
                    <a:pt x="49323" y="14262"/>
                    <a:pt x="49323" y="14262"/>
                    <a:pt x="49323" y="14262"/>
                  </a:cubicBezTo>
                  <a:cubicBezTo>
                    <a:pt x="49359" y="14186"/>
                    <a:pt x="49359" y="14124"/>
                    <a:pt x="49396" y="14124"/>
                  </a:cubicBezTo>
                  <a:cubicBezTo>
                    <a:pt x="49427" y="14124"/>
                    <a:pt x="49427" y="14186"/>
                    <a:pt x="49464" y="14186"/>
                  </a:cubicBezTo>
                  <a:cubicBezTo>
                    <a:pt x="49574" y="14186"/>
                    <a:pt x="49574" y="14186"/>
                    <a:pt x="49574" y="14186"/>
                  </a:cubicBezTo>
                  <a:cubicBezTo>
                    <a:pt x="49611" y="14186"/>
                    <a:pt x="49647" y="14186"/>
                    <a:pt x="49684" y="14186"/>
                  </a:cubicBezTo>
                  <a:cubicBezTo>
                    <a:pt x="49721" y="14186"/>
                    <a:pt x="49721" y="14186"/>
                    <a:pt x="49758" y="14124"/>
                  </a:cubicBezTo>
                  <a:cubicBezTo>
                    <a:pt x="49794" y="14124"/>
                    <a:pt x="49758" y="14049"/>
                    <a:pt x="49758" y="13973"/>
                  </a:cubicBezTo>
                  <a:cubicBezTo>
                    <a:pt x="49721" y="13898"/>
                    <a:pt x="49684" y="13823"/>
                    <a:pt x="49647" y="13823"/>
                  </a:cubicBezTo>
                  <a:cubicBezTo>
                    <a:pt x="49611" y="13748"/>
                    <a:pt x="49574" y="13823"/>
                    <a:pt x="49574" y="13823"/>
                  </a:cubicBezTo>
                  <a:cubicBezTo>
                    <a:pt x="49537" y="13748"/>
                    <a:pt x="49500" y="13748"/>
                    <a:pt x="49464" y="13673"/>
                  </a:cubicBezTo>
                  <a:cubicBezTo>
                    <a:pt x="49427" y="13597"/>
                    <a:pt x="49396" y="13597"/>
                    <a:pt x="49396" y="13522"/>
                  </a:cubicBezTo>
                  <a:cubicBezTo>
                    <a:pt x="49396" y="13447"/>
                    <a:pt x="49359" y="13447"/>
                    <a:pt x="49359" y="13372"/>
                  </a:cubicBezTo>
                  <a:cubicBezTo>
                    <a:pt x="49359" y="13297"/>
                    <a:pt x="49396" y="13221"/>
                    <a:pt x="49396" y="13159"/>
                  </a:cubicBezTo>
                  <a:cubicBezTo>
                    <a:pt x="49396" y="13084"/>
                    <a:pt x="49359" y="13008"/>
                    <a:pt x="49359" y="12933"/>
                  </a:cubicBezTo>
                  <a:cubicBezTo>
                    <a:pt x="49359" y="12858"/>
                    <a:pt x="49396" y="12858"/>
                    <a:pt x="49396" y="12783"/>
                  </a:cubicBezTo>
                  <a:lnTo>
                    <a:pt x="49396" y="12708"/>
                  </a:lnTo>
                  <a:cubicBezTo>
                    <a:pt x="49500" y="12708"/>
                    <a:pt x="49537" y="12708"/>
                    <a:pt x="49684" y="12708"/>
                  </a:cubicBezTo>
                  <a:cubicBezTo>
                    <a:pt x="49684" y="12256"/>
                    <a:pt x="49684" y="12256"/>
                    <a:pt x="49684" y="12256"/>
                  </a:cubicBezTo>
                  <a:cubicBezTo>
                    <a:pt x="49684" y="12106"/>
                    <a:pt x="49574" y="12043"/>
                    <a:pt x="49537" y="11893"/>
                  </a:cubicBezTo>
                  <a:cubicBezTo>
                    <a:pt x="49500" y="11818"/>
                    <a:pt x="49537" y="11818"/>
                    <a:pt x="49537" y="11743"/>
                  </a:cubicBezTo>
                  <a:cubicBezTo>
                    <a:pt x="49537" y="11667"/>
                    <a:pt x="49500" y="11592"/>
                    <a:pt x="49500" y="11517"/>
                  </a:cubicBezTo>
                  <a:cubicBezTo>
                    <a:pt x="49427" y="11517"/>
                    <a:pt x="49396" y="11592"/>
                    <a:pt x="49286" y="11517"/>
                  </a:cubicBezTo>
                  <a:cubicBezTo>
                    <a:pt x="49249" y="11517"/>
                    <a:pt x="49249" y="11517"/>
                    <a:pt x="49212" y="11517"/>
                  </a:cubicBezTo>
                  <a:cubicBezTo>
                    <a:pt x="49176" y="11517"/>
                    <a:pt x="49176" y="11442"/>
                    <a:pt x="49139" y="11442"/>
                  </a:cubicBezTo>
                  <a:cubicBezTo>
                    <a:pt x="49102" y="11442"/>
                    <a:pt x="49102" y="11442"/>
                    <a:pt x="49065" y="11367"/>
                  </a:cubicBezTo>
                  <a:cubicBezTo>
                    <a:pt x="49029" y="11367"/>
                    <a:pt x="49029" y="11367"/>
                    <a:pt x="48992" y="11291"/>
                  </a:cubicBezTo>
                  <a:cubicBezTo>
                    <a:pt x="48992" y="11291"/>
                    <a:pt x="48955" y="11216"/>
                    <a:pt x="48955" y="11141"/>
                  </a:cubicBezTo>
                  <a:cubicBezTo>
                    <a:pt x="48918" y="11141"/>
                    <a:pt x="48918" y="11078"/>
                    <a:pt x="48918" y="10991"/>
                  </a:cubicBezTo>
                  <a:cubicBezTo>
                    <a:pt x="48918" y="10928"/>
                    <a:pt x="48918" y="10928"/>
                    <a:pt x="48918" y="10928"/>
                  </a:cubicBezTo>
                  <a:cubicBezTo>
                    <a:pt x="48955" y="10853"/>
                    <a:pt x="48992" y="10853"/>
                    <a:pt x="48992" y="10853"/>
                  </a:cubicBezTo>
                  <a:cubicBezTo>
                    <a:pt x="49029" y="10778"/>
                    <a:pt x="49029" y="10702"/>
                    <a:pt x="49065" y="10702"/>
                  </a:cubicBezTo>
                  <a:cubicBezTo>
                    <a:pt x="49065" y="10627"/>
                    <a:pt x="49102" y="10702"/>
                    <a:pt x="49139" y="10702"/>
                  </a:cubicBezTo>
                  <a:cubicBezTo>
                    <a:pt x="49176" y="10627"/>
                    <a:pt x="49212" y="10627"/>
                    <a:pt x="49286" y="10627"/>
                  </a:cubicBezTo>
                  <a:cubicBezTo>
                    <a:pt x="49323" y="10627"/>
                    <a:pt x="49323" y="10627"/>
                    <a:pt x="49359" y="10627"/>
                  </a:cubicBezTo>
                  <a:cubicBezTo>
                    <a:pt x="49500" y="10627"/>
                    <a:pt x="49500" y="10627"/>
                    <a:pt x="49500" y="10627"/>
                  </a:cubicBezTo>
                  <a:cubicBezTo>
                    <a:pt x="49537" y="10627"/>
                    <a:pt x="49574" y="10552"/>
                    <a:pt x="49647" y="10627"/>
                  </a:cubicBezTo>
                  <a:lnTo>
                    <a:pt x="49684" y="10702"/>
                  </a:lnTo>
                  <a:cubicBezTo>
                    <a:pt x="49721" y="10778"/>
                    <a:pt x="49758" y="10778"/>
                    <a:pt x="49758" y="10928"/>
                  </a:cubicBezTo>
                  <a:cubicBezTo>
                    <a:pt x="49758" y="10991"/>
                    <a:pt x="49758" y="10991"/>
                    <a:pt x="49758" y="10991"/>
                  </a:cubicBezTo>
                  <a:cubicBezTo>
                    <a:pt x="49794" y="10991"/>
                    <a:pt x="49758" y="11078"/>
                    <a:pt x="49721" y="11078"/>
                  </a:cubicBezTo>
                  <a:cubicBezTo>
                    <a:pt x="49721" y="11216"/>
                    <a:pt x="49684" y="11216"/>
                    <a:pt x="49684" y="11291"/>
                  </a:cubicBezTo>
                  <a:cubicBezTo>
                    <a:pt x="49684" y="11517"/>
                    <a:pt x="49721" y="11667"/>
                    <a:pt x="49758" y="11893"/>
                  </a:cubicBezTo>
                  <a:cubicBezTo>
                    <a:pt x="49868" y="11818"/>
                    <a:pt x="49868" y="11818"/>
                    <a:pt x="49868" y="11818"/>
                  </a:cubicBezTo>
                  <a:cubicBezTo>
                    <a:pt x="49868" y="10627"/>
                    <a:pt x="49868" y="10627"/>
                    <a:pt x="49868" y="10627"/>
                  </a:cubicBezTo>
                  <a:cubicBezTo>
                    <a:pt x="49868" y="10552"/>
                    <a:pt x="49905" y="10552"/>
                    <a:pt x="49905" y="10477"/>
                  </a:cubicBezTo>
                  <a:cubicBezTo>
                    <a:pt x="49935" y="10477"/>
                    <a:pt x="49972" y="10402"/>
                    <a:pt x="49972" y="10326"/>
                  </a:cubicBezTo>
                  <a:cubicBezTo>
                    <a:pt x="49972" y="10251"/>
                    <a:pt x="49972" y="10251"/>
                    <a:pt x="49972" y="10251"/>
                  </a:cubicBezTo>
                  <a:cubicBezTo>
                    <a:pt x="49972" y="10176"/>
                    <a:pt x="49935" y="10176"/>
                    <a:pt x="49935" y="10101"/>
                  </a:cubicBezTo>
                  <a:cubicBezTo>
                    <a:pt x="49905" y="10026"/>
                    <a:pt x="49905" y="9963"/>
                    <a:pt x="49831" y="9963"/>
                  </a:cubicBezTo>
                  <a:cubicBezTo>
                    <a:pt x="49794" y="9963"/>
                    <a:pt x="49758" y="9963"/>
                    <a:pt x="49721" y="9963"/>
                  </a:cubicBezTo>
                  <a:lnTo>
                    <a:pt x="49684" y="10026"/>
                  </a:lnTo>
                  <a:cubicBezTo>
                    <a:pt x="49611" y="10026"/>
                    <a:pt x="49611" y="10026"/>
                    <a:pt x="49537" y="10026"/>
                  </a:cubicBezTo>
                  <a:cubicBezTo>
                    <a:pt x="49427" y="10026"/>
                    <a:pt x="49427" y="10026"/>
                    <a:pt x="49427" y="10026"/>
                  </a:cubicBezTo>
                  <a:cubicBezTo>
                    <a:pt x="49396" y="10026"/>
                    <a:pt x="49396" y="10026"/>
                    <a:pt x="49359" y="10026"/>
                  </a:cubicBezTo>
                  <a:cubicBezTo>
                    <a:pt x="49323" y="10026"/>
                    <a:pt x="49323" y="10026"/>
                    <a:pt x="49286" y="10026"/>
                  </a:cubicBezTo>
                  <a:cubicBezTo>
                    <a:pt x="49286" y="9587"/>
                    <a:pt x="49286" y="9587"/>
                    <a:pt x="49286" y="9587"/>
                  </a:cubicBezTo>
                  <a:cubicBezTo>
                    <a:pt x="49323" y="9587"/>
                    <a:pt x="49359" y="9512"/>
                    <a:pt x="49359" y="9512"/>
                  </a:cubicBezTo>
                  <a:cubicBezTo>
                    <a:pt x="49396" y="9512"/>
                    <a:pt x="49396" y="9587"/>
                    <a:pt x="49427" y="9587"/>
                  </a:cubicBezTo>
                  <a:cubicBezTo>
                    <a:pt x="49500" y="9587"/>
                    <a:pt x="49500" y="9587"/>
                    <a:pt x="49500" y="9587"/>
                  </a:cubicBezTo>
                  <a:cubicBezTo>
                    <a:pt x="49574" y="9587"/>
                    <a:pt x="49611" y="9587"/>
                    <a:pt x="49647" y="9587"/>
                  </a:cubicBezTo>
                  <a:cubicBezTo>
                    <a:pt x="49684" y="9587"/>
                    <a:pt x="49684" y="9512"/>
                    <a:pt x="49721" y="9437"/>
                  </a:cubicBezTo>
                  <a:cubicBezTo>
                    <a:pt x="49684" y="9437"/>
                    <a:pt x="49684" y="9361"/>
                    <a:pt x="49684" y="9286"/>
                  </a:cubicBezTo>
                  <a:cubicBezTo>
                    <a:pt x="49647" y="9286"/>
                    <a:pt x="49647" y="9211"/>
                    <a:pt x="49611" y="9136"/>
                  </a:cubicBezTo>
                  <a:cubicBezTo>
                    <a:pt x="49537" y="9136"/>
                    <a:pt x="49500" y="9211"/>
                    <a:pt x="49464" y="9211"/>
                  </a:cubicBezTo>
                  <a:cubicBezTo>
                    <a:pt x="49427" y="9211"/>
                    <a:pt x="49427" y="9136"/>
                    <a:pt x="49396" y="9061"/>
                  </a:cubicBezTo>
                  <a:cubicBezTo>
                    <a:pt x="49359" y="9061"/>
                    <a:pt x="49359" y="9061"/>
                    <a:pt x="49323" y="9061"/>
                  </a:cubicBezTo>
                  <a:cubicBezTo>
                    <a:pt x="49286" y="9061"/>
                    <a:pt x="49286" y="9061"/>
                    <a:pt x="49249" y="9061"/>
                  </a:cubicBezTo>
                  <a:cubicBezTo>
                    <a:pt x="49212" y="9061"/>
                    <a:pt x="49176" y="8998"/>
                    <a:pt x="49139" y="8998"/>
                  </a:cubicBezTo>
                  <a:cubicBezTo>
                    <a:pt x="49065" y="8998"/>
                    <a:pt x="49029" y="8998"/>
                    <a:pt x="48955" y="9061"/>
                  </a:cubicBezTo>
                  <a:cubicBezTo>
                    <a:pt x="48955" y="9136"/>
                    <a:pt x="48992" y="9211"/>
                    <a:pt x="48955" y="9286"/>
                  </a:cubicBezTo>
                  <a:cubicBezTo>
                    <a:pt x="48955" y="9361"/>
                    <a:pt x="48955" y="9361"/>
                    <a:pt x="48918" y="9437"/>
                  </a:cubicBezTo>
                  <a:cubicBezTo>
                    <a:pt x="48918" y="9437"/>
                    <a:pt x="48882" y="9437"/>
                    <a:pt x="48851" y="9437"/>
                  </a:cubicBezTo>
                  <a:cubicBezTo>
                    <a:pt x="48851" y="9361"/>
                    <a:pt x="48814" y="9361"/>
                    <a:pt x="48777" y="9286"/>
                  </a:cubicBezTo>
                  <a:cubicBezTo>
                    <a:pt x="48777" y="9286"/>
                    <a:pt x="48777" y="9211"/>
                    <a:pt x="48777" y="9136"/>
                  </a:cubicBezTo>
                  <a:cubicBezTo>
                    <a:pt x="48777" y="9061"/>
                    <a:pt x="48777" y="8998"/>
                    <a:pt x="48814" y="8910"/>
                  </a:cubicBezTo>
                  <a:cubicBezTo>
                    <a:pt x="48814" y="8848"/>
                    <a:pt x="48814" y="8772"/>
                    <a:pt x="48851" y="8772"/>
                  </a:cubicBezTo>
                  <a:cubicBezTo>
                    <a:pt x="48851" y="8697"/>
                    <a:pt x="48882" y="8772"/>
                    <a:pt x="48918" y="8697"/>
                  </a:cubicBezTo>
                  <a:cubicBezTo>
                    <a:pt x="48918" y="8622"/>
                    <a:pt x="48955" y="8622"/>
                    <a:pt x="48955" y="8547"/>
                  </a:cubicBezTo>
                  <a:cubicBezTo>
                    <a:pt x="48992" y="8547"/>
                    <a:pt x="48955" y="8472"/>
                    <a:pt x="48955" y="8396"/>
                  </a:cubicBezTo>
                  <a:cubicBezTo>
                    <a:pt x="48955" y="8321"/>
                    <a:pt x="48955" y="8246"/>
                    <a:pt x="48955" y="8096"/>
                  </a:cubicBezTo>
                  <a:cubicBezTo>
                    <a:pt x="48955" y="8020"/>
                    <a:pt x="48992" y="7883"/>
                    <a:pt x="48992" y="7732"/>
                  </a:cubicBezTo>
                  <a:cubicBezTo>
                    <a:pt x="49212" y="7732"/>
                    <a:pt x="49212" y="7732"/>
                    <a:pt x="49212" y="7732"/>
                  </a:cubicBezTo>
                  <a:cubicBezTo>
                    <a:pt x="49212" y="7582"/>
                    <a:pt x="49212" y="7507"/>
                    <a:pt x="49249" y="7356"/>
                  </a:cubicBezTo>
                  <a:cubicBezTo>
                    <a:pt x="49249" y="7356"/>
                    <a:pt x="49286" y="7281"/>
                    <a:pt x="49286" y="7206"/>
                  </a:cubicBezTo>
                  <a:cubicBezTo>
                    <a:pt x="49359" y="7206"/>
                    <a:pt x="49396" y="7206"/>
                    <a:pt x="49427" y="7206"/>
                  </a:cubicBezTo>
                  <a:cubicBezTo>
                    <a:pt x="49500" y="7206"/>
                    <a:pt x="49500" y="7206"/>
                    <a:pt x="49500" y="7206"/>
                  </a:cubicBezTo>
                  <a:cubicBezTo>
                    <a:pt x="49537" y="7206"/>
                    <a:pt x="49537" y="7131"/>
                    <a:pt x="49574" y="7131"/>
                  </a:cubicBezTo>
                  <a:cubicBezTo>
                    <a:pt x="49574" y="7055"/>
                    <a:pt x="49574" y="6980"/>
                    <a:pt x="49574" y="6980"/>
                  </a:cubicBezTo>
                  <a:cubicBezTo>
                    <a:pt x="49574" y="6918"/>
                    <a:pt x="49537" y="6830"/>
                    <a:pt x="49537" y="6767"/>
                  </a:cubicBezTo>
                  <a:cubicBezTo>
                    <a:pt x="49537" y="6692"/>
                    <a:pt x="49574" y="6617"/>
                    <a:pt x="49611" y="6542"/>
                  </a:cubicBezTo>
                  <a:cubicBezTo>
                    <a:pt x="49611" y="6466"/>
                    <a:pt x="49647" y="6466"/>
                    <a:pt x="49647" y="6391"/>
                  </a:cubicBezTo>
                  <a:cubicBezTo>
                    <a:pt x="49647" y="6316"/>
                    <a:pt x="49684" y="6316"/>
                    <a:pt x="49684" y="6241"/>
                  </a:cubicBezTo>
                  <a:cubicBezTo>
                    <a:pt x="49684" y="6166"/>
                    <a:pt x="49721" y="6166"/>
                    <a:pt x="49758" y="6166"/>
                  </a:cubicBezTo>
                  <a:cubicBezTo>
                    <a:pt x="49794" y="6090"/>
                    <a:pt x="49831" y="6015"/>
                    <a:pt x="49905" y="6015"/>
                  </a:cubicBezTo>
                  <a:cubicBezTo>
                    <a:pt x="49972" y="5940"/>
                    <a:pt x="50009" y="6090"/>
                    <a:pt x="50119" y="6015"/>
                  </a:cubicBezTo>
                  <a:lnTo>
                    <a:pt x="50156" y="6015"/>
                  </a:lnTo>
                  <a:cubicBezTo>
                    <a:pt x="50192" y="5940"/>
                    <a:pt x="50192" y="5865"/>
                    <a:pt x="50192" y="5865"/>
                  </a:cubicBezTo>
                  <a:cubicBezTo>
                    <a:pt x="50229" y="5802"/>
                    <a:pt x="50229" y="5727"/>
                    <a:pt x="50229" y="5727"/>
                  </a:cubicBezTo>
                  <a:cubicBezTo>
                    <a:pt x="50229" y="5652"/>
                    <a:pt x="50229" y="5577"/>
                    <a:pt x="50266" y="5577"/>
                  </a:cubicBezTo>
                  <a:cubicBezTo>
                    <a:pt x="50266" y="5501"/>
                    <a:pt x="50303" y="5501"/>
                    <a:pt x="50339" y="5501"/>
                  </a:cubicBezTo>
                  <a:cubicBezTo>
                    <a:pt x="50376" y="5426"/>
                    <a:pt x="50376" y="5426"/>
                    <a:pt x="50413" y="5426"/>
                  </a:cubicBezTo>
                  <a:cubicBezTo>
                    <a:pt x="50413" y="5426"/>
                    <a:pt x="50444" y="5426"/>
                    <a:pt x="50480" y="5426"/>
                  </a:cubicBezTo>
                  <a:cubicBezTo>
                    <a:pt x="50480" y="5426"/>
                    <a:pt x="50517" y="5426"/>
                    <a:pt x="50554" y="5351"/>
                  </a:cubicBezTo>
                  <a:cubicBezTo>
                    <a:pt x="50554" y="5351"/>
                    <a:pt x="50591" y="5426"/>
                    <a:pt x="50627" y="5351"/>
                  </a:cubicBezTo>
                  <a:cubicBezTo>
                    <a:pt x="50627" y="5351"/>
                    <a:pt x="50627" y="5276"/>
                    <a:pt x="50664" y="5201"/>
                  </a:cubicBezTo>
                  <a:cubicBezTo>
                    <a:pt x="50627" y="5050"/>
                    <a:pt x="50627" y="5050"/>
                    <a:pt x="50627" y="5050"/>
                  </a:cubicBezTo>
                  <a:cubicBezTo>
                    <a:pt x="50009" y="5050"/>
                    <a:pt x="50009" y="5050"/>
                    <a:pt x="50009" y="5050"/>
                  </a:cubicBezTo>
                  <a:cubicBezTo>
                    <a:pt x="49831" y="4975"/>
                    <a:pt x="49831" y="4975"/>
                    <a:pt x="49831" y="4975"/>
                  </a:cubicBezTo>
                  <a:cubicBezTo>
                    <a:pt x="49905" y="4975"/>
                    <a:pt x="49935" y="4975"/>
                    <a:pt x="49972" y="4900"/>
                  </a:cubicBezTo>
                  <a:cubicBezTo>
                    <a:pt x="50045" y="4837"/>
                    <a:pt x="50082" y="4687"/>
                    <a:pt x="50156" y="4687"/>
                  </a:cubicBezTo>
                  <a:cubicBezTo>
                    <a:pt x="50229" y="4687"/>
                    <a:pt x="50229" y="4687"/>
                    <a:pt x="50266" y="4749"/>
                  </a:cubicBezTo>
                  <a:cubicBezTo>
                    <a:pt x="50303" y="4749"/>
                    <a:pt x="50339" y="4837"/>
                    <a:pt x="50376" y="4837"/>
                  </a:cubicBezTo>
                  <a:cubicBezTo>
                    <a:pt x="50413" y="4837"/>
                    <a:pt x="50413" y="4837"/>
                    <a:pt x="50444" y="4837"/>
                  </a:cubicBezTo>
                  <a:cubicBezTo>
                    <a:pt x="50517" y="4837"/>
                    <a:pt x="50517" y="4837"/>
                    <a:pt x="50517" y="4837"/>
                  </a:cubicBezTo>
                  <a:cubicBezTo>
                    <a:pt x="50554" y="4837"/>
                    <a:pt x="50554" y="4837"/>
                    <a:pt x="50591" y="4837"/>
                  </a:cubicBezTo>
                  <a:cubicBezTo>
                    <a:pt x="50627" y="4837"/>
                    <a:pt x="50627" y="4837"/>
                    <a:pt x="50664" y="4837"/>
                  </a:cubicBezTo>
                  <a:cubicBezTo>
                    <a:pt x="50701" y="4837"/>
                    <a:pt x="50738" y="4749"/>
                    <a:pt x="50738" y="4749"/>
                  </a:cubicBezTo>
                  <a:cubicBezTo>
                    <a:pt x="50774" y="4749"/>
                    <a:pt x="50774" y="4687"/>
                    <a:pt x="50811" y="4612"/>
                  </a:cubicBezTo>
                  <a:cubicBezTo>
                    <a:pt x="50811" y="4612"/>
                    <a:pt x="50848" y="4536"/>
                    <a:pt x="50848" y="4461"/>
                  </a:cubicBezTo>
                  <a:cubicBezTo>
                    <a:pt x="50885" y="4386"/>
                    <a:pt x="50921" y="4386"/>
                    <a:pt x="50952" y="4311"/>
                  </a:cubicBezTo>
                  <a:cubicBezTo>
                    <a:pt x="50952" y="4236"/>
                    <a:pt x="50952" y="4160"/>
                    <a:pt x="50989" y="4160"/>
                  </a:cubicBezTo>
                  <a:cubicBezTo>
                    <a:pt x="51026" y="4160"/>
                    <a:pt x="51099" y="4160"/>
                    <a:pt x="51136" y="4160"/>
                  </a:cubicBezTo>
                  <a:cubicBezTo>
                    <a:pt x="51209" y="4160"/>
                    <a:pt x="51209" y="4160"/>
                    <a:pt x="51209" y="4160"/>
                  </a:cubicBezTo>
                  <a:cubicBezTo>
                    <a:pt x="51320" y="4160"/>
                    <a:pt x="51393" y="4085"/>
                    <a:pt x="51497" y="4085"/>
                  </a:cubicBezTo>
                  <a:cubicBezTo>
                    <a:pt x="51497" y="4085"/>
                    <a:pt x="51534" y="4085"/>
                    <a:pt x="51571" y="4085"/>
                  </a:cubicBezTo>
                  <a:cubicBezTo>
                    <a:pt x="51571" y="4010"/>
                    <a:pt x="51607" y="4010"/>
                    <a:pt x="51607" y="4010"/>
                  </a:cubicBezTo>
                  <a:cubicBezTo>
                    <a:pt x="51644" y="4010"/>
                    <a:pt x="51681" y="3935"/>
                    <a:pt x="51681" y="3860"/>
                  </a:cubicBezTo>
                  <a:cubicBezTo>
                    <a:pt x="51718" y="3784"/>
                    <a:pt x="51754" y="3784"/>
                    <a:pt x="51754" y="3722"/>
                  </a:cubicBezTo>
                  <a:cubicBezTo>
                    <a:pt x="51754" y="3646"/>
                    <a:pt x="51754" y="3571"/>
                    <a:pt x="51754" y="3421"/>
                  </a:cubicBezTo>
                  <a:cubicBezTo>
                    <a:pt x="51754" y="3346"/>
                    <a:pt x="51754" y="3271"/>
                    <a:pt x="51718" y="3195"/>
                  </a:cubicBezTo>
                  <a:cubicBezTo>
                    <a:pt x="51718" y="3120"/>
                    <a:pt x="51681" y="3120"/>
                    <a:pt x="51644" y="3120"/>
                  </a:cubicBezTo>
                  <a:cubicBezTo>
                    <a:pt x="51607" y="3045"/>
                    <a:pt x="51571" y="3045"/>
                    <a:pt x="51497" y="3045"/>
                  </a:cubicBezTo>
                  <a:cubicBezTo>
                    <a:pt x="51430" y="3045"/>
                    <a:pt x="51393" y="3045"/>
                    <a:pt x="51356" y="3120"/>
                  </a:cubicBezTo>
                  <a:cubicBezTo>
                    <a:pt x="51320" y="3120"/>
                    <a:pt x="51283" y="3195"/>
                    <a:pt x="51246" y="3195"/>
                  </a:cubicBezTo>
                  <a:cubicBezTo>
                    <a:pt x="51209" y="3195"/>
                    <a:pt x="51173" y="3271"/>
                    <a:pt x="51099" y="3271"/>
                  </a:cubicBezTo>
                  <a:cubicBezTo>
                    <a:pt x="51062" y="3271"/>
                    <a:pt x="51026" y="3195"/>
                    <a:pt x="50952" y="3195"/>
                  </a:cubicBezTo>
                  <a:cubicBezTo>
                    <a:pt x="50921" y="3120"/>
                    <a:pt x="50921" y="3120"/>
                    <a:pt x="50885" y="3120"/>
                  </a:cubicBezTo>
                  <a:cubicBezTo>
                    <a:pt x="50774" y="3045"/>
                    <a:pt x="50774" y="3045"/>
                    <a:pt x="50774" y="3045"/>
                  </a:cubicBezTo>
                  <a:cubicBezTo>
                    <a:pt x="50738" y="2970"/>
                    <a:pt x="50701" y="2970"/>
                    <a:pt x="50664" y="2970"/>
                  </a:cubicBezTo>
                  <a:cubicBezTo>
                    <a:pt x="50627" y="2970"/>
                    <a:pt x="50591" y="3045"/>
                    <a:pt x="50517" y="3045"/>
                  </a:cubicBezTo>
                  <a:cubicBezTo>
                    <a:pt x="50480" y="3045"/>
                    <a:pt x="50480" y="3045"/>
                    <a:pt x="50444" y="3045"/>
                  </a:cubicBezTo>
                  <a:cubicBezTo>
                    <a:pt x="50376" y="3045"/>
                    <a:pt x="50339" y="3045"/>
                    <a:pt x="50266" y="3120"/>
                  </a:cubicBezTo>
                  <a:cubicBezTo>
                    <a:pt x="50266" y="3120"/>
                    <a:pt x="50229" y="3195"/>
                    <a:pt x="50192" y="3195"/>
                  </a:cubicBezTo>
                  <a:cubicBezTo>
                    <a:pt x="50192" y="3271"/>
                    <a:pt x="50156" y="3271"/>
                    <a:pt x="50156" y="3271"/>
                  </a:cubicBezTo>
                  <a:cubicBezTo>
                    <a:pt x="50119" y="3421"/>
                    <a:pt x="50119" y="3496"/>
                    <a:pt x="50082" y="3571"/>
                  </a:cubicBezTo>
                  <a:cubicBezTo>
                    <a:pt x="50082" y="3646"/>
                    <a:pt x="50082" y="3722"/>
                    <a:pt x="50045" y="3722"/>
                  </a:cubicBezTo>
                  <a:cubicBezTo>
                    <a:pt x="50045" y="3784"/>
                    <a:pt x="50009" y="3784"/>
                    <a:pt x="49972" y="3784"/>
                  </a:cubicBezTo>
                  <a:cubicBezTo>
                    <a:pt x="49935" y="3784"/>
                    <a:pt x="49905" y="3784"/>
                    <a:pt x="49831" y="3784"/>
                  </a:cubicBezTo>
                  <a:cubicBezTo>
                    <a:pt x="49758" y="3784"/>
                    <a:pt x="49721" y="3784"/>
                    <a:pt x="49684" y="3784"/>
                  </a:cubicBezTo>
                  <a:cubicBezTo>
                    <a:pt x="49611" y="3784"/>
                    <a:pt x="49574" y="3784"/>
                    <a:pt x="49537" y="3784"/>
                  </a:cubicBezTo>
                  <a:cubicBezTo>
                    <a:pt x="49500" y="3722"/>
                    <a:pt x="49500" y="3646"/>
                    <a:pt x="49464" y="3646"/>
                  </a:cubicBezTo>
                  <a:cubicBezTo>
                    <a:pt x="49427" y="3571"/>
                    <a:pt x="49359" y="3571"/>
                    <a:pt x="49286" y="3571"/>
                  </a:cubicBezTo>
                  <a:cubicBezTo>
                    <a:pt x="49249" y="3571"/>
                    <a:pt x="49212" y="3571"/>
                    <a:pt x="49176" y="3571"/>
                  </a:cubicBezTo>
                  <a:cubicBezTo>
                    <a:pt x="49102" y="3646"/>
                    <a:pt x="49102" y="3722"/>
                    <a:pt x="49065" y="3860"/>
                  </a:cubicBezTo>
                  <a:cubicBezTo>
                    <a:pt x="49029" y="3860"/>
                    <a:pt x="49029" y="3935"/>
                    <a:pt x="49029" y="4010"/>
                  </a:cubicBezTo>
                  <a:cubicBezTo>
                    <a:pt x="48992" y="4010"/>
                    <a:pt x="48992" y="4010"/>
                    <a:pt x="48955" y="4085"/>
                  </a:cubicBezTo>
                  <a:cubicBezTo>
                    <a:pt x="48918" y="4085"/>
                    <a:pt x="48918" y="4085"/>
                    <a:pt x="48882" y="4085"/>
                  </a:cubicBezTo>
                  <a:cubicBezTo>
                    <a:pt x="48814" y="4085"/>
                    <a:pt x="48777" y="4010"/>
                    <a:pt x="48741" y="4085"/>
                  </a:cubicBezTo>
                  <a:cubicBezTo>
                    <a:pt x="48667" y="4085"/>
                    <a:pt x="48630" y="4085"/>
                    <a:pt x="48594" y="4160"/>
                  </a:cubicBezTo>
                  <a:cubicBezTo>
                    <a:pt x="48557" y="4160"/>
                    <a:pt x="48557" y="4236"/>
                    <a:pt x="48520" y="4236"/>
                  </a:cubicBezTo>
                  <a:cubicBezTo>
                    <a:pt x="48447" y="4311"/>
                    <a:pt x="48410" y="4236"/>
                    <a:pt x="48343" y="4311"/>
                  </a:cubicBezTo>
                  <a:cubicBezTo>
                    <a:pt x="48343" y="4311"/>
                    <a:pt x="48306" y="4386"/>
                    <a:pt x="48269" y="4386"/>
                  </a:cubicBezTo>
                  <a:cubicBezTo>
                    <a:pt x="48269" y="4461"/>
                    <a:pt x="48232" y="4536"/>
                    <a:pt x="48196" y="4536"/>
                  </a:cubicBezTo>
                  <a:cubicBezTo>
                    <a:pt x="48159" y="4687"/>
                    <a:pt x="48159" y="4837"/>
                    <a:pt x="48085" y="4900"/>
                  </a:cubicBezTo>
                  <a:cubicBezTo>
                    <a:pt x="48049" y="4975"/>
                    <a:pt x="48049" y="4975"/>
                    <a:pt x="48012" y="4975"/>
                  </a:cubicBezTo>
                  <a:cubicBezTo>
                    <a:pt x="47975" y="4975"/>
                    <a:pt x="47975" y="4900"/>
                    <a:pt x="47938" y="4900"/>
                  </a:cubicBezTo>
                  <a:cubicBezTo>
                    <a:pt x="47975" y="4900"/>
                    <a:pt x="47975" y="4837"/>
                    <a:pt x="47975" y="4749"/>
                  </a:cubicBezTo>
                  <a:cubicBezTo>
                    <a:pt x="48012" y="4749"/>
                    <a:pt x="48049" y="4749"/>
                    <a:pt x="48049" y="4687"/>
                  </a:cubicBezTo>
                  <a:cubicBezTo>
                    <a:pt x="48085" y="4687"/>
                    <a:pt x="48085" y="4612"/>
                    <a:pt x="48085" y="4536"/>
                  </a:cubicBezTo>
                  <a:cubicBezTo>
                    <a:pt x="48122" y="4536"/>
                    <a:pt x="48122" y="4461"/>
                    <a:pt x="48159" y="4386"/>
                  </a:cubicBezTo>
                  <a:cubicBezTo>
                    <a:pt x="48159" y="4311"/>
                    <a:pt x="48196" y="4160"/>
                    <a:pt x="48232" y="4160"/>
                  </a:cubicBezTo>
                  <a:cubicBezTo>
                    <a:pt x="48269" y="4085"/>
                    <a:pt x="48269" y="4160"/>
                    <a:pt x="48306" y="4160"/>
                  </a:cubicBezTo>
                  <a:cubicBezTo>
                    <a:pt x="48343" y="4085"/>
                    <a:pt x="48373" y="4085"/>
                    <a:pt x="48410" y="4010"/>
                  </a:cubicBezTo>
                  <a:cubicBezTo>
                    <a:pt x="48410" y="3935"/>
                    <a:pt x="48410" y="3935"/>
                    <a:pt x="48410" y="3860"/>
                  </a:cubicBezTo>
                  <a:cubicBezTo>
                    <a:pt x="48410" y="3571"/>
                    <a:pt x="48410" y="3571"/>
                    <a:pt x="48410" y="3571"/>
                  </a:cubicBezTo>
                  <a:cubicBezTo>
                    <a:pt x="48447" y="3496"/>
                    <a:pt x="48447" y="3421"/>
                    <a:pt x="48483" y="3421"/>
                  </a:cubicBezTo>
                  <a:cubicBezTo>
                    <a:pt x="48520" y="3421"/>
                    <a:pt x="48557" y="3421"/>
                    <a:pt x="48557" y="3346"/>
                  </a:cubicBezTo>
                  <a:cubicBezTo>
                    <a:pt x="48594" y="3346"/>
                    <a:pt x="48630" y="3346"/>
                    <a:pt x="48630" y="3271"/>
                  </a:cubicBezTo>
                  <a:cubicBezTo>
                    <a:pt x="48667" y="3195"/>
                    <a:pt x="48630" y="3195"/>
                    <a:pt x="48630" y="3120"/>
                  </a:cubicBezTo>
                  <a:cubicBezTo>
                    <a:pt x="48630" y="3045"/>
                    <a:pt x="48630" y="3045"/>
                    <a:pt x="48630" y="2970"/>
                  </a:cubicBezTo>
                  <a:cubicBezTo>
                    <a:pt x="48630" y="2895"/>
                    <a:pt x="48630" y="2895"/>
                    <a:pt x="48594" y="2819"/>
                  </a:cubicBezTo>
                  <a:cubicBezTo>
                    <a:pt x="48594" y="2819"/>
                    <a:pt x="48557" y="2757"/>
                    <a:pt x="48557" y="2669"/>
                  </a:cubicBezTo>
                  <a:cubicBezTo>
                    <a:pt x="48520" y="2669"/>
                    <a:pt x="48520" y="2669"/>
                    <a:pt x="48483" y="2669"/>
                  </a:cubicBezTo>
                  <a:cubicBezTo>
                    <a:pt x="48410" y="2669"/>
                    <a:pt x="48410" y="2669"/>
                    <a:pt x="48410" y="2669"/>
                  </a:cubicBezTo>
                  <a:cubicBezTo>
                    <a:pt x="48373" y="2669"/>
                    <a:pt x="48373" y="2757"/>
                    <a:pt x="48343" y="2757"/>
                  </a:cubicBezTo>
                  <a:cubicBezTo>
                    <a:pt x="48269" y="2757"/>
                    <a:pt x="48232" y="2757"/>
                    <a:pt x="48159" y="2757"/>
                  </a:cubicBezTo>
                  <a:cubicBezTo>
                    <a:pt x="48122" y="2757"/>
                    <a:pt x="48122" y="2757"/>
                    <a:pt x="48085" y="2757"/>
                  </a:cubicBezTo>
                  <a:cubicBezTo>
                    <a:pt x="48012" y="2757"/>
                    <a:pt x="47938" y="2757"/>
                    <a:pt x="47865" y="2757"/>
                  </a:cubicBezTo>
                  <a:cubicBezTo>
                    <a:pt x="47834" y="2757"/>
                    <a:pt x="47797" y="2757"/>
                    <a:pt x="47797" y="2669"/>
                  </a:cubicBezTo>
                  <a:cubicBezTo>
                    <a:pt x="47797" y="2895"/>
                    <a:pt x="47797" y="2970"/>
                    <a:pt x="47797" y="3195"/>
                  </a:cubicBezTo>
                  <a:lnTo>
                    <a:pt x="47761" y="3271"/>
                  </a:lnTo>
                  <a:cubicBezTo>
                    <a:pt x="47761" y="3346"/>
                    <a:pt x="47797" y="3346"/>
                    <a:pt x="47797" y="3421"/>
                  </a:cubicBezTo>
                  <a:cubicBezTo>
                    <a:pt x="47761" y="3421"/>
                    <a:pt x="47724" y="3496"/>
                    <a:pt x="47687" y="3496"/>
                  </a:cubicBezTo>
                  <a:cubicBezTo>
                    <a:pt x="47650" y="3496"/>
                    <a:pt x="47650" y="3421"/>
                    <a:pt x="47614" y="3421"/>
                  </a:cubicBezTo>
                  <a:cubicBezTo>
                    <a:pt x="47540" y="3421"/>
                    <a:pt x="47540" y="3421"/>
                    <a:pt x="47467" y="3421"/>
                  </a:cubicBezTo>
                  <a:cubicBezTo>
                    <a:pt x="47430" y="3421"/>
                    <a:pt x="47393" y="3421"/>
                    <a:pt x="47362" y="3421"/>
                  </a:cubicBezTo>
                  <a:cubicBezTo>
                    <a:pt x="47289" y="3421"/>
                    <a:pt x="47289" y="3496"/>
                    <a:pt x="47215" y="3571"/>
                  </a:cubicBezTo>
                  <a:cubicBezTo>
                    <a:pt x="47215" y="3571"/>
                    <a:pt x="47179" y="3571"/>
                    <a:pt x="47142" y="3571"/>
                  </a:cubicBezTo>
                  <a:cubicBezTo>
                    <a:pt x="47105" y="3646"/>
                    <a:pt x="47105" y="3646"/>
                    <a:pt x="47068" y="3722"/>
                  </a:cubicBezTo>
                  <a:cubicBezTo>
                    <a:pt x="47068" y="3722"/>
                    <a:pt x="47032" y="3722"/>
                    <a:pt x="46995" y="3722"/>
                  </a:cubicBezTo>
                  <a:cubicBezTo>
                    <a:pt x="46995" y="3646"/>
                    <a:pt x="47032" y="3571"/>
                    <a:pt x="47032" y="3571"/>
                  </a:cubicBezTo>
                  <a:cubicBezTo>
                    <a:pt x="47032" y="3496"/>
                    <a:pt x="47068" y="3496"/>
                    <a:pt x="47068" y="3421"/>
                  </a:cubicBezTo>
                  <a:cubicBezTo>
                    <a:pt x="47068" y="3346"/>
                    <a:pt x="47068" y="3271"/>
                    <a:pt x="47105" y="3271"/>
                  </a:cubicBezTo>
                  <a:cubicBezTo>
                    <a:pt x="47105" y="3195"/>
                    <a:pt x="47142" y="3120"/>
                    <a:pt x="47179" y="3120"/>
                  </a:cubicBezTo>
                  <a:cubicBezTo>
                    <a:pt x="47252" y="3120"/>
                    <a:pt x="47252" y="3120"/>
                    <a:pt x="47252" y="3120"/>
                  </a:cubicBezTo>
                  <a:cubicBezTo>
                    <a:pt x="47289" y="3120"/>
                    <a:pt x="47326" y="3120"/>
                    <a:pt x="47393" y="3120"/>
                  </a:cubicBezTo>
                  <a:cubicBezTo>
                    <a:pt x="47430" y="3120"/>
                    <a:pt x="47467" y="3120"/>
                    <a:pt x="47540" y="3120"/>
                  </a:cubicBezTo>
                  <a:cubicBezTo>
                    <a:pt x="47577" y="3045"/>
                    <a:pt x="47577" y="3045"/>
                    <a:pt x="47614" y="2970"/>
                  </a:cubicBezTo>
                  <a:cubicBezTo>
                    <a:pt x="47577" y="2819"/>
                    <a:pt x="47577" y="2819"/>
                    <a:pt x="47577" y="2819"/>
                  </a:cubicBezTo>
                  <a:cubicBezTo>
                    <a:pt x="47577" y="2819"/>
                    <a:pt x="47540" y="2757"/>
                    <a:pt x="47503" y="2757"/>
                  </a:cubicBezTo>
                  <a:cubicBezTo>
                    <a:pt x="47467" y="2757"/>
                    <a:pt x="47467" y="2757"/>
                    <a:pt x="47430" y="2757"/>
                  </a:cubicBezTo>
                  <a:cubicBezTo>
                    <a:pt x="47393" y="2757"/>
                    <a:pt x="47362" y="2757"/>
                    <a:pt x="47326" y="2757"/>
                  </a:cubicBezTo>
                  <a:cubicBezTo>
                    <a:pt x="47215" y="2757"/>
                    <a:pt x="47142" y="2819"/>
                    <a:pt x="47032" y="2819"/>
                  </a:cubicBezTo>
                  <a:cubicBezTo>
                    <a:pt x="46995" y="2819"/>
                    <a:pt x="46958" y="2819"/>
                    <a:pt x="46885" y="2819"/>
                  </a:cubicBezTo>
                  <a:cubicBezTo>
                    <a:pt x="46885" y="2819"/>
                    <a:pt x="46848" y="2895"/>
                    <a:pt x="46817" y="2895"/>
                  </a:cubicBezTo>
                  <a:cubicBezTo>
                    <a:pt x="46346" y="2895"/>
                    <a:pt x="46346" y="2895"/>
                    <a:pt x="46346" y="2895"/>
                  </a:cubicBezTo>
                  <a:cubicBezTo>
                    <a:pt x="46272" y="2895"/>
                    <a:pt x="46235" y="2819"/>
                    <a:pt x="46162" y="2819"/>
                  </a:cubicBezTo>
                  <a:cubicBezTo>
                    <a:pt x="46088" y="2819"/>
                    <a:pt x="46052" y="2819"/>
                    <a:pt x="45978" y="2895"/>
                  </a:cubicBezTo>
                  <a:cubicBezTo>
                    <a:pt x="45941" y="2895"/>
                    <a:pt x="45905" y="2895"/>
                    <a:pt x="45905" y="2895"/>
                  </a:cubicBezTo>
                  <a:cubicBezTo>
                    <a:pt x="45868" y="2895"/>
                    <a:pt x="45831" y="2970"/>
                    <a:pt x="45831" y="2970"/>
                  </a:cubicBezTo>
                  <a:cubicBezTo>
                    <a:pt x="45800" y="2970"/>
                    <a:pt x="45764" y="3045"/>
                    <a:pt x="45764" y="3045"/>
                  </a:cubicBezTo>
                  <a:cubicBezTo>
                    <a:pt x="45727" y="3045"/>
                    <a:pt x="45690" y="3120"/>
                    <a:pt x="45653" y="3120"/>
                  </a:cubicBezTo>
                  <a:cubicBezTo>
                    <a:pt x="45617" y="3120"/>
                    <a:pt x="45580" y="3120"/>
                    <a:pt x="45543" y="3120"/>
                  </a:cubicBezTo>
                  <a:cubicBezTo>
                    <a:pt x="45506" y="3120"/>
                    <a:pt x="45506" y="3195"/>
                    <a:pt x="45470" y="3195"/>
                  </a:cubicBezTo>
                  <a:cubicBezTo>
                    <a:pt x="45433" y="3195"/>
                    <a:pt x="45396" y="3195"/>
                    <a:pt x="45359" y="3195"/>
                  </a:cubicBezTo>
                  <a:cubicBezTo>
                    <a:pt x="45329" y="3195"/>
                    <a:pt x="45329" y="3271"/>
                    <a:pt x="45286" y="3271"/>
                  </a:cubicBezTo>
                  <a:cubicBezTo>
                    <a:pt x="45255" y="3271"/>
                    <a:pt x="45218" y="3271"/>
                    <a:pt x="45218" y="3271"/>
                  </a:cubicBezTo>
                  <a:cubicBezTo>
                    <a:pt x="45182" y="3346"/>
                    <a:pt x="45145" y="3346"/>
                    <a:pt x="45108" y="3346"/>
                  </a:cubicBezTo>
                  <a:cubicBezTo>
                    <a:pt x="45071" y="3346"/>
                    <a:pt x="45071" y="3346"/>
                    <a:pt x="45035" y="3271"/>
                  </a:cubicBezTo>
                  <a:cubicBezTo>
                    <a:pt x="45071" y="3271"/>
                    <a:pt x="45071" y="3195"/>
                    <a:pt x="45071" y="3195"/>
                  </a:cubicBezTo>
                  <a:cubicBezTo>
                    <a:pt x="45108" y="3045"/>
                    <a:pt x="45145" y="2970"/>
                    <a:pt x="45182" y="2895"/>
                  </a:cubicBezTo>
                  <a:cubicBezTo>
                    <a:pt x="45182" y="2819"/>
                    <a:pt x="45218" y="2757"/>
                    <a:pt x="45218" y="2757"/>
                  </a:cubicBezTo>
                  <a:cubicBezTo>
                    <a:pt x="45286" y="2669"/>
                    <a:pt x="45329" y="2606"/>
                    <a:pt x="45396" y="2606"/>
                  </a:cubicBezTo>
                  <a:cubicBezTo>
                    <a:pt x="45433" y="2606"/>
                    <a:pt x="45433" y="2531"/>
                    <a:pt x="45470" y="2531"/>
                  </a:cubicBezTo>
                  <a:cubicBezTo>
                    <a:pt x="46670" y="2531"/>
                    <a:pt x="46670" y="2531"/>
                    <a:pt x="46670" y="2531"/>
                  </a:cubicBezTo>
                  <a:cubicBezTo>
                    <a:pt x="46670" y="2531"/>
                    <a:pt x="46707" y="2531"/>
                    <a:pt x="46744" y="2531"/>
                  </a:cubicBezTo>
                  <a:cubicBezTo>
                    <a:pt x="46744" y="2456"/>
                    <a:pt x="46744" y="2381"/>
                    <a:pt x="46781" y="2381"/>
                  </a:cubicBezTo>
                  <a:cubicBezTo>
                    <a:pt x="46817" y="2381"/>
                    <a:pt x="46817" y="2306"/>
                    <a:pt x="46848" y="2306"/>
                  </a:cubicBezTo>
                  <a:cubicBezTo>
                    <a:pt x="47834" y="2306"/>
                    <a:pt x="47834" y="2306"/>
                    <a:pt x="47834" y="2306"/>
                  </a:cubicBezTo>
                  <a:cubicBezTo>
                    <a:pt x="47865" y="2306"/>
                    <a:pt x="47901" y="2306"/>
                    <a:pt x="47901" y="2306"/>
                  </a:cubicBezTo>
                  <a:cubicBezTo>
                    <a:pt x="47975" y="2306"/>
                    <a:pt x="48012" y="2306"/>
                    <a:pt x="48049" y="2306"/>
                  </a:cubicBezTo>
                  <a:cubicBezTo>
                    <a:pt x="48085" y="2306"/>
                    <a:pt x="48085" y="2230"/>
                    <a:pt x="48122" y="2230"/>
                  </a:cubicBezTo>
                  <a:cubicBezTo>
                    <a:pt x="48159" y="2230"/>
                    <a:pt x="48122" y="2080"/>
                    <a:pt x="48159" y="2080"/>
                  </a:cubicBezTo>
                  <a:cubicBezTo>
                    <a:pt x="48196" y="2080"/>
                    <a:pt x="48196" y="2080"/>
                    <a:pt x="48232" y="2080"/>
                  </a:cubicBezTo>
                  <a:cubicBezTo>
                    <a:pt x="48269" y="2080"/>
                    <a:pt x="48269" y="2005"/>
                    <a:pt x="48306" y="2005"/>
                  </a:cubicBezTo>
                  <a:cubicBezTo>
                    <a:pt x="48343" y="2005"/>
                    <a:pt x="48343" y="2005"/>
                    <a:pt x="48373" y="2005"/>
                  </a:cubicBezTo>
                  <a:cubicBezTo>
                    <a:pt x="48410" y="2005"/>
                    <a:pt x="48410" y="2005"/>
                    <a:pt x="48447" y="2005"/>
                  </a:cubicBezTo>
                  <a:cubicBezTo>
                    <a:pt x="48483" y="2005"/>
                    <a:pt x="48483" y="1930"/>
                    <a:pt x="48520" y="1930"/>
                  </a:cubicBezTo>
                  <a:cubicBezTo>
                    <a:pt x="48594" y="1854"/>
                    <a:pt x="48667" y="1930"/>
                    <a:pt x="48741" y="1930"/>
                  </a:cubicBezTo>
                  <a:cubicBezTo>
                    <a:pt x="48777" y="1930"/>
                    <a:pt x="48777" y="1854"/>
                    <a:pt x="48814" y="1854"/>
                  </a:cubicBezTo>
                  <a:cubicBezTo>
                    <a:pt x="48814" y="1566"/>
                    <a:pt x="48814" y="1566"/>
                    <a:pt x="48814" y="1566"/>
                  </a:cubicBezTo>
                  <a:cubicBezTo>
                    <a:pt x="48630" y="1491"/>
                    <a:pt x="48630" y="1491"/>
                    <a:pt x="48630" y="1491"/>
                  </a:cubicBezTo>
                  <a:cubicBezTo>
                    <a:pt x="48594" y="1566"/>
                    <a:pt x="48557" y="1566"/>
                    <a:pt x="48520" y="1566"/>
                  </a:cubicBezTo>
                  <a:cubicBezTo>
                    <a:pt x="48483" y="1566"/>
                    <a:pt x="48483" y="1566"/>
                    <a:pt x="48483" y="1566"/>
                  </a:cubicBezTo>
                  <a:cubicBezTo>
                    <a:pt x="48447" y="1566"/>
                    <a:pt x="48447" y="1566"/>
                    <a:pt x="48410" y="1491"/>
                  </a:cubicBezTo>
                  <a:cubicBezTo>
                    <a:pt x="48343" y="1491"/>
                    <a:pt x="48269" y="1416"/>
                    <a:pt x="48196" y="1416"/>
                  </a:cubicBezTo>
                  <a:cubicBezTo>
                    <a:pt x="48122" y="1416"/>
                    <a:pt x="48085" y="1491"/>
                    <a:pt x="48049" y="1491"/>
                  </a:cubicBezTo>
                  <a:cubicBezTo>
                    <a:pt x="47975" y="1491"/>
                    <a:pt x="47938" y="1491"/>
                    <a:pt x="47865" y="1416"/>
                  </a:cubicBezTo>
                  <a:cubicBezTo>
                    <a:pt x="47834" y="1416"/>
                    <a:pt x="47834" y="1416"/>
                    <a:pt x="47797" y="1340"/>
                  </a:cubicBezTo>
                  <a:cubicBezTo>
                    <a:pt x="47797" y="1340"/>
                    <a:pt x="47865" y="1340"/>
                    <a:pt x="47865" y="1265"/>
                  </a:cubicBezTo>
                  <a:cubicBezTo>
                    <a:pt x="47865" y="1190"/>
                    <a:pt x="47834" y="1190"/>
                    <a:pt x="47834" y="1115"/>
                  </a:cubicBezTo>
                  <a:cubicBezTo>
                    <a:pt x="47797" y="1115"/>
                    <a:pt x="47797" y="1115"/>
                    <a:pt x="47761" y="1115"/>
                  </a:cubicBezTo>
                  <a:cubicBezTo>
                    <a:pt x="47724" y="1115"/>
                    <a:pt x="47687" y="1040"/>
                    <a:pt x="47614" y="1040"/>
                  </a:cubicBezTo>
                  <a:cubicBezTo>
                    <a:pt x="47614" y="1040"/>
                    <a:pt x="47614" y="1040"/>
                    <a:pt x="47577" y="1040"/>
                  </a:cubicBezTo>
                  <a:cubicBezTo>
                    <a:pt x="47540" y="1115"/>
                    <a:pt x="47540" y="1190"/>
                    <a:pt x="47503" y="1190"/>
                  </a:cubicBezTo>
                  <a:cubicBezTo>
                    <a:pt x="47179" y="1190"/>
                    <a:pt x="47179" y="1190"/>
                    <a:pt x="47179" y="1190"/>
                  </a:cubicBezTo>
                  <a:cubicBezTo>
                    <a:pt x="47105" y="1190"/>
                    <a:pt x="47068" y="1040"/>
                    <a:pt x="47032" y="965"/>
                  </a:cubicBezTo>
                  <a:cubicBezTo>
                    <a:pt x="46995" y="965"/>
                    <a:pt x="46995" y="965"/>
                    <a:pt x="46958" y="965"/>
                  </a:cubicBezTo>
                  <a:cubicBezTo>
                    <a:pt x="46885" y="889"/>
                    <a:pt x="46848" y="965"/>
                    <a:pt x="46817" y="965"/>
                  </a:cubicBezTo>
                  <a:cubicBezTo>
                    <a:pt x="46376" y="965"/>
                    <a:pt x="46376" y="965"/>
                    <a:pt x="46376" y="965"/>
                  </a:cubicBezTo>
                  <a:cubicBezTo>
                    <a:pt x="46272" y="965"/>
                    <a:pt x="46272" y="965"/>
                    <a:pt x="46272" y="965"/>
                  </a:cubicBezTo>
                  <a:cubicBezTo>
                    <a:pt x="46015" y="965"/>
                    <a:pt x="46015" y="965"/>
                    <a:pt x="46015" y="965"/>
                  </a:cubicBezTo>
                  <a:cubicBezTo>
                    <a:pt x="45868" y="965"/>
                    <a:pt x="45868" y="965"/>
                    <a:pt x="45868" y="965"/>
                  </a:cubicBezTo>
                  <a:cubicBezTo>
                    <a:pt x="45831" y="965"/>
                    <a:pt x="45800" y="965"/>
                    <a:pt x="45727" y="965"/>
                  </a:cubicBezTo>
                  <a:cubicBezTo>
                    <a:pt x="45690" y="965"/>
                    <a:pt x="45690" y="1040"/>
                    <a:pt x="45653" y="1115"/>
                  </a:cubicBezTo>
                  <a:cubicBezTo>
                    <a:pt x="45035" y="1115"/>
                    <a:pt x="45035" y="1115"/>
                    <a:pt x="45035" y="1115"/>
                  </a:cubicBezTo>
                  <a:cubicBezTo>
                    <a:pt x="45071" y="965"/>
                    <a:pt x="45071" y="965"/>
                    <a:pt x="45071" y="965"/>
                  </a:cubicBezTo>
                  <a:cubicBezTo>
                    <a:pt x="45218" y="965"/>
                    <a:pt x="45218" y="965"/>
                    <a:pt x="45218" y="965"/>
                  </a:cubicBezTo>
                  <a:cubicBezTo>
                    <a:pt x="45255" y="965"/>
                    <a:pt x="45286" y="965"/>
                    <a:pt x="45359" y="965"/>
                  </a:cubicBezTo>
                  <a:cubicBezTo>
                    <a:pt x="45359" y="965"/>
                    <a:pt x="45396" y="889"/>
                    <a:pt x="45396" y="814"/>
                  </a:cubicBezTo>
                  <a:cubicBezTo>
                    <a:pt x="45433" y="814"/>
                    <a:pt x="45433" y="739"/>
                    <a:pt x="45433" y="676"/>
                  </a:cubicBezTo>
                  <a:cubicBezTo>
                    <a:pt x="47540" y="676"/>
                    <a:pt x="47540" y="676"/>
                    <a:pt x="47540" y="676"/>
                  </a:cubicBezTo>
                  <a:cubicBezTo>
                    <a:pt x="47540" y="589"/>
                    <a:pt x="47540" y="589"/>
                    <a:pt x="47540" y="526"/>
                  </a:cubicBezTo>
                  <a:cubicBezTo>
                    <a:pt x="47503" y="451"/>
                    <a:pt x="47503" y="451"/>
                    <a:pt x="47467" y="375"/>
                  </a:cubicBezTo>
                  <a:cubicBezTo>
                    <a:pt x="47430" y="375"/>
                    <a:pt x="47430" y="300"/>
                    <a:pt x="47393" y="300"/>
                  </a:cubicBezTo>
                  <a:cubicBezTo>
                    <a:pt x="47326" y="225"/>
                    <a:pt x="47289" y="225"/>
                    <a:pt x="47252" y="225"/>
                  </a:cubicBezTo>
                  <a:cubicBezTo>
                    <a:pt x="47142" y="225"/>
                    <a:pt x="47142" y="225"/>
                    <a:pt x="47142" y="225"/>
                  </a:cubicBezTo>
                  <a:cubicBezTo>
                    <a:pt x="47105" y="225"/>
                    <a:pt x="47068" y="225"/>
                    <a:pt x="46995" y="225"/>
                  </a:cubicBezTo>
                  <a:cubicBezTo>
                    <a:pt x="46921" y="225"/>
                    <a:pt x="46885" y="150"/>
                    <a:pt x="46848" y="150"/>
                  </a:cubicBezTo>
                  <a:cubicBezTo>
                    <a:pt x="46817" y="150"/>
                    <a:pt x="46817" y="75"/>
                    <a:pt x="46781" y="75"/>
                  </a:cubicBezTo>
                  <a:cubicBezTo>
                    <a:pt x="46744" y="75"/>
                    <a:pt x="46744" y="75"/>
                    <a:pt x="46707" y="75"/>
                  </a:cubicBezTo>
                  <a:cubicBezTo>
                    <a:pt x="46670" y="0"/>
                    <a:pt x="46633" y="75"/>
                    <a:pt x="46560" y="75"/>
                  </a:cubicBezTo>
                  <a:cubicBezTo>
                    <a:pt x="46486" y="75"/>
                    <a:pt x="46450" y="75"/>
                    <a:pt x="46413" y="75"/>
                  </a:cubicBezTo>
                  <a:cubicBezTo>
                    <a:pt x="46376" y="75"/>
                    <a:pt x="46346" y="75"/>
                    <a:pt x="46346" y="75"/>
                  </a:cubicBezTo>
                  <a:cubicBezTo>
                    <a:pt x="46272" y="75"/>
                    <a:pt x="46235" y="75"/>
                    <a:pt x="46162" y="75"/>
                  </a:cubicBezTo>
                  <a:cubicBezTo>
                    <a:pt x="46088" y="75"/>
                    <a:pt x="46088" y="75"/>
                    <a:pt x="46088" y="75"/>
                  </a:cubicBezTo>
                  <a:cubicBezTo>
                    <a:pt x="46015" y="75"/>
                    <a:pt x="45978" y="0"/>
                    <a:pt x="45941" y="0"/>
                  </a:cubicBezTo>
                  <a:cubicBezTo>
                    <a:pt x="45359" y="0"/>
                    <a:pt x="45035" y="0"/>
                    <a:pt x="44453" y="0"/>
                  </a:cubicBezTo>
                  <a:cubicBezTo>
                    <a:pt x="44379" y="0"/>
                    <a:pt x="44343" y="0"/>
                    <a:pt x="44312" y="75"/>
                  </a:cubicBezTo>
                  <a:cubicBezTo>
                    <a:pt x="44269" y="75"/>
                    <a:pt x="44238" y="75"/>
                    <a:pt x="44238" y="75"/>
                  </a:cubicBezTo>
                  <a:cubicBezTo>
                    <a:pt x="44202" y="75"/>
                    <a:pt x="44165" y="150"/>
                    <a:pt x="44128" y="150"/>
                  </a:cubicBezTo>
                  <a:cubicBezTo>
                    <a:pt x="44128" y="225"/>
                    <a:pt x="44091" y="300"/>
                    <a:pt x="44055" y="300"/>
                  </a:cubicBezTo>
                  <a:cubicBezTo>
                    <a:pt x="44055" y="300"/>
                    <a:pt x="44018" y="300"/>
                    <a:pt x="43981" y="300"/>
                  </a:cubicBezTo>
                  <a:cubicBezTo>
                    <a:pt x="43908" y="300"/>
                    <a:pt x="43908" y="300"/>
                    <a:pt x="43908" y="300"/>
                  </a:cubicBezTo>
                  <a:cubicBezTo>
                    <a:pt x="43871" y="300"/>
                    <a:pt x="43871" y="300"/>
                    <a:pt x="43834" y="300"/>
                  </a:cubicBezTo>
                  <a:cubicBezTo>
                    <a:pt x="43730" y="300"/>
                    <a:pt x="43730" y="300"/>
                    <a:pt x="43730" y="300"/>
                  </a:cubicBezTo>
                  <a:cubicBezTo>
                    <a:pt x="43730" y="300"/>
                    <a:pt x="43693" y="225"/>
                    <a:pt x="43656" y="225"/>
                  </a:cubicBezTo>
                  <a:cubicBezTo>
                    <a:pt x="43620" y="225"/>
                    <a:pt x="43583" y="225"/>
                    <a:pt x="43546" y="225"/>
                  </a:cubicBezTo>
                  <a:cubicBezTo>
                    <a:pt x="43509" y="225"/>
                    <a:pt x="43473" y="225"/>
                    <a:pt x="43436" y="225"/>
                  </a:cubicBezTo>
                  <a:cubicBezTo>
                    <a:pt x="43326" y="225"/>
                    <a:pt x="43295" y="375"/>
                    <a:pt x="43222" y="451"/>
                  </a:cubicBezTo>
                  <a:cubicBezTo>
                    <a:pt x="43252" y="526"/>
                    <a:pt x="43252" y="676"/>
                    <a:pt x="43252" y="739"/>
                  </a:cubicBezTo>
                  <a:cubicBezTo>
                    <a:pt x="43295" y="814"/>
                    <a:pt x="43295" y="814"/>
                    <a:pt x="43295" y="889"/>
                  </a:cubicBezTo>
                  <a:cubicBezTo>
                    <a:pt x="43295" y="1040"/>
                    <a:pt x="43222" y="1040"/>
                    <a:pt x="43185" y="1115"/>
                  </a:cubicBezTo>
                  <a:cubicBezTo>
                    <a:pt x="43148" y="1115"/>
                    <a:pt x="43111" y="1115"/>
                    <a:pt x="43038" y="1115"/>
                  </a:cubicBezTo>
                  <a:cubicBezTo>
                    <a:pt x="42964" y="1115"/>
                    <a:pt x="42928" y="1115"/>
                    <a:pt x="42891" y="1040"/>
                  </a:cubicBezTo>
                  <a:cubicBezTo>
                    <a:pt x="42854" y="1040"/>
                    <a:pt x="42854" y="965"/>
                    <a:pt x="42817" y="965"/>
                  </a:cubicBezTo>
                  <a:cubicBezTo>
                    <a:pt x="42456" y="965"/>
                    <a:pt x="42456" y="965"/>
                    <a:pt x="42456" y="965"/>
                  </a:cubicBezTo>
                  <a:cubicBezTo>
                    <a:pt x="42346" y="965"/>
                    <a:pt x="42309" y="814"/>
                    <a:pt x="42205" y="676"/>
                  </a:cubicBezTo>
                  <a:lnTo>
                    <a:pt x="42168" y="676"/>
                  </a:lnTo>
                  <a:cubicBezTo>
                    <a:pt x="42058" y="676"/>
                    <a:pt x="42021" y="589"/>
                    <a:pt x="41947" y="589"/>
                  </a:cubicBezTo>
                  <a:cubicBezTo>
                    <a:pt x="41911" y="589"/>
                    <a:pt x="41911" y="589"/>
                    <a:pt x="41874" y="589"/>
                  </a:cubicBezTo>
                  <a:cubicBezTo>
                    <a:pt x="41837" y="676"/>
                    <a:pt x="41800" y="676"/>
                    <a:pt x="41800" y="676"/>
                  </a:cubicBezTo>
                  <a:cubicBezTo>
                    <a:pt x="41764" y="676"/>
                    <a:pt x="41764" y="739"/>
                    <a:pt x="41733" y="814"/>
                  </a:cubicBezTo>
                  <a:cubicBezTo>
                    <a:pt x="41733" y="814"/>
                    <a:pt x="41696" y="889"/>
                    <a:pt x="41660" y="889"/>
                  </a:cubicBezTo>
                  <a:cubicBezTo>
                    <a:pt x="41586" y="889"/>
                    <a:pt x="41549" y="889"/>
                    <a:pt x="41513" y="889"/>
                  </a:cubicBezTo>
                  <a:cubicBezTo>
                    <a:pt x="41439" y="889"/>
                    <a:pt x="41439" y="889"/>
                    <a:pt x="41439" y="889"/>
                  </a:cubicBezTo>
                  <a:cubicBezTo>
                    <a:pt x="41402" y="889"/>
                    <a:pt x="41402" y="889"/>
                    <a:pt x="41366" y="889"/>
                  </a:cubicBezTo>
                  <a:cubicBezTo>
                    <a:pt x="41329" y="889"/>
                    <a:pt x="41292" y="739"/>
                    <a:pt x="41255" y="739"/>
                  </a:cubicBezTo>
                  <a:cubicBezTo>
                    <a:pt x="41188" y="739"/>
                    <a:pt x="41151" y="814"/>
                    <a:pt x="41078" y="889"/>
                  </a:cubicBezTo>
                  <a:cubicBezTo>
                    <a:pt x="40967" y="889"/>
                    <a:pt x="40894" y="814"/>
                    <a:pt x="40784" y="814"/>
                  </a:cubicBezTo>
                  <a:lnTo>
                    <a:pt x="40747" y="814"/>
                  </a:lnTo>
                  <a:lnTo>
                    <a:pt x="40710" y="889"/>
                  </a:lnTo>
                  <a:lnTo>
                    <a:pt x="40679" y="889"/>
                  </a:lnTo>
                  <a:lnTo>
                    <a:pt x="40643" y="889"/>
                  </a:lnTo>
                  <a:cubicBezTo>
                    <a:pt x="40606" y="889"/>
                    <a:pt x="40569" y="965"/>
                    <a:pt x="40569" y="965"/>
                  </a:cubicBezTo>
                  <a:cubicBezTo>
                    <a:pt x="40532" y="965"/>
                    <a:pt x="40496" y="1040"/>
                    <a:pt x="40459" y="1040"/>
                  </a:cubicBezTo>
                  <a:cubicBezTo>
                    <a:pt x="40459" y="1115"/>
                    <a:pt x="40496" y="1115"/>
                    <a:pt x="40496" y="1190"/>
                  </a:cubicBezTo>
                  <a:cubicBezTo>
                    <a:pt x="40532" y="1265"/>
                    <a:pt x="40532" y="1265"/>
                    <a:pt x="40532" y="1265"/>
                  </a:cubicBezTo>
                  <a:cubicBezTo>
                    <a:pt x="40569" y="1265"/>
                    <a:pt x="40569" y="1265"/>
                    <a:pt x="40569" y="1340"/>
                  </a:cubicBezTo>
                  <a:cubicBezTo>
                    <a:pt x="40606" y="1340"/>
                    <a:pt x="40606" y="1265"/>
                    <a:pt x="40643" y="1340"/>
                  </a:cubicBezTo>
                  <a:cubicBezTo>
                    <a:pt x="40679" y="1340"/>
                    <a:pt x="40679" y="1340"/>
                    <a:pt x="40710" y="1416"/>
                  </a:cubicBezTo>
                  <a:cubicBezTo>
                    <a:pt x="40747" y="1416"/>
                    <a:pt x="40747" y="1416"/>
                    <a:pt x="40747" y="1491"/>
                  </a:cubicBezTo>
                  <a:cubicBezTo>
                    <a:pt x="40784" y="1491"/>
                    <a:pt x="40784" y="1491"/>
                    <a:pt x="40784" y="1566"/>
                  </a:cubicBezTo>
                  <a:cubicBezTo>
                    <a:pt x="40784" y="1566"/>
                    <a:pt x="40820" y="1566"/>
                    <a:pt x="40820" y="1641"/>
                  </a:cubicBezTo>
                  <a:cubicBezTo>
                    <a:pt x="40820" y="1641"/>
                    <a:pt x="40820" y="1704"/>
                    <a:pt x="40820" y="1779"/>
                  </a:cubicBezTo>
                  <a:cubicBezTo>
                    <a:pt x="40857" y="1854"/>
                    <a:pt x="40820" y="1854"/>
                    <a:pt x="40820" y="1930"/>
                  </a:cubicBezTo>
                  <a:cubicBezTo>
                    <a:pt x="40784" y="1854"/>
                    <a:pt x="40784" y="1854"/>
                    <a:pt x="40784" y="1854"/>
                  </a:cubicBezTo>
                  <a:lnTo>
                    <a:pt x="40784" y="1854"/>
                  </a:lnTo>
                  <a:cubicBezTo>
                    <a:pt x="40747" y="1779"/>
                    <a:pt x="40747" y="1779"/>
                    <a:pt x="40747" y="1779"/>
                  </a:cubicBezTo>
                  <a:cubicBezTo>
                    <a:pt x="40747" y="1704"/>
                    <a:pt x="40710" y="1779"/>
                    <a:pt x="40710" y="1779"/>
                  </a:cubicBezTo>
                  <a:cubicBezTo>
                    <a:pt x="40710" y="1704"/>
                    <a:pt x="40679" y="1704"/>
                    <a:pt x="40679" y="1704"/>
                  </a:cubicBezTo>
                  <a:cubicBezTo>
                    <a:pt x="40643" y="1704"/>
                    <a:pt x="40643" y="1704"/>
                    <a:pt x="40643" y="1704"/>
                  </a:cubicBezTo>
                  <a:cubicBezTo>
                    <a:pt x="40606" y="1704"/>
                    <a:pt x="40606" y="1641"/>
                    <a:pt x="40569" y="1641"/>
                  </a:cubicBezTo>
                  <a:cubicBezTo>
                    <a:pt x="40569" y="1641"/>
                    <a:pt x="40569" y="1641"/>
                    <a:pt x="40532" y="1641"/>
                  </a:cubicBezTo>
                  <a:cubicBezTo>
                    <a:pt x="40532" y="1641"/>
                    <a:pt x="40532" y="1641"/>
                    <a:pt x="40496" y="1641"/>
                  </a:cubicBezTo>
                  <a:cubicBezTo>
                    <a:pt x="40496" y="1566"/>
                    <a:pt x="40496" y="1566"/>
                    <a:pt x="40459" y="1566"/>
                  </a:cubicBezTo>
                  <a:cubicBezTo>
                    <a:pt x="40459" y="1566"/>
                    <a:pt x="40459" y="1566"/>
                    <a:pt x="40422" y="1566"/>
                  </a:cubicBezTo>
                  <a:lnTo>
                    <a:pt x="40385" y="1566"/>
                  </a:lnTo>
                  <a:cubicBezTo>
                    <a:pt x="40349" y="1566"/>
                    <a:pt x="40349" y="1566"/>
                    <a:pt x="40312" y="1566"/>
                  </a:cubicBezTo>
                  <a:cubicBezTo>
                    <a:pt x="40275" y="1566"/>
                    <a:pt x="40275" y="1566"/>
                    <a:pt x="40238" y="1566"/>
                  </a:cubicBezTo>
                  <a:cubicBezTo>
                    <a:pt x="40238" y="1566"/>
                    <a:pt x="40202" y="1566"/>
                    <a:pt x="40202" y="1641"/>
                  </a:cubicBezTo>
                  <a:cubicBezTo>
                    <a:pt x="40202" y="1641"/>
                    <a:pt x="40202" y="1641"/>
                    <a:pt x="40202" y="1704"/>
                  </a:cubicBezTo>
                  <a:cubicBezTo>
                    <a:pt x="40202" y="1704"/>
                    <a:pt x="40202" y="1704"/>
                    <a:pt x="40202" y="1779"/>
                  </a:cubicBezTo>
                  <a:cubicBezTo>
                    <a:pt x="40202" y="1854"/>
                    <a:pt x="40202" y="1854"/>
                    <a:pt x="40238" y="1930"/>
                  </a:cubicBezTo>
                  <a:cubicBezTo>
                    <a:pt x="40238" y="1930"/>
                    <a:pt x="40238" y="1930"/>
                    <a:pt x="40275" y="2005"/>
                  </a:cubicBezTo>
                  <a:cubicBezTo>
                    <a:pt x="40275" y="2005"/>
                    <a:pt x="40275" y="2005"/>
                    <a:pt x="40312" y="2080"/>
                  </a:cubicBezTo>
                  <a:cubicBezTo>
                    <a:pt x="40349" y="2080"/>
                    <a:pt x="40349" y="2080"/>
                    <a:pt x="40385" y="2155"/>
                  </a:cubicBezTo>
                  <a:cubicBezTo>
                    <a:pt x="40422" y="2155"/>
                    <a:pt x="40459" y="2155"/>
                    <a:pt x="40459" y="2230"/>
                  </a:cubicBezTo>
                  <a:cubicBezTo>
                    <a:pt x="40496" y="2230"/>
                    <a:pt x="40496" y="2230"/>
                    <a:pt x="40496" y="2230"/>
                  </a:cubicBezTo>
                  <a:cubicBezTo>
                    <a:pt x="40532" y="2230"/>
                    <a:pt x="40532" y="2230"/>
                    <a:pt x="40532" y="2230"/>
                  </a:cubicBezTo>
                  <a:cubicBezTo>
                    <a:pt x="40569" y="2230"/>
                    <a:pt x="40569" y="2230"/>
                    <a:pt x="40569" y="2306"/>
                  </a:cubicBezTo>
                  <a:cubicBezTo>
                    <a:pt x="40606" y="2306"/>
                    <a:pt x="40643" y="2306"/>
                    <a:pt x="40679" y="2306"/>
                  </a:cubicBezTo>
                  <a:cubicBezTo>
                    <a:pt x="40747" y="2306"/>
                    <a:pt x="40747" y="2306"/>
                    <a:pt x="40747" y="2306"/>
                  </a:cubicBezTo>
                  <a:lnTo>
                    <a:pt x="40784" y="2306"/>
                  </a:lnTo>
                  <a:lnTo>
                    <a:pt x="40820" y="2306"/>
                  </a:lnTo>
                  <a:cubicBezTo>
                    <a:pt x="40820" y="2381"/>
                    <a:pt x="40857" y="2381"/>
                    <a:pt x="40857" y="2381"/>
                  </a:cubicBezTo>
                  <a:cubicBezTo>
                    <a:pt x="40894" y="2456"/>
                    <a:pt x="40894" y="2456"/>
                    <a:pt x="40931" y="2531"/>
                  </a:cubicBezTo>
                  <a:cubicBezTo>
                    <a:pt x="40931" y="2531"/>
                    <a:pt x="40931" y="2531"/>
                    <a:pt x="40967" y="2606"/>
                  </a:cubicBezTo>
                  <a:cubicBezTo>
                    <a:pt x="40967" y="2606"/>
                    <a:pt x="41004" y="2669"/>
                    <a:pt x="41004" y="2757"/>
                  </a:cubicBezTo>
                  <a:cubicBezTo>
                    <a:pt x="41041" y="2757"/>
                    <a:pt x="41041" y="2757"/>
                    <a:pt x="41041" y="2819"/>
                  </a:cubicBezTo>
                  <a:cubicBezTo>
                    <a:pt x="41041" y="2819"/>
                    <a:pt x="41078" y="2819"/>
                    <a:pt x="41078" y="2895"/>
                  </a:cubicBezTo>
                  <a:cubicBezTo>
                    <a:pt x="41078" y="2895"/>
                    <a:pt x="41078" y="2895"/>
                    <a:pt x="41078" y="2970"/>
                  </a:cubicBezTo>
                  <a:lnTo>
                    <a:pt x="41078" y="3045"/>
                  </a:lnTo>
                  <a:cubicBezTo>
                    <a:pt x="41078" y="3120"/>
                    <a:pt x="41078" y="3195"/>
                    <a:pt x="41041" y="3195"/>
                  </a:cubicBezTo>
                  <a:cubicBezTo>
                    <a:pt x="41041" y="3195"/>
                    <a:pt x="41041" y="3195"/>
                    <a:pt x="41004" y="3195"/>
                  </a:cubicBezTo>
                  <a:cubicBezTo>
                    <a:pt x="40967" y="3195"/>
                    <a:pt x="40967" y="3120"/>
                    <a:pt x="40931" y="3120"/>
                  </a:cubicBezTo>
                  <a:lnTo>
                    <a:pt x="40894" y="3120"/>
                  </a:lnTo>
                  <a:cubicBezTo>
                    <a:pt x="40857" y="3120"/>
                    <a:pt x="40857" y="3120"/>
                    <a:pt x="40857" y="3120"/>
                  </a:cubicBezTo>
                  <a:cubicBezTo>
                    <a:pt x="40820" y="3120"/>
                    <a:pt x="40820" y="3045"/>
                    <a:pt x="40784" y="3045"/>
                  </a:cubicBezTo>
                  <a:cubicBezTo>
                    <a:pt x="40747" y="3045"/>
                    <a:pt x="40747" y="2970"/>
                    <a:pt x="40710" y="2970"/>
                  </a:cubicBezTo>
                  <a:cubicBezTo>
                    <a:pt x="40710" y="2970"/>
                    <a:pt x="40710" y="2970"/>
                    <a:pt x="40679" y="2970"/>
                  </a:cubicBezTo>
                  <a:cubicBezTo>
                    <a:pt x="40679" y="2970"/>
                    <a:pt x="40679" y="2970"/>
                    <a:pt x="40643" y="2895"/>
                  </a:cubicBezTo>
                  <a:lnTo>
                    <a:pt x="40606" y="2895"/>
                  </a:lnTo>
                  <a:cubicBezTo>
                    <a:pt x="40569" y="2895"/>
                    <a:pt x="40569" y="2819"/>
                    <a:pt x="40532" y="2819"/>
                  </a:cubicBezTo>
                  <a:cubicBezTo>
                    <a:pt x="40532" y="2819"/>
                    <a:pt x="40532" y="2819"/>
                    <a:pt x="40496" y="2819"/>
                  </a:cubicBezTo>
                  <a:cubicBezTo>
                    <a:pt x="40459" y="2819"/>
                    <a:pt x="40422" y="2757"/>
                    <a:pt x="40385" y="2757"/>
                  </a:cubicBezTo>
                  <a:cubicBezTo>
                    <a:pt x="40349" y="2757"/>
                    <a:pt x="40349" y="2757"/>
                    <a:pt x="40312" y="2757"/>
                  </a:cubicBezTo>
                  <a:cubicBezTo>
                    <a:pt x="40275" y="2669"/>
                    <a:pt x="40275" y="2669"/>
                    <a:pt x="40238" y="2606"/>
                  </a:cubicBezTo>
                  <a:cubicBezTo>
                    <a:pt x="40202" y="2606"/>
                    <a:pt x="40202" y="2606"/>
                    <a:pt x="40202" y="2606"/>
                  </a:cubicBezTo>
                  <a:cubicBezTo>
                    <a:pt x="40171" y="2606"/>
                    <a:pt x="40171" y="2531"/>
                    <a:pt x="40171" y="2531"/>
                  </a:cubicBezTo>
                  <a:cubicBezTo>
                    <a:pt x="40134" y="2531"/>
                    <a:pt x="40134" y="2531"/>
                    <a:pt x="40134" y="2531"/>
                  </a:cubicBezTo>
                  <a:cubicBezTo>
                    <a:pt x="40098" y="2456"/>
                    <a:pt x="40098" y="2456"/>
                    <a:pt x="40061" y="2456"/>
                  </a:cubicBezTo>
                  <a:cubicBezTo>
                    <a:pt x="40061" y="2381"/>
                    <a:pt x="40024" y="2381"/>
                    <a:pt x="40024" y="2381"/>
                  </a:cubicBezTo>
                  <a:lnTo>
                    <a:pt x="39987" y="2306"/>
                  </a:lnTo>
                  <a:lnTo>
                    <a:pt x="39950" y="2230"/>
                  </a:lnTo>
                  <a:cubicBezTo>
                    <a:pt x="39914" y="2230"/>
                    <a:pt x="39914" y="2230"/>
                    <a:pt x="39914" y="2230"/>
                  </a:cubicBezTo>
                  <a:cubicBezTo>
                    <a:pt x="39877" y="2230"/>
                    <a:pt x="39877" y="2155"/>
                    <a:pt x="39877" y="2155"/>
                  </a:cubicBezTo>
                  <a:cubicBezTo>
                    <a:pt x="39840" y="2155"/>
                    <a:pt x="39840" y="2155"/>
                    <a:pt x="39840" y="2155"/>
                  </a:cubicBezTo>
                  <a:cubicBezTo>
                    <a:pt x="39803" y="2155"/>
                    <a:pt x="39803" y="2155"/>
                    <a:pt x="39767" y="2155"/>
                  </a:cubicBezTo>
                  <a:cubicBezTo>
                    <a:pt x="39626" y="2155"/>
                    <a:pt x="39626" y="2155"/>
                    <a:pt x="39626" y="2155"/>
                  </a:cubicBezTo>
                  <a:lnTo>
                    <a:pt x="39589" y="2155"/>
                  </a:lnTo>
                  <a:cubicBezTo>
                    <a:pt x="39552" y="2155"/>
                    <a:pt x="39516" y="2080"/>
                    <a:pt x="39516" y="2080"/>
                  </a:cubicBezTo>
                  <a:cubicBezTo>
                    <a:pt x="39479" y="2080"/>
                    <a:pt x="39442" y="2080"/>
                    <a:pt x="39442" y="2080"/>
                  </a:cubicBezTo>
                  <a:cubicBezTo>
                    <a:pt x="39405" y="2005"/>
                    <a:pt x="39369" y="1930"/>
                    <a:pt x="39332" y="1930"/>
                  </a:cubicBezTo>
                  <a:cubicBezTo>
                    <a:pt x="39185" y="1930"/>
                    <a:pt x="39117" y="2005"/>
                    <a:pt x="38970" y="2005"/>
                  </a:cubicBezTo>
                  <a:cubicBezTo>
                    <a:pt x="38970" y="2005"/>
                    <a:pt x="38970" y="2005"/>
                    <a:pt x="38970" y="2080"/>
                  </a:cubicBezTo>
                  <a:cubicBezTo>
                    <a:pt x="38970" y="2080"/>
                    <a:pt x="39007" y="2080"/>
                    <a:pt x="39007" y="2155"/>
                  </a:cubicBezTo>
                  <a:cubicBezTo>
                    <a:pt x="39044" y="2230"/>
                    <a:pt x="39044" y="2230"/>
                    <a:pt x="39081" y="2306"/>
                  </a:cubicBezTo>
                  <a:cubicBezTo>
                    <a:pt x="39117" y="2381"/>
                    <a:pt x="39117" y="2381"/>
                    <a:pt x="39148" y="2381"/>
                  </a:cubicBezTo>
                  <a:cubicBezTo>
                    <a:pt x="39148" y="2456"/>
                    <a:pt x="39185" y="2381"/>
                    <a:pt x="39185" y="2381"/>
                  </a:cubicBezTo>
                  <a:cubicBezTo>
                    <a:pt x="39222" y="2456"/>
                    <a:pt x="39222" y="2456"/>
                    <a:pt x="39222" y="2456"/>
                  </a:cubicBezTo>
                  <a:cubicBezTo>
                    <a:pt x="39258" y="2456"/>
                    <a:pt x="39258" y="2531"/>
                    <a:pt x="39258" y="2531"/>
                  </a:cubicBezTo>
                  <a:cubicBezTo>
                    <a:pt x="39258" y="2606"/>
                    <a:pt x="39295" y="2606"/>
                    <a:pt x="39332" y="2669"/>
                  </a:cubicBezTo>
                  <a:cubicBezTo>
                    <a:pt x="39332" y="2669"/>
                    <a:pt x="39332" y="2669"/>
                    <a:pt x="39369" y="2669"/>
                  </a:cubicBezTo>
                  <a:cubicBezTo>
                    <a:pt x="39369" y="2757"/>
                    <a:pt x="39369" y="2757"/>
                    <a:pt x="39369" y="2819"/>
                  </a:cubicBezTo>
                  <a:cubicBezTo>
                    <a:pt x="39405" y="2819"/>
                    <a:pt x="39405" y="2819"/>
                    <a:pt x="39442" y="2819"/>
                  </a:cubicBezTo>
                  <a:cubicBezTo>
                    <a:pt x="39442" y="2895"/>
                    <a:pt x="39442" y="2970"/>
                    <a:pt x="39479" y="2970"/>
                  </a:cubicBezTo>
                  <a:cubicBezTo>
                    <a:pt x="39479" y="3045"/>
                    <a:pt x="39479" y="3045"/>
                    <a:pt x="39479" y="3045"/>
                  </a:cubicBezTo>
                  <a:cubicBezTo>
                    <a:pt x="39479" y="3120"/>
                    <a:pt x="39479" y="3120"/>
                    <a:pt x="39516" y="3195"/>
                  </a:cubicBezTo>
                  <a:cubicBezTo>
                    <a:pt x="39516" y="3195"/>
                    <a:pt x="39516" y="3271"/>
                    <a:pt x="39516" y="3346"/>
                  </a:cubicBezTo>
                  <a:cubicBezTo>
                    <a:pt x="39516" y="3421"/>
                    <a:pt x="39516" y="3421"/>
                    <a:pt x="39516" y="3421"/>
                  </a:cubicBezTo>
                  <a:cubicBezTo>
                    <a:pt x="39442" y="3421"/>
                    <a:pt x="39442" y="3421"/>
                    <a:pt x="39442" y="3421"/>
                  </a:cubicBezTo>
                  <a:cubicBezTo>
                    <a:pt x="39405" y="3421"/>
                    <a:pt x="39405" y="3421"/>
                    <a:pt x="39405" y="3421"/>
                  </a:cubicBezTo>
                  <a:cubicBezTo>
                    <a:pt x="39369" y="3421"/>
                    <a:pt x="39369" y="3421"/>
                    <a:pt x="39332" y="3346"/>
                  </a:cubicBezTo>
                  <a:cubicBezTo>
                    <a:pt x="39332" y="3346"/>
                    <a:pt x="39332" y="3346"/>
                    <a:pt x="39332" y="3271"/>
                  </a:cubicBezTo>
                  <a:cubicBezTo>
                    <a:pt x="39295" y="3271"/>
                    <a:pt x="39258" y="3271"/>
                    <a:pt x="39258" y="3271"/>
                  </a:cubicBezTo>
                  <a:lnTo>
                    <a:pt x="39258" y="3195"/>
                  </a:lnTo>
                  <a:cubicBezTo>
                    <a:pt x="39222" y="3195"/>
                    <a:pt x="39222" y="3195"/>
                    <a:pt x="39222" y="3120"/>
                  </a:cubicBezTo>
                  <a:cubicBezTo>
                    <a:pt x="39185" y="3120"/>
                    <a:pt x="39185" y="3120"/>
                    <a:pt x="39148" y="3045"/>
                  </a:cubicBezTo>
                  <a:cubicBezTo>
                    <a:pt x="39148" y="3045"/>
                    <a:pt x="39117" y="3045"/>
                    <a:pt x="39117" y="2970"/>
                  </a:cubicBezTo>
                  <a:cubicBezTo>
                    <a:pt x="39117" y="2970"/>
                    <a:pt x="39081" y="2970"/>
                    <a:pt x="39081" y="2895"/>
                  </a:cubicBezTo>
                  <a:cubicBezTo>
                    <a:pt x="39044" y="2895"/>
                    <a:pt x="39007" y="2819"/>
                    <a:pt x="38970" y="2819"/>
                  </a:cubicBezTo>
                  <a:cubicBezTo>
                    <a:pt x="38970" y="2819"/>
                    <a:pt x="38970" y="2757"/>
                    <a:pt x="38934" y="2757"/>
                  </a:cubicBezTo>
                  <a:cubicBezTo>
                    <a:pt x="38934" y="2757"/>
                    <a:pt x="38934" y="2757"/>
                    <a:pt x="38897" y="2757"/>
                  </a:cubicBezTo>
                  <a:cubicBezTo>
                    <a:pt x="38897" y="2669"/>
                    <a:pt x="38897" y="2669"/>
                    <a:pt x="38860" y="2669"/>
                  </a:cubicBezTo>
                  <a:cubicBezTo>
                    <a:pt x="38860" y="2606"/>
                    <a:pt x="38823" y="2606"/>
                    <a:pt x="38823" y="2531"/>
                  </a:cubicBezTo>
                  <a:cubicBezTo>
                    <a:pt x="38787" y="2531"/>
                    <a:pt x="38787" y="2531"/>
                    <a:pt x="38787" y="2531"/>
                  </a:cubicBezTo>
                  <a:cubicBezTo>
                    <a:pt x="38750" y="2531"/>
                    <a:pt x="38750" y="2531"/>
                    <a:pt x="38750" y="2531"/>
                  </a:cubicBezTo>
                  <a:cubicBezTo>
                    <a:pt x="38713" y="2531"/>
                    <a:pt x="38676" y="2531"/>
                    <a:pt x="38646" y="2456"/>
                  </a:cubicBezTo>
                  <a:lnTo>
                    <a:pt x="38609" y="2456"/>
                  </a:lnTo>
                  <a:cubicBezTo>
                    <a:pt x="38609" y="2381"/>
                    <a:pt x="38609" y="2381"/>
                    <a:pt x="38609" y="2306"/>
                  </a:cubicBezTo>
                  <a:lnTo>
                    <a:pt x="38572" y="2306"/>
                  </a:lnTo>
                  <a:cubicBezTo>
                    <a:pt x="38572" y="2230"/>
                    <a:pt x="38535" y="2230"/>
                    <a:pt x="38535" y="2230"/>
                  </a:cubicBezTo>
                  <a:cubicBezTo>
                    <a:pt x="38499" y="2230"/>
                    <a:pt x="38499" y="2230"/>
                    <a:pt x="38462" y="2230"/>
                  </a:cubicBezTo>
                  <a:cubicBezTo>
                    <a:pt x="38462" y="2230"/>
                    <a:pt x="38462" y="2230"/>
                    <a:pt x="38425" y="2230"/>
                  </a:cubicBezTo>
                  <a:cubicBezTo>
                    <a:pt x="38425" y="2230"/>
                    <a:pt x="38388" y="2155"/>
                    <a:pt x="38352" y="2155"/>
                  </a:cubicBezTo>
                  <a:cubicBezTo>
                    <a:pt x="38241" y="2155"/>
                    <a:pt x="38241" y="2155"/>
                    <a:pt x="38241" y="2155"/>
                  </a:cubicBezTo>
                  <a:cubicBezTo>
                    <a:pt x="38241" y="2306"/>
                    <a:pt x="38241" y="2306"/>
                    <a:pt x="38241" y="2306"/>
                  </a:cubicBezTo>
                  <a:cubicBezTo>
                    <a:pt x="38241" y="2381"/>
                    <a:pt x="38241" y="2381"/>
                    <a:pt x="38278" y="2456"/>
                  </a:cubicBezTo>
                  <a:cubicBezTo>
                    <a:pt x="38278" y="2531"/>
                    <a:pt x="38315" y="2606"/>
                    <a:pt x="38315" y="2669"/>
                  </a:cubicBezTo>
                  <a:cubicBezTo>
                    <a:pt x="38352" y="2669"/>
                    <a:pt x="38352" y="2757"/>
                    <a:pt x="38352" y="2757"/>
                  </a:cubicBezTo>
                  <a:cubicBezTo>
                    <a:pt x="38352" y="2819"/>
                    <a:pt x="38352" y="2819"/>
                    <a:pt x="38352" y="2895"/>
                  </a:cubicBezTo>
                  <a:cubicBezTo>
                    <a:pt x="38315" y="2895"/>
                    <a:pt x="38352" y="2895"/>
                    <a:pt x="38352" y="2970"/>
                  </a:cubicBezTo>
                  <a:lnTo>
                    <a:pt x="38315" y="3045"/>
                  </a:lnTo>
                  <a:cubicBezTo>
                    <a:pt x="38315" y="3120"/>
                    <a:pt x="38315" y="3120"/>
                    <a:pt x="38315" y="3120"/>
                  </a:cubicBezTo>
                  <a:cubicBezTo>
                    <a:pt x="38315" y="3120"/>
                    <a:pt x="38315" y="3120"/>
                    <a:pt x="38315" y="3195"/>
                  </a:cubicBezTo>
                  <a:cubicBezTo>
                    <a:pt x="38278" y="3271"/>
                    <a:pt x="38278" y="3346"/>
                    <a:pt x="38241" y="3496"/>
                  </a:cubicBezTo>
                  <a:lnTo>
                    <a:pt x="38241" y="3571"/>
                  </a:lnTo>
                  <a:cubicBezTo>
                    <a:pt x="38241" y="3571"/>
                    <a:pt x="38241" y="3646"/>
                    <a:pt x="38205" y="3646"/>
                  </a:cubicBezTo>
                  <a:cubicBezTo>
                    <a:pt x="38205" y="3646"/>
                    <a:pt x="38205" y="3646"/>
                    <a:pt x="38168" y="3646"/>
                  </a:cubicBezTo>
                  <a:cubicBezTo>
                    <a:pt x="38131" y="3646"/>
                    <a:pt x="38131" y="3646"/>
                    <a:pt x="38101" y="3646"/>
                  </a:cubicBezTo>
                  <a:lnTo>
                    <a:pt x="38064" y="3571"/>
                  </a:lnTo>
                  <a:cubicBezTo>
                    <a:pt x="38027" y="3571"/>
                    <a:pt x="37990" y="3496"/>
                    <a:pt x="37990" y="3421"/>
                  </a:cubicBezTo>
                  <a:cubicBezTo>
                    <a:pt x="37990" y="3421"/>
                    <a:pt x="37990" y="3421"/>
                    <a:pt x="37990" y="3346"/>
                  </a:cubicBezTo>
                  <a:cubicBezTo>
                    <a:pt x="37990" y="3346"/>
                    <a:pt x="37990" y="3271"/>
                    <a:pt x="37990" y="3195"/>
                  </a:cubicBezTo>
                  <a:cubicBezTo>
                    <a:pt x="37990" y="3195"/>
                    <a:pt x="38027" y="3195"/>
                    <a:pt x="38027" y="3120"/>
                  </a:cubicBezTo>
                  <a:cubicBezTo>
                    <a:pt x="38064" y="3045"/>
                    <a:pt x="38064" y="3045"/>
                    <a:pt x="38101" y="2970"/>
                  </a:cubicBezTo>
                  <a:cubicBezTo>
                    <a:pt x="38101" y="2970"/>
                    <a:pt x="38131" y="2970"/>
                    <a:pt x="38131" y="2895"/>
                  </a:cubicBezTo>
                  <a:cubicBezTo>
                    <a:pt x="38131" y="2895"/>
                    <a:pt x="38131" y="2895"/>
                    <a:pt x="38131" y="2819"/>
                  </a:cubicBezTo>
                  <a:cubicBezTo>
                    <a:pt x="38131" y="2819"/>
                    <a:pt x="38131" y="2819"/>
                    <a:pt x="38131" y="2757"/>
                  </a:cubicBezTo>
                  <a:cubicBezTo>
                    <a:pt x="38131" y="2757"/>
                    <a:pt x="38101" y="2757"/>
                    <a:pt x="38101" y="2669"/>
                  </a:cubicBezTo>
                  <a:cubicBezTo>
                    <a:pt x="38101" y="2669"/>
                    <a:pt x="38101" y="2606"/>
                    <a:pt x="38064" y="2606"/>
                  </a:cubicBezTo>
                  <a:cubicBezTo>
                    <a:pt x="38064" y="2531"/>
                    <a:pt x="38027" y="2531"/>
                    <a:pt x="38027" y="2531"/>
                  </a:cubicBezTo>
                  <a:cubicBezTo>
                    <a:pt x="38027" y="2456"/>
                    <a:pt x="38027" y="2456"/>
                    <a:pt x="38027" y="2456"/>
                  </a:cubicBezTo>
                  <a:lnTo>
                    <a:pt x="38064" y="2381"/>
                  </a:lnTo>
                  <a:cubicBezTo>
                    <a:pt x="38027" y="2306"/>
                    <a:pt x="38027" y="2306"/>
                    <a:pt x="37990" y="2230"/>
                  </a:cubicBezTo>
                  <a:cubicBezTo>
                    <a:pt x="37990" y="2230"/>
                    <a:pt x="37990" y="2230"/>
                    <a:pt x="37954" y="2155"/>
                  </a:cubicBezTo>
                  <a:cubicBezTo>
                    <a:pt x="37954" y="2155"/>
                    <a:pt x="37917" y="2155"/>
                    <a:pt x="37917" y="2080"/>
                  </a:cubicBezTo>
                  <a:lnTo>
                    <a:pt x="37880" y="2080"/>
                  </a:lnTo>
                  <a:cubicBezTo>
                    <a:pt x="37843" y="2005"/>
                    <a:pt x="37843" y="2005"/>
                    <a:pt x="37843" y="2005"/>
                  </a:cubicBezTo>
                  <a:cubicBezTo>
                    <a:pt x="37807" y="1930"/>
                    <a:pt x="37807" y="2005"/>
                    <a:pt x="37770" y="2005"/>
                  </a:cubicBezTo>
                  <a:lnTo>
                    <a:pt x="37733" y="2005"/>
                  </a:lnTo>
                  <a:cubicBezTo>
                    <a:pt x="37696" y="2005"/>
                    <a:pt x="37696" y="2005"/>
                    <a:pt x="37696" y="2005"/>
                  </a:cubicBezTo>
                  <a:cubicBezTo>
                    <a:pt x="37660" y="2005"/>
                    <a:pt x="37629" y="2005"/>
                    <a:pt x="37629" y="2080"/>
                  </a:cubicBezTo>
                  <a:cubicBezTo>
                    <a:pt x="37586" y="2080"/>
                    <a:pt x="37586" y="2080"/>
                    <a:pt x="37586" y="2080"/>
                  </a:cubicBezTo>
                  <a:cubicBezTo>
                    <a:pt x="37555" y="2080"/>
                    <a:pt x="37519" y="2155"/>
                    <a:pt x="37482" y="2155"/>
                  </a:cubicBezTo>
                  <a:cubicBezTo>
                    <a:pt x="37482" y="2230"/>
                    <a:pt x="37482" y="2230"/>
                    <a:pt x="37445" y="2230"/>
                  </a:cubicBezTo>
                  <a:cubicBezTo>
                    <a:pt x="37445" y="2230"/>
                    <a:pt x="37445" y="2306"/>
                    <a:pt x="37408" y="2306"/>
                  </a:cubicBezTo>
                  <a:cubicBezTo>
                    <a:pt x="37408" y="2306"/>
                    <a:pt x="37408" y="2306"/>
                    <a:pt x="37372" y="2306"/>
                  </a:cubicBezTo>
                  <a:cubicBezTo>
                    <a:pt x="37372" y="2306"/>
                    <a:pt x="37372" y="2306"/>
                    <a:pt x="37335" y="2306"/>
                  </a:cubicBezTo>
                  <a:cubicBezTo>
                    <a:pt x="37335" y="2306"/>
                    <a:pt x="37335" y="2381"/>
                    <a:pt x="37298" y="2381"/>
                  </a:cubicBezTo>
                  <a:lnTo>
                    <a:pt x="37261" y="2381"/>
                  </a:lnTo>
                  <a:cubicBezTo>
                    <a:pt x="37225" y="2381"/>
                    <a:pt x="37225" y="2456"/>
                    <a:pt x="37225" y="2456"/>
                  </a:cubicBezTo>
                  <a:cubicBezTo>
                    <a:pt x="37188" y="2456"/>
                    <a:pt x="37151" y="2456"/>
                    <a:pt x="37151" y="2456"/>
                  </a:cubicBezTo>
                  <a:cubicBezTo>
                    <a:pt x="37114" y="2456"/>
                    <a:pt x="37114" y="2456"/>
                    <a:pt x="37114" y="2456"/>
                  </a:cubicBezTo>
                  <a:cubicBezTo>
                    <a:pt x="36900" y="2456"/>
                    <a:pt x="36900" y="2456"/>
                    <a:pt x="36900" y="2456"/>
                  </a:cubicBezTo>
                  <a:cubicBezTo>
                    <a:pt x="36863" y="2456"/>
                    <a:pt x="36863" y="2456"/>
                    <a:pt x="36863" y="2456"/>
                  </a:cubicBezTo>
                  <a:cubicBezTo>
                    <a:pt x="36826" y="2456"/>
                    <a:pt x="36826" y="2456"/>
                    <a:pt x="36790" y="2531"/>
                  </a:cubicBezTo>
                  <a:cubicBezTo>
                    <a:pt x="36790" y="2531"/>
                    <a:pt x="36790" y="2531"/>
                    <a:pt x="36753" y="2531"/>
                  </a:cubicBezTo>
                  <a:cubicBezTo>
                    <a:pt x="36753" y="2531"/>
                    <a:pt x="36716" y="2606"/>
                    <a:pt x="36679" y="2606"/>
                  </a:cubicBezTo>
                  <a:lnTo>
                    <a:pt x="36679" y="2606"/>
                  </a:lnTo>
                  <a:cubicBezTo>
                    <a:pt x="36643" y="2606"/>
                    <a:pt x="36643" y="2531"/>
                    <a:pt x="36612" y="2531"/>
                  </a:cubicBezTo>
                  <a:cubicBezTo>
                    <a:pt x="36539" y="2531"/>
                    <a:pt x="36502" y="2606"/>
                    <a:pt x="36428" y="2606"/>
                  </a:cubicBezTo>
                  <a:cubicBezTo>
                    <a:pt x="36392" y="2606"/>
                    <a:pt x="36392" y="2606"/>
                    <a:pt x="36355" y="2606"/>
                  </a:cubicBezTo>
                  <a:cubicBezTo>
                    <a:pt x="36355" y="2606"/>
                    <a:pt x="36355" y="2606"/>
                    <a:pt x="36318" y="2606"/>
                  </a:cubicBezTo>
                  <a:cubicBezTo>
                    <a:pt x="36318" y="2606"/>
                    <a:pt x="36318" y="2669"/>
                    <a:pt x="36281" y="2669"/>
                  </a:cubicBezTo>
                  <a:cubicBezTo>
                    <a:pt x="36281" y="2669"/>
                    <a:pt x="36318" y="2757"/>
                    <a:pt x="36281" y="2757"/>
                  </a:cubicBezTo>
                  <a:cubicBezTo>
                    <a:pt x="36318" y="2757"/>
                    <a:pt x="36318" y="2819"/>
                    <a:pt x="36318" y="2819"/>
                  </a:cubicBezTo>
                  <a:lnTo>
                    <a:pt x="36355" y="2819"/>
                  </a:lnTo>
                  <a:cubicBezTo>
                    <a:pt x="36355" y="2819"/>
                    <a:pt x="36355" y="2819"/>
                    <a:pt x="36392" y="2819"/>
                  </a:cubicBezTo>
                  <a:cubicBezTo>
                    <a:pt x="36428" y="2895"/>
                    <a:pt x="36428" y="2819"/>
                    <a:pt x="36465" y="2819"/>
                  </a:cubicBezTo>
                  <a:cubicBezTo>
                    <a:pt x="36502" y="2895"/>
                    <a:pt x="36502" y="2895"/>
                    <a:pt x="36502" y="2895"/>
                  </a:cubicBezTo>
                  <a:cubicBezTo>
                    <a:pt x="36539" y="2895"/>
                    <a:pt x="36539" y="2895"/>
                    <a:pt x="36569" y="2970"/>
                  </a:cubicBezTo>
                  <a:cubicBezTo>
                    <a:pt x="36569" y="2970"/>
                    <a:pt x="36569" y="2970"/>
                    <a:pt x="36612" y="3045"/>
                  </a:cubicBezTo>
                  <a:cubicBezTo>
                    <a:pt x="36612" y="3045"/>
                    <a:pt x="36612" y="3045"/>
                    <a:pt x="36612" y="3120"/>
                  </a:cubicBezTo>
                  <a:cubicBezTo>
                    <a:pt x="36612" y="3120"/>
                    <a:pt x="36643" y="3120"/>
                    <a:pt x="36643" y="3195"/>
                  </a:cubicBezTo>
                  <a:cubicBezTo>
                    <a:pt x="36643" y="3195"/>
                    <a:pt x="36643" y="3271"/>
                    <a:pt x="36679" y="3271"/>
                  </a:cubicBezTo>
                  <a:cubicBezTo>
                    <a:pt x="36679" y="3271"/>
                    <a:pt x="36679" y="3271"/>
                    <a:pt x="36716" y="3271"/>
                  </a:cubicBezTo>
                  <a:cubicBezTo>
                    <a:pt x="36753" y="3271"/>
                    <a:pt x="36753" y="3346"/>
                    <a:pt x="36790" y="3346"/>
                  </a:cubicBezTo>
                  <a:cubicBezTo>
                    <a:pt x="36790" y="3346"/>
                    <a:pt x="36790" y="3346"/>
                    <a:pt x="36826" y="3346"/>
                  </a:cubicBezTo>
                  <a:cubicBezTo>
                    <a:pt x="36826" y="3346"/>
                    <a:pt x="36863" y="3346"/>
                    <a:pt x="36900" y="3346"/>
                  </a:cubicBezTo>
                  <a:cubicBezTo>
                    <a:pt x="36900" y="3346"/>
                    <a:pt x="36900" y="3346"/>
                    <a:pt x="36937" y="3346"/>
                  </a:cubicBezTo>
                  <a:cubicBezTo>
                    <a:pt x="36937" y="3421"/>
                    <a:pt x="36937" y="3421"/>
                    <a:pt x="36973" y="3421"/>
                  </a:cubicBezTo>
                  <a:cubicBezTo>
                    <a:pt x="36973" y="3496"/>
                    <a:pt x="37010" y="3496"/>
                    <a:pt x="37010" y="3496"/>
                  </a:cubicBezTo>
                  <a:cubicBezTo>
                    <a:pt x="37047" y="3496"/>
                    <a:pt x="37047" y="3571"/>
                    <a:pt x="37047" y="3571"/>
                  </a:cubicBezTo>
                  <a:cubicBezTo>
                    <a:pt x="37084" y="3571"/>
                    <a:pt x="37084" y="3571"/>
                    <a:pt x="37084" y="3571"/>
                  </a:cubicBezTo>
                  <a:cubicBezTo>
                    <a:pt x="37114" y="3646"/>
                    <a:pt x="37114" y="3646"/>
                    <a:pt x="37151" y="3722"/>
                  </a:cubicBezTo>
                  <a:cubicBezTo>
                    <a:pt x="37114" y="3784"/>
                    <a:pt x="37114" y="3784"/>
                    <a:pt x="37114" y="3784"/>
                  </a:cubicBezTo>
                  <a:cubicBezTo>
                    <a:pt x="36973" y="3784"/>
                    <a:pt x="36973" y="3784"/>
                    <a:pt x="36973" y="3784"/>
                  </a:cubicBezTo>
                  <a:cubicBezTo>
                    <a:pt x="36973" y="3784"/>
                    <a:pt x="36973" y="3722"/>
                    <a:pt x="36937" y="3722"/>
                  </a:cubicBezTo>
                  <a:cubicBezTo>
                    <a:pt x="36937" y="3722"/>
                    <a:pt x="36937" y="3722"/>
                    <a:pt x="36900" y="3722"/>
                  </a:cubicBezTo>
                  <a:cubicBezTo>
                    <a:pt x="36900" y="3722"/>
                    <a:pt x="36900" y="3722"/>
                    <a:pt x="36863" y="3722"/>
                  </a:cubicBezTo>
                  <a:cubicBezTo>
                    <a:pt x="36826" y="3646"/>
                    <a:pt x="36826" y="3646"/>
                    <a:pt x="36790" y="3646"/>
                  </a:cubicBezTo>
                  <a:cubicBezTo>
                    <a:pt x="36753" y="3646"/>
                    <a:pt x="36753" y="3571"/>
                    <a:pt x="36753" y="3571"/>
                  </a:cubicBezTo>
                  <a:cubicBezTo>
                    <a:pt x="36716" y="3571"/>
                    <a:pt x="36716" y="3496"/>
                    <a:pt x="36716" y="3496"/>
                  </a:cubicBezTo>
                  <a:cubicBezTo>
                    <a:pt x="36679" y="3496"/>
                    <a:pt x="36679" y="3496"/>
                    <a:pt x="36679" y="3421"/>
                  </a:cubicBezTo>
                  <a:cubicBezTo>
                    <a:pt x="36643" y="3421"/>
                    <a:pt x="36643" y="3421"/>
                    <a:pt x="36643" y="3346"/>
                  </a:cubicBezTo>
                  <a:cubicBezTo>
                    <a:pt x="36569" y="3346"/>
                    <a:pt x="36569" y="3421"/>
                    <a:pt x="36502" y="3346"/>
                  </a:cubicBezTo>
                  <a:cubicBezTo>
                    <a:pt x="36502" y="3346"/>
                    <a:pt x="36502" y="3346"/>
                    <a:pt x="36465" y="3346"/>
                  </a:cubicBezTo>
                  <a:cubicBezTo>
                    <a:pt x="36428" y="3346"/>
                    <a:pt x="36428" y="3346"/>
                    <a:pt x="36428" y="3346"/>
                  </a:cubicBezTo>
                  <a:cubicBezTo>
                    <a:pt x="36428" y="3346"/>
                    <a:pt x="36428" y="3346"/>
                    <a:pt x="36392" y="3346"/>
                  </a:cubicBezTo>
                  <a:cubicBezTo>
                    <a:pt x="36355" y="3346"/>
                    <a:pt x="36355" y="3271"/>
                    <a:pt x="36355" y="3271"/>
                  </a:cubicBezTo>
                  <a:cubicBezTo>
                    <a:pt x="36318" y="3195"/>
                    <a:pt x="36318" y="3195"/>
                    <a:pt x="36281" y="3195"/>
                  </a:cubicBezTo>
                  <a:cubicBezTo>
                    <a:pt x="36245" y="3195"/>
                    <a:pt x="36245" y="3195"/>
                    <a:pt x="36245" y="3195"/>
                  </a:cubicBezTo>
                  <a:cubicBezTo>
                    <a:pt x="36208" y="3120"/>
                    <a:pt x="36171" y="3120"/>
                    <a:pt x="36134" y="3120"/>
                  </a:cubicBezTo>
                  <a:cubicBezTo>
                    <a:pt x="36134" y="3045"/>
                    <a:pt x="36134" y="3045"/>
                    <a:pt x="36098" y="3045"/>
                  </a:cubicBezTo>
                  <a:cubicBezTo>
                    <a:pt x="36098" y="2970"/>
                    <a:pt x="36067" y="2970"/>
                    <a:pt x="36067" y="2970"/>
                  </a:cubicBezTo>
                  <a:cubicBezTo>
                    <a:pt x="36067" y="2895"/>
                    <a:pt x="36067" y="2895"/>
                    <a:pt x="36067" y="2895"/>
                  </a:cubicBezTo>
                  <a:cubicBezTo>
                    <a:pt x="36030" y="2819"/>
                    <a:pt x="36030" y="2819"/>
                    <a:pt x="36030" y="2819"/>
                  </a:cubicBezTo>
                  <a:cubicBezTo>
                    <a:pt x="35993" y="2819"/>
                    <a:pt x="35993" y="2819"/>
                    <a:pt x="35993" y="2819"/>
                  </a:cubicBezTo>
                  <a:cubicBezTo>
                    <a:pt x="35920" y="2819"/>
                    <a:pt x="35883" y="2819"/>
                    <a:pt x="35846" y="2895"/>
                  </a:cubicBezTo>
                  <a:cubicBezTo>
                    <a:pt x="35810" y="2895"/>
                    <a:pt x="35810" y="2895"/>
                    <a:pt x="35810" y="2895"/>
                  </a:cubicBezTo>
                  <a:cubicBezTo>
                    <a:pt x="35773" y="2895"/>
                    <a:pt x="35773" y="2895"/>
                    <a:pt x="35773" y="2970"/>
                  </a:cubicBezTo>
                  <a:cubicBezTo>
                    <a:pt x="35736" y="2970"/>
                    <a:pt x="35736" y="2970"/>
                    <a:pt x="35736" y="2970"/>
                  </a:cubicBezTo>
                  <a:cubicBezTo>
                    <a:pt x="35699" y="3045"/>
                    <a:pt x="35699" y="2970"/>
                    <a:pt x="35663" y="3045"/>
                  </a:cubicBezTo>
                  <a:cubicBezTo>
                    <a:pt x="35663" y="3045"/>
                    <a:pt x="35663" y="3045"/>
                    <a:pt x="35626" y="3045"/>
                  </a:cubicBezTo>
                  <a:cubicBezTo>
                    <a:pt x="35626" y="3120"/>
                    <a:pt x="35595" y="3120"/>
                    <a:pt x="35552" y="3120"/>
                  </a:cubicBezTo>
                  <a:cubicBezTo>
                    <a:pt x="35552" y="3120"/>
                    <a:pt x="35522" y="3120"/>
                    <a:pt x="35522" y="3195"/>
                  </a:cubicBezTo>
                  <a:cubicBezTo>
                    <a:pt x="35485" y="3195"/>
                    <a:pt x="35485" y="3195"/>
                    <a:pt x="35485" y="3271"/>
                  </a:cubicBezTo>
                  <a:cubicBezTo>
                    <a:pt x="35485" y="3346"/>
                    <a:pt x="35485" y="3421"/>
                    <a:pt x="35522" y="3421"/>
                  </a:cubicBezTo>
                  <a:cubicBezTo>
                    <a:pt x="35522" y="3496"/>
                    <a:pt x="35552" y="3496"/>
                    <a:pt x="35552" y="3496"/>
                  </a:cubicBezTo>
                  <a:cubicBezTo>
                    <a:pt x="35552" y="3571"/>
                    <a:pt x="35552" y="3571"/>
                    <a:pt x="35552" y="3571"/>
                  </a:cubicBezTo>
                  <a:cubicBezTo>
                    <a:pt x="35595" y="3646"/>
                    <a:pt x="35595" y="3646"/>
                    <a:pt x="35595" y="3646"/>
                  </a:cubicBezTo>
                  <a:cubicBezTo>
                    <a:pt x="35595" y="4236"/>
                    <a:pt x="35595" y="4236"/>
                    <a:pt x="35595" y="4236"/>
                  </a:cubicBezTo>
                  <a:cubicBezTo>
                    <a:pt x="35375" y="4236"/>
                    <a:pt x="35375" y="4236"/>
                    <a:pt x="35375" y="4236"/>
                  </a:cubicBezTo>
                  <a:cubicBezTo>
                    <a:pt x="35338" y="4236"/>
                    <a:pt x="35338" y="4236"/>
                    <a:pt x="35301" y="4236"/>
                  </a:cubicBezTo>
                  <a:cubicBezTo>
                    <a:pt x="35264" y="4160"/>
                    <a:pt x="35264" y="4160"/>
                    <a:pt x="35264" y="4160"/>
                  </a:cubicBezTo>
                  <a:cubicBezTo>
                    <a:pt x="35228" y="4160"/>
                    <a:pt x="35228" y="4085"/>
                    <a:pt x="35228" y="4085"/>
                  </a:cubicBezTo>
                  <a:cubicBezTo>
                    <a:pt x="35191" y="4085"/>
                    <a:pt x="35191" y="4085"/>
                    <a:pt x="35191" y="4085"/>
                  </a:cubicBezTo>
                  <a:cubicBezTo>
                    <a:pt x="35013" y="4085"/>
                    <a:pt x="34940" y="4010"/>
                    <a:pt x="34793" y="4010"/>
                  </a:cubicBezTo>
                  <a:cubicBezTo>
                    <a:pt x="34793" y="4085"/>
                    <a:pt x="34756" y="4085"/>
                    <a:pt x="34756" y="4085"/>
                  </a:cubicBezTo>
                  <a:cubicBezTo>
                    <a:pt x="34719" y="4160"/>
                    <a:pt x="34719" y="4160"/>
                    <a:pt x="34719" y="4236"/>
                  </a:cubicBezTo>
                  <a:lnTo>
                    <a:pt x="34683" y="4311"/>
                  </a:lnTo>
                  <a:cubicBezTo>
                    <a:pt x="34646" y="4311"/>
                    <a:pt x="34646" y="4311"/>
                    <a:pt x="34609" y="4311"/>
                  </a:cubicBezTo>
                  <a:cubicBezTo>
                    <a:pt x="34578" y="4386"/>
                    <a:pt x="34535" y="4386"/>
                    <a:pt x="34505" y="4461"/>
                  </a:cubicBezTo>
                  <a:cubicBezTo>
                    <a:pt x="34468" y="4461"/>
                    <a:pt x="34468" y="4461"/>
                    <a:pt x="34431" y="4461"/>
                  </a:cubicBezTo>
                  <a:cubicBezTo>
                    <a:pt x="34395" y="4461"/>
                    <a:pt x="34395" y="4536"/>
                    <a:pt x="34358" y="4612"/>
                  </a:cubicBezTo>
                  <a:cubicBezTo>
                    <a:pt x="34321" y="4687"/>
                    <a:pt x="34321" y="4687"/>
                    <a:pt x="34321" y="4687"/>
                  </a:cubicBezTo>
                  <a:cubicBezTo>
                    <a:pt x="34321" y="4687"/>
                    <a:pt x="34284" y="4749"/>
                    <a:pt x="34248" y="4749"/>
                  </a:cubicBezTo>
                  <a:cubicBezTo>
                    <a:pt x="34248" y="4837"/>
                    <a:pt x="34248" y="4837"/>
                    <a:pt x="34211" y="4837"/>
                  </a:cubicBezTo>
                  <a:lnTo>
                    <a:pt x="34174" y="4837"/>
                  </a:lnTo>
                  <a:cubicBezTo>
                    <a:pt x="34174" y="4900"/>
                    <a:pt x="34137" y="4837"/>
                    <a:pt x="34101" y="4837"/>
                  </a:cubicBezTo>
                  <a:lnTo>
                    <a:pt x="34064" y="4837"/>
                  </a:lnTo>
                  <a:cubicBezTo>
                    <a:pt x="34033" y="4837"/>
                    <a:pt x="34033" y="4900"/>
                    <a:pt x="33996" y="4900"/>
                  </a:cubicBezTo>
                  <a:cubicBezTo>
                    <a:pt x="33996" y="4900"/>
                    <a:pt x="33996" y="4900"/>
                    <a:pt x="33960" y="4900"/>
                  </a:cubicBezTo>
                  <a:lnTo>
                    <a:pt x="33923" y="4900"/>
                  </a:lnTo>
                  <a:cubicBezTo>
                    <a:pt x="33923" y="4975"/>
                    <a:pt x="33886" y="4975"/>
                    <a:pt x="33886" y="4975"/>
                  </a:cubicBezTo>
                  <a:cubicBezTo>
                    <a:pt x="33849" y="4975"/>
                    <a:pt x="33849" y="5050"/>
                    <a:pt x="33849" y="5050"/>
                  </a:cubicBezTo>
                  <a:cubicBezTo>
                    <a:pt x="33813" y="5050"/>
                    <a:pt x="33813" y="5050"/>
                    <a:pt x="33813" y="5050"/>
                  </a:cubicBezTo>
                  <a:lnTo>
                    <a:pt x="33813" y="5125"/>
                  </a:lnTo>
                  <a:cubicBezTo>
                    <a:pt x="33776" y="5201"/>
                    <a:pt x="33776" y="5201"/>
                    <a:pt x="33776" y="5201"/>
                  </a:cubicBezTo>
                  <a:cubicBezTo>
                    <a:pt x="33739" y="5201"/>
                    <a:pt x="33739" y="5201"/>
                    <a:pt x="33739" y="5201"/>
                  </a:cubicBezTo>
                  <a:cubicBezTo>
                    <a:pt x="33702" y="5201"/>
                    <a:pt x="33702" y="5201"/>
                    <a:pt x="33702" y="5201"/>
                  </a:cubicBezTo>
                  <a:cubicBezTo>
                    <a:pt x="33666" y="5201"/>
                    <a:pt x="33666" y="5276"/>
                    <a:pt x="33666" y="5276"/>
                  </a:cubicBezTo>
                  <a:cubicBezTo>
                    <a:pt x="33666" y="5351"/>
                    <a:pt x="33629" y="5426"/>
                    <a:pt x="33592" y="5501"/>
                  </a:cubicBezTo>
                  <a:cubicBezTo>
                    <a:pt x="33592" y="5501"/>
                    <a:pt x="33592" y="5501"/>
                    <a:pt x="33592" y="5577"/>
                  </a:cubicBezTo>
                  <a:lnTo>
                    <a:pt x="33562" y="5577"/>
                  </a:lnTo>
                  <a:cubicBezTo>
                    <a:pt x="33562" y="5577"/>
                    <a:pt x="33519" y="5577"/>
                    <a:pt x="33519" y="5652"/>
                  </a:cubicBezTo>
                  <a:cubicBezTo>
                    <a:pt x="33519" y="5727"/>
                    <a:pt x="33519" y="5727"/>
                    <a:pt x="33519" y="5802"/>
                  </a:cubicBezTo>
                  <a:cubicBezTo>
                    <a:pt x="33592" y="5802"/>
                    <a:pt x="33592" y="5802"/>
                    <a:pt x="33592" y="5802"/>
                  </a:cubicBezTo>
                  <a:cubicBezTo>
                    <a:pt x="33629" y="5802"/>
                    <a:pt x="33629" y="5802"/>
                    <a:pt x="33666" y="5802"/>
                  </a:cubicBezTo>
                  <a:cubicBezTo>
                    <a:pt x="33702" y="5802"/>
                    <a:pt x="33739" y="5802"/>
                    <a:pt x="33776" y="5865"/>
                  </a:cubicBezTo>
                  <a:cubicBezTo>
                    <a:pt x="33776" y="5865"/>
                    <a:pt x="33776" y="5865"/>
                    <a:pt x="33813" y="5865"/>
                  </a:cubicBezTo>
                  <a:cubicBezTo>
                    <a:pt x="33813" y="5940"/>
                    <a:pt x="33813" y="5940"/>
                    <a:pt x="33813" y="5940"/>
                  </a:cubicBezTo>
                  <a:cubicBezTo>
                    <a:pt x="33849" y="5940"/>
                    <a:pt x="33849" y="5940"/>
                    <a:pt x="33849" y="5940"/>
                  </a:cubicBezTo>
                  <a:cubicBezTo>
                    <a:pt x="33886" y="5940"/>
                    <a:pt x="33923" y="5940"/>
                    <a:pt x="33960" y="5940"/>
                  </a:cubicBezTo>
                  <a:cubicBezTo>
                    <a:pt x="33996" y="5940"/>
                    <a:pt x="34033" y="6015"/>
                    <a:pt x="34064" y="5940"/>
                  </a:cubicBezTo>
                  <a:cubicBezTo>
                    <a:pt x="34101" y="5940"/>
                    <a:pt x="34137" y="5940"/>
                    <a:pt x="34137" y="5940"/>
                  </a:cubicBezTo>
                  <a:cubicBezTo>
                    <a:pt x="34174" y="5940"/>
                    <a:pt x="34174" y="5940"/>
                    <a:pt x="34174" y="5865"/>
                  </a:cubicBezTo>
                  <a:cubicBezTo>
                    <a:pt x="34211" y="5865"/>
                    <a:pt x="34211" y="5865"/>
                    <a:pt x="34211" y="5802"/>
                  </a:cubicBezTo>
                  <a:cubicBezTo>
                    <a:pt x="34248" y="5802"/>
                    <a:pt x="34248" y="5802"/>
                    <a:pt x="34284" y="5802"/>
                  </a:cubicBezTo>
                  <a:cubicBezTo>
                    <a:pt x="34321" y="5802"/>
                    <a:pt x="34321" y="5865"/>
                    <a:pt x="34321" y="5940"/>
                  </a:cubicBezTo>
                  <a:cubicBezTo>
                    <a:pt x="34321" y="5940"/>
                    <a:pt x="34321" y="6015"/>
                    <a:pt x="34321" y="6090"/>
                  </a:cubicBezTo>
                  <a:lnTo>
                    <a:pt x="34321" y="6166"/>
                  </a:lnTo>
                  <a:cubicBezTo>
                    <a:pt x="34321" y="6241"/>
                    <a:pt x="34321" y="6241"/>
                    <a:pt x="34358" y="6241"/>
                  </a:cubicBezTo>
                  <a:cubicBezTo>
                    <a:pt x="34358" y="6316"/>
                    <a:pt x="34358" y="6316"/>
                    <a:pt x="34358" y="6316"/>
                  </a:cubicBezTo>
                  <a:cubicBezTo>
                    <a:pt x="34358" y="6391"/>
                    <a:pt x="34358" y="6391"/>
                    <a:pt x="34358" y="6391"/>
                  </a:cubicBezTo>
                  <a:cubicBezTo>
                    <a:pt x="34358" y="6767"/>
                    <a:pt x="34358" y="6767"/>
                    <a:pt x="34358" y="6767"/>
                  </a:cubicBezTo>
                  <a:cubicBezTo>
                    <a:pt x="34358" y="6918"/>
                    <a:pt x="34321" y="6980"/>
                    <a:pt x="34284" y="7131"/>
                  </a:cubicBezTo>
                  <a:cubicBezTo>
                    <a:pt x="34248" y="7131"/>
                    <a:pt x="34248" y="7131"/>
                    <a:pt x="34248" y="7131"/>
                  </a:cubicBezTo>
                  <a:cubicBezTo>
                    <a:pt x="34211" y="7206"/>
                    <a:pt x="34211" y="7206"/>
                    <a:pt x="34211" y="7206"/>
                  </a:cubicBezTo>
                  <a:cubicBezTo>
                    <a:pt x="34174" y="7206"/>
                    <a:pt x="34137" y="7206"/>
                    <a:pt x="34101" y="7206"/>
                  </a:cubicBezTo>
                  <a:cubicBezTo>
                    <a:pt x="34064" y="7206"/>
                    <a:pt x="34064" y="7206"/>
                    <a:pt x="34064" y="7206"/>
                  </a:cubicBezTo>
                  <a:cubicBezTo>
                    <a:pt x="34033" y="7206"/>
                    <a:pt x="34033" y="7206"/>
                    <a:pt x="33996" y="7206"/>
                  </a:cubicBezTo>
                  <a:cubicBezTo>
                    <a:pt x="33996" y="7206"/>
                    <a:pt x="33960" y="7206"/>
                    <a:pt x="33923" y="7206"/>
                  </a:cubicBezTo>
                  <a:cubicBezTo>
                    <a:pt x="33886" y="7206"/>
                    <a:pt x="33886" y="7206"/>
                    <a:pt x="33849" y="7206"/>
                  </a:cubicBezTo>
                  <a:cubicBezTo>
                    <a:pt x="33849" y="7281"/>
                    <a:pt x="33849" y="7281"/>
                    <a:pt x="33813" y="7281"/>
                  </a:cubicBezTo>
                  <a:cubicBezTo>
                    <a:pt x="33813" y="7356"/>
                    <a:pt x="33776" y="7356"/>
                    <a:pt x="33776" y="7356"/>
                  </a:cubicBezTo>
                  <a:cubicBezTo>
                    <a:pt x="33739" y="7356"/>
                    <a:pt x="33739" y="7356"/>
                    <a:pt x="33702" y="7356"/>
                  </a:cubicBezTo>
                  <a:cubicBezTo>
                    <a:pt x="33562" y="7356"/>
                    <a:pt x="33562" y="7356"/>
                    <a:pt x="33562" y="7356"/>
                  </a:cubicBezTo>
                  <a:cubicBezTo>
                    <a:pt x="33519" y="7356"/>
                    <a:pt x="33488" y="7356"/>
                    <a:pt x="33415" y="7356"/>
                  </a:cubicBezTo>
                  <a:cubicBezTo>
                    <a:pt x="33415" y="7356"/>
                    <a:pt x="33415" y="7356"/>
                    <a:pt x="33378" y="7356"/>
                  </a:cubicBezTo>
                  <a:cubicBezTo>
                    <a:pt x="33378" y="7356"/>
                    <a:pt x="33378" y="7281"/>
                    <a:pt x="33341" y="7281"/>
                  </a:cubicBezTo>
                  <a:cubicBezTo>
                    <a:pt x="33304" y="7281"/>
                    <a:pt x="33304" y="7281"/>
                    <a:pt x="33267" y="7281"/>
                  </a:cubicBezTo>
                  <a:cubicBezTo>
                    <a:pt x="33231" y="7281"/>
                    <a:pt x="33194" y="7281"/>
                    <a:pt x="33157" y="7281"/>
                  </a:cubicBezTo>
                  <a:cubicBezTo>
                    <a:pt x="33120" y="7356"/>
                    <a:pt x="33084" y="7356"/>
                    <a:pt x="33084" y="7356"/>
                  </a:cubicBezTo>
                  <a:cubicBezTo>
                    <a:pt x="33084" y="7431"/>
                    <a:pt x="33047" y="7431"/>
                    <a:pt x="33047" y="7507"/>
                  </a:cubicBezTo>
                  <a:lnTo>
                    <a:pt x="33047" y="7582"/>
                  </a:lnTo>
                  <a:cubicBezTo>
                    <a:pt x="33047" y="7657"/>
                    <a:pt x="33016" y="7732"/>
                    <a:pt x="32980" y="7732"/>
                  </a:cubicBezTo>
                  <a:cubicBezTo>
                    <a:pt x="32980" y="7732"/>
                    <a:pt x="32980" y="7732"/>
                    <a:pt x="32943" y="7732"/>
                  </a:cubicBezTo>
                  <a:cubicBezTo>
                    <a:pt x="32759" y="7732"/>
                    <a:pt x="32759" y="7732"/>
                    <a:pt x="32759" y="7732"/>
                  </a:cubicBezTo>
                  <a:cubicBezTo>
                    <a:pt x="32722" y="7732"/>
                    <a:pt x="32722" y="7807"/>
                    <a:pt x="32686" y="7883"/>
                  </a:cubicBezTo>
                  <a:cubicBezTo>
                    <a:pt x="32649" y="7883"/>
                    <a:pt x="32649" y="7883"/>
                    <a:pt x="32649" y="7883"/>
                  </a:cubicBezTo>
                  <a:cubicBezTo>
                    <a:pt x="32612" y="7883"/>
                    <a:pt x="32575" y="7945"/>
                    <a:pt x="32539" y="7945"/>
                  </a:cubicBezTo>
                  <a:cubicBezTo>
                    <a:pt x="32502" y="7945"/>
                    <a:pt x="32502" y="7945"/>
                    <a:pt x="32471" y="7945"/>
                  </a:cubicBezTo>
                  <a:lnTo>
                    <a:pt x="32434" y="7883"/>
                  </a:lnTo>
                  <a:cubicBezTo>
                    <a:pt x="32398" y="7883"/>
                    <a:pt x="32361" y="7883"/>
                    <a:pt x="32324" y="7883"/>
                  </a:cubicBezTo>
                  <a:cubicBezTo>
                    <a:pt x="32324" y="7883"/>
                    <a:pt x="32287" y="7883"/>
                    <a:pt x="32251" y="7883"/>
                  </a:cubicBezTo>
                  <a:cubicBezTo>
                    <a:pt x="32251" y="7883"/>
                    <a:pt x="32214" y="7883"/>
                    <a:pt x="32214" y="7945"/>
                  </a:cubicBezTo>
                  <a:cubicBezTo>
                    <a:pt x="32177" y="7945"/>
                    <a:pt x="32177" y="7945"/>
                    <a:pt x="32177" y="7945"/>
                  </a:cubicBezTo>
                  <a:cubicBezTo>
                    <a:pt x="32140" y="7945"/>
                    <a:pt x="32140" y="7945"/>
                    <a:pt x="32104" y="7945"/>
                  </a:cubicBezTo>
                  <a:cubicBezTo>
                    <a:pt x="32104" y="7945"/>
                    <a:pt x="32067" y="7945"/>
                    <a:pt x="32067" y="8020"/>
                  </a:cubicBezTo>
                  <a:cubicBezTo>
                    <a:pt x="32067" y="8020"/>
                    <a:pt x="32067" y="8020"/>
                    <a:pt x="32067" y="8096"/>
                  </a:cubicBezTo>
                  <a:cubicBezTo>
                    <a:pt x="32067" y="8096"/>
                    <a:pt x="32067" y="8096"/>
                    <a:pt x="32067" y="8171"/>
                  </a:cubicBezTo>
                  <a:cubicBezTo>
                    <a:pt x="32067" y="8171"/>
                    <a:pt x="32067" y="8171"/>
                    <a:pt x="32030" y="8246"/>
                  </a:cubicBezTo>
                  <a:cubicBezTo>
                    <a:pt x="32030" y="8246"/>
                    <a:pt x="32030" y="8246"/>
                    <a:pt x="32030" y="8321"/>
                  </a:cubicBezTo>
                  <a:lnTo>
                    <a:pt x="32000" y="8321"/>
                  </a:lnTo>
                  <a:cubicBezTo>
                    <a:pt x="31816" y="8321"/>
                    <a:pt x="31816" y="8321"/>
                    <a:pt x="31816" y="8321"/>
                  </a:cubicBezTo>
                  <a:cubicBezTo>
                    <a:pt x="31779" y="8321"/>
                    <a:pt x="31779" y="8321"/>
                    <a:pt x="31779" y="8396"/>
                  </a:cubicBezTo>
                  <a:cubicBezTo>
                    <a:pt x="31742" y="8472"/>
                    <a:pt x="31742" y="8472"/>
                    <a:pt x="31742" y="8547"/>
                  </a:cubicBezTo>
                  <a:cubicBezTo>
                    <a:pt x="31742" y="8547"/>
                    <a:pt x="31742" y="8622"/>
                    <a:pt x="31742" y="8697"/>
                  </a:cubicBezTo>
                  <a:cubicBezTo>
                    <a:pt x="31779" y="8697"/>
                    <a:pt x="31779" y="8772"/>
                    <a:pt x="31779" y="8848"/>
                  </a:cubicBezTo>
                  <a:cubicBezTo>
                    <a:pt x="31816" y="8848"/>
                    <a:pt x="31852" y="8910"/>
                    <a:pt x="31852" y="8910"/>
                  </a:cubicBezTo>
                  <a:cubicBezTo>
                    <a:pt x="31889" y="8998"/>
                    <a:pt x="31889" y="9061"/>
                    <a:pt x="31889" y="9061"/>
                  </a:cubicBezTo>
                  <a:cubicBezTo>
                    <a:pt x="31926" y="9061"/>
                    <a:pt x="31963" y="9061"/>
                    <a:pt x="31963" y="9061"/>
                  </a:cubicBezTo>
                  <a:cubicBezTo>
                    <a:pt x="32000" y="9061"/>
                    <a:pt x="32030" y="9061"/>
                    <a:pt x="32030" y="9061"/>
                  </a:cubicBezTo>
                  <a:cubicBezTo>
                    <a:pt x="32067" y="9061"/>
                    <a:pt x="32104" y="9061"/>
                    <a:pt x="32104" y="9061"/>
                  </a:cubicBezTo>
                  <a:cubicBezTo>
                    <a:pt x="32177" y="9136"/>
                    <a:pt x="32214" y="9136"/>
                    <a:pt x="32251" y="9211"/>
                  </a:cubicBezTo>
                  <a:cubicBezTo>
                    <a:pt x="32287" y="9211"/>
                    <a:pt x="32251" y="9286"/>
                    <a:pt x="32287" y="9361"/>
                  </a:cubicBezTo>
                  <a:cubicBezTo>
                    <a:pt x="32649" y="9361"/>
                    <a:pt x="32649" y="9361"/>
                    <a:pt x="32649" y="9361"/>
                  </a:cubicBezTo>
                  <a:cubicBezTo>
                    <a:pt x="32759" y="9512"/>
                    <a:pt x="32759" y="9512"/>
                    <a:pt x="32759" y="9512"/>
                  </a:cubicBezTo>
                  <a:cubicBezTo>
                    <a:pt x="32796" y="9512"/>
                    <a:pt x="32833" y="9512"/>
                    <a:pt x="32833" y="9512"/>
                  </a:cubicBezTo>
                  <a:cubicBezTo>
                    <a:pt x="32833" y="9512"/>
                    <a:pt x="32833" y="9587"/>
                    <a:pt x="32869" y="9587"/>
                  </a:cubicBezTo>
                  <a:cubicBezTo>
                    <a:pt x="32869" y="9587"/>
                    <a:pt x="32906" y="9662"/>
                    <a:pt x="32943" y="9662"/>
                  </a:cubicBezTo>
                  <a:cubicBezTo>
                    <a:pt x="32980" y="9662"/>
                    <a:pt x="32980" y="9662"/>
                    <a:pt x="33016" y="9662"/>
                  </a:cubicBezTo>
                  <a:lnTo>
                    <a:pt x="33047" y="9662"/>
                  </a:lnTo>
                  <a:cubicBezTo>
                    <a:pt x="33120" y="9662"/>
                    <a:pt x="33120" y="9662"/>
                    <a:pt x="33120" y="9662"/>
                  </a:cubicBezTo>
                  <a:cubicBezTo>
                    <a:pt x="33157" y="9662"/>
                    <a:pt x="33157" y="9662"/>
                    <a:pt x="33194" y="9662"/>
                  </a:cubicBezTo>
                  <a:cubicBezTo>
                    <a:pt x="33194" y="9662"/>
                    <a:pt x="33194" y="9662"/>
                    <a:pt x="33231" y="9662"/>
                  </a:cubicBezTo>
                  <a:cubicBezTo>
                    <a:pt x="33267" y="9662"/>
                    <a:pt x="33267" y="9587"/>
                    <a:pt x="33304" y="9587"/>
                  </a:cubicBezTo>
                  <a:lnTo>
                    <a:pt x="33341" y="9587"/>
                  </a:lnTo>
                  <a:cubicBezTo>
                    <a:pt x="33562" y="9587"/>
                    <a:pt x="33562" y="9587"/>
                    <a:pt x="33562" y="9587"/>
                  </a:cubicBezTo>
                  <a:cubicBezTo>
                    <a:pt x="33562" y="9587"/>
                    <a:pt x="33592" y="9512"/>
                    <a:pt x="33629" y="9512"/>
                  </a:cubicBezTo>
                  <a:cubicBezTo>
                    <a:pt x="33666" y="9512"/>
                    <a:pt x="33666" y="9512"/>
                    <a:pt x="33702" y="9512"/>
                  </a:cubicBezTo>
                  <a:cubicBezTo>
                    <a:pt x="33739" y="9512"/>
                    <a:pt x="33739" y="9512"/>
                    <a:pt x="33739" y="9512"/>
                  </a:cubicBezTo>
                  <a:cubicBezTo>
                    <a:pt x="33776" y="9512"/>
                    <a:pt x="33776" y="9512"/>
                    <a:pt x="33813" y="9512"/>
                  </a:cubicBezTo>
                  <a:cubicBezTo>
                    <a:pt x="33813" y="9512"/>
                    <a:pt x="33813" y="9512"/>
                    <a:pt x="33849" y="9512"/>
                  </a:cubicBezTo>
                  <a:cubicBezTo>
                    <a:pt x="33849" y="9813"/>
                    <a:pt x="33849" y="9813"/>
                    <a:pt x="33849" y="9813"/>
                  </a:cubicBezTo>
                  <a:cubicBezTo>
                    <a:pt x="33849" y="9813"/>
                    <a:pt x="33813" y="9888"/>
                    <a:pt x="33813" y="9963"/>
                  </a:cubicBezTo>
                  <a:cubicBezTo>
                    <a:pt x="33776" y="9963"/>
                    <a:pt x="33776" y="9963"/>
                    <a:pt x="33776" y="9963"/>
                  </a:cubicBezTo>
                  <a:cubicBezTo>
                    <a:pt x="33739" y="9963"/>
                    <a:pt x="33739" y="9963"/>
                    <a:pt x="33702" y="10026"/>
                  </a:cubicBezTo>
                  <a:lnTo>
                    <a:pt x="33666" y="10026"/>
                  </a:lnTo>
                  <a:cubicBezTo>
                    <a:pt x="33629" y="10101"/>
                    <a:pt x="33629" y="10176"/>
                    <a:pt x="33629" y="10176"/>
                  </a:cubicBezTo>
                  <a:cubicBezTo>
                    <a:pt x="33592" y="10176"/>
                    <a:pt x="33592" y="10176"/>
                    <a:pt x="33592" y="10176"/>
                  </a:cubicBezTo>
                  <a:cubicBezTo>
                    <a:pt x="33562" y="10176"/>
                    <a:pt x="33562" y="10176"/>
                    <a:pt x="33562" y="10176"/>
                  </a:cubicBezTo>
                  <a:cubicBezTo>
                    <a:pt x="33519" y="10176"/>
                    <a:pt x="33519" y="10101"/>
                    <a:pt x="33488" y="10101"/>
                  </a:cubicBezTo>
                  <a:cubicBezTo>
                    <a:pt x="33488" y="10101"/>
                    <a:pt x="33488" y="10101"/>
                    <a:pt x="33451" y="10101"/>
                  </a:cubicBezTo>
                  <a:cubicBezTo>
                    <a:pt x="33451" y="10101"/>
                    <a:pt x="33451" y="10101"/>
                    <a:pt x="33415" y="10026"/>
                  </a:cubicBezTo>
                  <a:cubicBezTo>
                    <a:pt x="33415" y="10026"/>
                    <a:pt x="33415" y="10026"/>
                    <a:pt x="33378" y="10026"/>
                  </a:cubicBezTo>
                  <a:cubicBezTo>
                    <a:pt x="33304" y="10026"/>
                    <a:pt x="33304" y="10026"/>
                    <a:pt x="33304" y="10026"/>
                  </a:cubicBezTo>
                  <a:cubicBezTo>
                    <a:pt x="33267" y="10026"/>
                    <a:pt x="33231" y="10026"/>
                    <a:pt x="33194" y="10026"/>
                  </a:cubicBezTo>
                  <a:cubicBezTo>
                    <a:pt x="33194" y="10101"/>
                    <a:pt x="33157" y="10101"/>
                    <a:pt x="33157" y="10101"/>
                  </a:cubicBezTo>
                  <a:cubicBezTo>
                    <a:pt x="33120" y="10176"/>
                    <a:pt x="33084" y="10176"/>
                    <a:pt x="33047" y="10176"/>
                  </a:cubicBezTo>
                  <a:cubicBezTo>
                    <a:pt x="33016" y="10176"/>
                    <a:pt x="33016" y="10176"/>
                    <a:pt x="33016" y="10176"/>
                  </a:cubicBezTo>
                  <a:cubicBezTo>
                    <a:pt x="32980" y="10176"/>
                    <a:pt x="32980" y="10101"/>
                    <a:pt x="32943" y="10101"/>
                  </a:cubicBezTo>
                  <a:cubicBezTo>
                    <a:pt x="32943" y="10101"/>
                    <a:pt x="32943" y="10176"/>
                    <a:pt x="32906" y="10101"/>
                  </a:cubicBezTo>
                  <a:cubicBezTo>
                    <a:pt x="32869" y="10101"/>
                    <a:pt x="32869" y="10101"/>
                    <a:pt x="32833" y="10026"/>
                  </a:cubicBezTo>
                  <a:cubicBezTo>
                    <a:pt x="32796" y="10026"/>
                    <a:pt x="32796" y="10026"/>
                    <a:pt x="32759" y="10026"/>
                  </a:cubicBezTo>
                  <a:cubicBezTo>
                    <a:pt x="32722" y="10026"/>
                    <a:pt x="32722" y="10026"/>
                    <a:pt x="32722" y="10026"/>
                  </a:cubicBezTo>
                  <a:cubicBezTo>
                    <a:pt x="32686" y="10026"/>
                    <a:pt x="32686" y="10101"/>
                    <a:pt x="32686" y="10101"/>
                  </a:cubicBezTo>
                  <a:cubicBezTo>
                    <a:pt x="32686" y="10176"/>
                    <a:pt x="32649" y="10176"/>
                    <a:pt x="32649" y="10251"/>
                  </a:cubicBezTo>
                  <a:cubicBezTo>
                    <a:pt x="32471" y="10251"/>
                    <a:pt x="32471" y="10251"/>
                    <a:pt x="32471" y="10251"/>
                  </a:cubicBezTo>
                  <a:cubicBezTo>
                    <a:pt x="32434" y="10251"/>
                    <a:pt x="32434" y="10251"/>
                    <a:pt x="32434" y="10326"/>
                  </a:cubicBezTo>
                  <a:cubicBezTo>
                    <a:pt x="32398" y="10326"/>
                    <a:pt x="32398" y="10326"/>
                    <a:pt x="32398" y="10402"/>
                  </a:cubicBezTo>
                  <a:cubicBezTo>
                    <a:pt x="32398" y="10477"/>
                    <a:pt x="32434" y="10552"/>
                    <a:pt x="32471" y="10627"/>
                  </a:cubicBezTo>
                  <a:cubicBezTo>
                    <a:pt x="32471" y="10627"/>
                    <a:pt x="32502" y="10627"/>
                    <a:pt x="32502" y="10702"/>
                  </a:cubicBezTo>
                  <a:cubicBezTo>
                    <a:pt x="32539" y="10702"/>
                    <a:pt x="32539" y="10702"/>
                    <a:pt x="32539" y="10702"/>
                  </a:cubicBezTo>
                  <a:cubicBezTo>
                    <a:pt x="32612" y="10778"/>
                    <a:pt x="32612" y="10702"/>
                    <a:pt x="32649" y="10702"/>
                  </a:cubicBezTo>
                  <a:cubicBezTo>
                    <a:pt x="32722" y="10778"/>
                    <a:pt x="32722" y="10778"/>
                    <a:pt x="32759" y="10853"/>
                  </a:cubicBezTo>
                  <a:cubicBezTo>
                    <a:pt x="32796" y="10853"/>
                    <a:pt x="32833" y="10853"/>
                    <a:pt x="32869" y="10928"/>
                  </a:cubicBezTo>
                  <a:cubicBezTo>
                    <a:pt x="32906" y="10928"/>
                    <a:pt x="32906" y="10928"/>
                    <a:pt x="32943" y="10928"/>
                  </a:cubicBezTo>
                  <a:cubicBezTo>
                    <a:pt x="32980" y="10991"/>
                    <a:pt x="33016" y="10991"/>
                    <a:pt x="33047" y="11078"/>
                  </a:cubicBezTo>
                  <a:cubicBezTo>
                    <a:pt x="33084" y="11078"/>
                    <a:pt x="33084" y="11078"/>
                    <a:pt x="33084" y="11078"/>
                  </a:cubicBezTo>
                  <a:cubicBezTo>
                    <a:pt x="33047" y="11078"/>
                    <a:pt x="33016" y="11078"/>
                    <a:pt x="32980" y="11078"/>
                  </a:cubicBezTo>
                  <a:cubicBezTo>
                    <a:pt x="32980" y="11141"/>
                    <a:pt x="32943" y="11141"/>
                    <a:pt x="32943" y="11141"/>
                  </a:cubicBezTo>
                  <a:lnTo>
                    <a:pt x="32943" y="11216"/>
                  </a:lnTo>
                  <a:cubicBezTo>
                    <a:pt x="32943" y="11216"/>
                    <a:pt x="32943" y="11291"/>
                    <a:pt x="32980" y="11291"/>
                  </a:cubicBezTo>
                  <a:cubicBezTo>
                    <a:pt x="32980" y="11291"/>
                    <a:pt x="32980" y="11291"/>
                    <a:pt x="33016" y="11291"/>
                  </a:cubicBezTo>
                  <a:cubicBezTo>
                    <a:pt x="33016" y="11367"/>
                    <a:pt x="33047" y="11367"/>
                    <a:pt x="33084" y="11367"/>
                  </a:cubicBezTo>
                  <a:lnTo>
                    <a:pt x="33084" y="11442"/>
                  </a:lnTo>
                  <a:cubicBezTo>
                    <a:pt x="33120" y="11442"/>
                    <a:pt x="33120" y="11517"/>
                    <a:pt x="33120" y="11517"/>
                  </a:cubicBezTo>
                  <a:cubicBezTo>
                    <a:pt x="33120" y="11517"/>
                    <a:pt x="33120" y="11592"/>
                    <a:pt x="33157" y="11592"/>
                  </a:cubicBezTo>
                  <a:cubicBezTo>
                    <a:pt x="33157" y="11592"/>
                    <a:pt x="33157" y="11592"/>
                    <a:pt x="33194" y="11592"/>
                  </a:cubicBezTo>
                  <a:cubicBezTo>
                    <a:pt x="33194" y="11667"/>
                    <a:pt x="33194" y="11667"/>
                    <a:pt x="33231" y="11667"/>
                  </a:cubicBezTo>
                  <a:cubicBezTo>
                    <a:pt x="33231" y="11667"/>
                    <a:pt x="33231" y="11667"/>
                    <a:pt x="33267" y="11667"/>
                  </a:cubicBezTo>
                  <a:cubicBezTo>
                    <a:pt x="33267" y="11743"/>
                    <a:pt x="33267" y="11743"/>
                    <a:pt x="33304" y="11743"/>
                  </a:cubicBezTo>
                  <a:cubicBezTo>
                    <a:pt x="33341" y="11743"/>
                    <a:pt x="33341" y="11743"/>
                    <a:pt x="33378" y="11818"/>
                  </a:cubicBezTo>
                  <a:lnTo>
                    <a:pt x="33415" y="11818"/>
                  </a:lnTo>
                  <a:cubicBezTo>
                    <a:pt x="33451" y="11893"/>
                    <a:pt x="33451" y="11893"/>
                    <a:pt x="33451" y="11893"/>
                  </a:cubicBezTo>
                  <a:cubicBezTo>
                    <a:pt x="33488" y="11968"/>
                    <a:pt x="33488" y="11968"/>
                    <a:pt x="33519" y="11968"/>
                  </a:cubicBezTo>
                  <a:cubicBezTo>
                    <a:pt x="33562" y="11968"/>
                    <a:pt x="33592" y="11968"/>
                    <a:pt x="33629" y="11968"/>
                  </a:cubicBezTo>
                  <a:lnTo>
                    <a:pt x="33629" y="11968"/>
                  </a:lnTo>
                  <a:cubicBezTo>
                    <a:pt x="33666" y="11968"/>
                    <a:pt x="33666" y="11968"/>
                    <a:pt x="33666" y="11968"/>
                  </a:cubicBezTo>
                  <a:cubicBezTo>
                    <a:pt x="33702" y="11968"/>
                    <a:pt x="33702" y="11968"/>
                    <a:pt x="33702" y="11968"/>
                  </a:cubicBezTo>
                  <a:cubicBezTo>
                    <a:pt x="33702" y="11893"/>
                    <a:pt x="33702" y="11893"/>
                    <a:pt x="33702" y="11893"/>
                  </a:cubicBezTo>
                  <a:cubicBezTo>
                    <a:pt x="33702" y="11818"/>
                    <a:pt x="33666" y="11818"/>
                    <a:pt x="33666" y="11743"/>
                  </a:cubicBezTo>
                  <a:cubicBezTo>
                    <a:pt x="33666" y="11743"/>
                    <a:pt x="33629" y="11743"/>
                    <a:pt x="33629" y="11667"/>
                  </a:cubicBezTo>
                  <a:cubicBezTo>
                    <a:pt x="33629" y="11667"/>
                    <a:pt x="33629" y="11592"/>
                    <a:pt x="33666" y="11592"/>
                  </a:cubicBezTo>
                  <a:lnTo>
                    <a:pt x="33666" y="11592"/>
                  </a:lnTo>
                  <a:cubicBezTo>
                    <a:pt x="33702" y="11592"/>
                    <a:pt x="33739" y="11592"/>
                    <a:pt x="33776" y="11592"/>
                  </a:cubicBezTo>
                  <a:cubicBezTo>
                    <a:pt x="33813" y="11592"/>
                    <a:pt x="33849" y="11592"/>
                    <a:pt x="33886" y="11592"/>
                  </a:cubicBezTo>
                  <a:cubicBezTo>
                    <a:pt x="33923" y="11592"/>
                    <a:pt x="33960" y="11592"/>
                    <a:pt x="33996" y="11667"/>
                  </a:cubicBezTo>
                  <a:cubicBezTo>
                    <a:pt x="33996" y="11667"/>
                    <a:pt x="33996" y="11667"/>
                    <a:pt x="34033" y="11667"/>
                  </a:cubicBezTo>
                  <a:cubicBezTo>
                    <a:pt x="34033" y="11667"/>
                    <a:pt x="34033" y="11667"/>
                    <a:pt x="34064" y="11667"/>
                  </a:cubicBezTo>
                  <a:cubicBezTo>
                    <a:pt x="34064" y="11667"/>
                    <a:pt x="34064" y="11743"/>
                    <a:pt x="34101" y="11743"/>
                  </a:cubicBezTo>
                  <a:cubicBezTo>
                    <a:pt x="34101" y="11743"/>
                    <a:pt x="34101" y="11743"/>
                    <a:pt x="34137" y="11743"/>
                  </a:cubicBezTo>
                  <a:cubicBezTo>
                    <a:pt x="34137" y="11592"/>
                    <a:pt x="34137" y="11592"/>
                    <a:pt x="34137" y="11592"/>
                  </a:cubicBezTo>
                  <a:cubicBezTo>
                    <a:pt x="34284" y="11592"/>
                    <a:pt x="34284" y="11592"/>
                    <a:pt x="34284" y="11592"/>
                  </a:cubicBezTo>
                  <a:cubicBezTo>
                    <a:pt x="34284" y="11592"/>
                    <a:pt x="34284" y="11592"/>
                    <a:pt x="34321" y="11592"/>
                  </a:cubicBezTo>
                  <a:cubicBezTo>
                    <a:pt x="34321" y="11667"/>
                    <a:pt x="34321" y="11667"/>
                    <a:pt x="34358" y="11667"/>
                  </a:cubicBezTo>
                  <a:cubicBezTo>
                    <a:pt x="34395" y="11667"/>
                    <a:pt x="34395" y="11667"/>
                    <a:pt x="34431" y="11667"/>
                  </a:cubicBezTo>
                  <a:cubicBezTo>
                    <a:pt x="34468" y="11667"/>
                    <a:pt x="34505" y="11743"/>
                    <a:pt x="34535" y="11667"/>
                  </a:cubicBezTo>
                  <a:cubicBezTo>
                    <a:pt x="34535" y="11667"/>
                    <a:pt x="34535" y="11592"/>
                    <a:pt x="34578" y="11592"/>
                  </a:cubicBezTo>
                  <a:cubicBezTo>
                    <a:pt x="34578" y="11592"/>
                    <a:pt x="34578" y="11592"/>
                    <a:pt x="34609" y="11592"/>
                  </a:cubicBezTo>
                  <a:lnTo>
                    <a:pt x="34609" y="11517"/>
                  </a:lnTo>
                  <a:cubicBezTo>
                    <a:pt x="34646" y="11517"/>
                    <a:pt x="34646" y="11517"/>
                    <a:pt x="34646" y="11517"/>
                  </a:cubicBezTo>
                  <a:cubicBezTo>
                    <a:pt x="34683" y="11517"/>
                    <a:pt x="34719" y="11517"/>
                    <a:pt x="34719" y="11517"/>
                  </a:cubicBezTo>
                  <a:cubicBezTo>
                    <a:pt x="34756" y="11517"/>
                    <a:pt x="34756" y="11442"/>
                    <a:pt x="34756" y="11442"/>
                  </a:cubicBezTo>
                  <a:lnTo>
                    <a:pt x="34793" y="11367"/>
                  </a:lnTo>
                  <a:cubicBezTo>
                    <a:pt x="34830" y="11367"/>
                    <a:pt x="34830" y="11291"/>
                    <a:pt x="34830" y="11291"/>
                  </a:cubicBezTo>
                  <a:cubicBezTo>
                    <a:pt x="34866" y="11291"/>
                    <a:pt x="34903" y="11367"/>
                    <a:pt x="34940" y="11367"/>
                  </a:cubicBezTo>
                  <a:cubicBezTo>
                    <a:pt x="34977" y="11367"/>
                    <a:pt x="34977" y="11442"/>
                    <a:pt x="35013" y="11442"/>
                  </a:cubicBezTo>
                  <a:cubicBezTo>
                    <a:pt x="35013" y="11517"/>
                    <a:pt x="35013" y="11517"/>
                    <a:pt x="35050" y="11517"/>
                  </a:cubicBezTo>
                  <a:cubicBezTo>
                    <a:pt x="35154" y="11517"/>
                    <a:pt x="35154" y="11517"/>
                    <a:pt x="35154" y="11517"/>
                  </a:cubicBezTo>
                  <a:cubicBezTo>
                    <a:pt x="35191" y="11517"/>
                    <a:pt x="35228" y="11517"/>
                    <a:pt x="35264" y="11517"/>
                  </a:cubicBezTo>
                  <a:cubicBezTo>
                    <a:pt x="35264" y="11517"/>
                    <a:pt x="35264" y="11517"/>
                    <a:pt x="35301" y="11517"/>
                  </a:cubicBezTo>
                  <a:cubicBezTo>
                    <a:pt x="35301" y="11517"/>
                    <a:pt x="35301" y="11592"/>
                    <a:pt x="35338" y="11592"/>
                  </a:cubicBezTo>
                  <a:cubicBezTo>
                    <a:pt x="35375" y="11592"/>
                    <a:pt x="35411" y="11592"/>
                    <a:pt x="35448" y="11667"/>
                  </a:cubicBezTo>
                  <a:cubicBezTo>
                    <a:pt x="35448" y="11667"/>
                    <a:pt x="35448" y="11743"/>
                    <a:pt x="35485" y="11743"/>
                  </a:cubicBezTo>
                  <a:cubicBezTo>
                    <a:pt x="35485" y="11743"/>
                    <a:pt x="35522" y="11743"/>
                    <a:pt x="35522" y="11818"/>
                  </a:cubicBezTo>
                  <a:lnTo>
                    <a:pt x="35552" y="11818"/>
                  </a:lnTo>
                  <a:cubicBezTo>
                    <a:pt x="35810" y="11818"/>
                    <a:pt x="35810" y="11818"/>
                    <a:pt x="35810" y="11818"/>
                  </a:cubicBezTo>
                  <a:cubicBezTo>
                    <a:pt x="35810" y="11818"/>
                    <a:pt x="35810" y="11818"/>
                    <a:pt x="35846" y="11818"/>
                  </a:cubicBezTo>
                  <a:cubicBezTo>
                    <a:pt x="35846" y="11818"/>
                    <a:pt x="35846" y="11818"/>
                    <a:pt x="35883" y="11818"/>
                  </a:cubicBezTo>
                  <a:cubicBezTo>
                    <a:pt x="35920" y="11893"/>
                    <a:pt x="35920" y="11893"/>
                    <a:pt x="35993" y="11968"/>
                  </a:cubicBezTo>
                  <a:cubicBezTo>
                    <a:pt x="35993" y="11968"/>
                    <a:pt x="35993" y="12043"/>
                    <a:pt x="36030" y="12043"/>
                  </a:cubicBezTo>
                  <a:cubicBezTo>
                    <a:pt x="36067" y="12043"/>
                    <a:pt x="36067" y="12043"/>
                    <a:pt x="36098" y="12043"/>
                  </a:cubicBezTo>
                  <a:cubicBezTo>
                    <a:pt x="36134" y="12043"/>
                    <a:pt x="36134" y="12043"/>
                    <a:pt x="36134" y="12043"/>
                  </a:cubicBezTo>
                  <a:cubicBezTo>
                    <a:pt x="36171" y="12043"/>
                    <a:pt x="36171" y="12043"/>
                    <a:pt x="36171" y="12043"/>
                  </a:cubicBezTo>
                  <a:cubicBezTo>
                    <a:pt x="36208" y="12043"/>
                    <a:pt x="36208" y="12106"/>
                    <a:pt x="36208" y="12106"/>
                  </a:cubicBezTo>
                  <a:cubicBezTo>
                    <a:pt x="36245" y="12181"/>
                    <a:pt x="36245" y="12181"/>
                    <a:pt x="36281" y="12256"/>
                  </a:cubicBezTo>
                  <a:cubicBezTo>
                    <a:pt x="36281" y="12256"/>
                    <a:pt x="36318" y="12256"/>
                    <a:pt x="36318" y="12332"/>
                  </a:cubicBezTo>
                  <a:cubicBezTo>
                    <a:pt x="36355" y="12332"/>
                    <a:pt x="36355" y="12332"/>
                    <a:pt x="36392" y="12332"/>
                  </a:cubicBezTo>
                  <a:cubicBezTo>
                    <a:pt x="36428" y="12332"/>
                    <a:pt x="36428" y="12332"/>
                    <a:pt x="36428" y="12332"/>
                  </a:cubicBezTo>
                  <a:cubicBezTo>
                    <a:pt x="36465" y="12332"/>
                    <a:pt x="36465" y="12332"/>
                    <a:pt x="36502" y="12332"/>
                  </a:cubicBezTo>
                  <a:cubicBezTo>
                    <a:pt x="36502" y="12332"/>
                    <a:pt x="36502" y="12407"/>
                    <a:pt x="36539" y="12407"/>
                  </a:cubicBezTo>
                  <a:cubicBezTo>
                    <a:pt x="36539" y="12482"/>
                    <a:pt x="36569" y="12482"/>
                    <a:pt x="36569" y="12557"/>
                  </a:cubicBezTo>
                  <a:cubicBezTo>
                    <a:pt x="36569" y="13008"/>
                    <a:pt x="36569" y="13008"/>
                    <a:pt x="36569" y="13008"/>
                  </a:cubicBezTo>
                  <a:cubicBezTo>
                    <a:pt x="36569" y="13084"/>
                    <a:pt x="36612" y="13159"/>
                    <a:pt x="36612" y="13159"/>
                  </a:cubicBezTo>
                  <a:cubicBezTo>
                    <a:pt x="36643" y="13221"/>
                    <a:pt x="36643" y="13221"/>
                    <a:pt x="36643" y="13221"/>
                  </a:cubicBezTo>
                  <a:cubicBezTo>
                    <a:pt x="36643" y="13297"/>
                    <a:pt x="36679" y="13297"/>
                    <a:pt x="36679" y="13297"/>
                  </a:cubicBezTo>
                  <a:cubicBezTo>
                    <a:pt x="36679" y="13297"/>
                    <a:pt x="36716" y="13297"/>
                    <a:pt x="36716" y="13372"/>
                  </a:cubicBezTo>
                  <a:cubicBezTo>
                    <a:pt x="36716" y="13372"/>
                    <a:pt x="36753" y="13297"/>
                    <a:pt x="36753" y="13372"/>
                  </a:cubicBezTo>
                  <a:cubicBezTo>
                    <a:pt x="36790" y="13372"/>
                    <a:pt x="36790" y="13372"/>
                    <a:pt x="36826" y="13372"/>
                  </a:cubicBezTo>
                  <a:cubicBezTo>
                    <a:pt x="36826" y="13372"/>
                    <a:pt x="36826" y="13447"/>
                    <a:pt x="36863" y="13447"/>
                  </a:cubicBezTo>
                  <a:lnTo>
                    <a:pt x="36900" y="13447"/>
                  </a:lnTo>
                  <a:cubicBezTo>
                    <a:pt x="36900" y="13522"/>
                    <a:pt x="36900" y="13522"/>
                    <a:pt x="36937" y="13522"/>
                  </a:cubicBezTo>
                  <a:cubicBezTo>
                    <a:pt x="36937" y="13597"/>
                    <a:pt x="36937" y="13673"/>
                    <a:pt x="36973" y="13673"/>
                  </a:cubicBezTo>
                  <a:cubicBezTo>
                    <a:pt x="36973" y="13748"/>
                    <a:pt x="36973" y="13748"/>
                    <a:pt x="36973" y="13748"/>
                  </a:cubicBezTo>
                  <a:cubicBezTo>
                    <a:pt x="36973" y="13823"/>
                    <a:pt x="36973" y="13823"/>
                    <a:pt x="37010" y="13823"/>
                  </a:cubicBezTo>
                  <a:cubicBezTo>
                    <a:pt x="37010" y="13898"/>
                    <a:pt x="37047" y="13898"/>
                    <a:pt x="37047" y="13973"/>
                  </a:cubicBezTo>
                  <a:cubicBezTo>
                    <a:pt x="37084" y="13973"/>
                    <a:pt x="37084" y="14049"/>
                    <a:pt x="37084" y="14049"/>
                  </a:cubicBezTo>
                  <a:cubicBezTo>
                    <a:pt x="37114" y="14049"/>
                    <a:pt x="37114" y="14124"/>
                    <a:pt x="37114" y="14124"/>
                  </a:cubicBezTo>
                  <a:cubicBezTo>
                    <a:pt x="37114" y="14186"/>
                    <a:pt x="37151" y="14186"/>
                    <a:pt x="37151" y="14186"/>
                  </a:cubicBezTo>
                  <a:cubicBezTo>
                    <a:pt x="37151" y="14262"/>
                    <a:pt x="37188" y="14262"/>
                    <a:pt x="37188" y="14262"/>
                  </a:cubicBezTo>
                  <a:cubicBezTo>
                    <a:pt x="37188" y="14337"/>
                    <a:pt x="37188" y="14337"/>
                    <a:pt x="37225" y="14412"/>
                  </a:cubicBezTo>
                  <a:cubicBezTo>
                    <a:pt x="37225" y="14487"/>
                    <a:pt x="37225" y="14487"/>
                    <a:pt x="37225" y="14562"/>
                  </a:cubicBezTo>
                  <a:cubicBezTo>
                    <a:pt x="37261" y="14562"/>
                    <a:pt x="37261" y="14638"/>
                    <a:pt x="37261" y="14638"/>
                  </a:cubicBezTo>
                  <a:cubicBezTo>
                    <a:pt x="37261" y="14713"/>
                    <a:pt x="37298" y="14788"/>
                    <a:pt x="37335" y="14863"/>
                  </a:cubicBezTo>
                  <a:cubicBezTo>
                    <a:pt x="37335" y="14863"/>
                    <a:pt x="37335" y="14863"/>
                    <a:pt x="37372" y="14938"/>
                  </a:cubicBezTo>
                  <a:cubicBezTo>
                    <a:pt x="37372" y="14938"/>
                    <a:pt x="37408" y="15014"/>
                    <a:pt x="37445" y="15014"/>
                  </a:cubicBezTo>
                  <a:lnTo>
                    <a:pt x="37445" y="15089"/>
                  </a:lnTo>
                  <a:cubicBezTo>
                    <a:pt x="37445" y="15164"/>
                    <a:pt x="37445" y="15164"/>
                    <a:pt x="37445" y="15164"/>
                  </a:cubicBezTo>
                  <a:cubicBezTo>
                    <a:pt x="37445" y="15227"/>
                    <a:pt x="37445" y="15227"/>
                    <a:pt x="37445" y="15302"/>
                  </a:cubicBezTo>
                  <a:cubicBezTo>
                    <a:pt x="37445" y="15302"/>
                    <a:pt x="37408" y="15302"/>
                    <a:pt x="37408" y="15377"/>
                  </a:cubicBezTo>
                  <a:cubicBezTo>
                    <a:pt x="37408" y="15452"/>
                    <a:pt x="37445" y="15452"/>
                    <a:pt x="37445" y="15452"/>
                  </a:cubicBezTo>
                  <a:cubicBezTo>
                    <a:pt x="37482" y="15603"/>
                    <a:pt x="37519" y="15603"/>
                    <a:pt x="37519" y="15678"/>
                  </a:cubicBezTo>
                  <a:cubicBezTo>
                    <a:pt x="37519" y="16054"/>
                    <a:pt x="37519" y="16054"/>
                    <a:pt x="37519" y="16054"/>
                  </a:cubicBezTo>
                  <a:cubicBezTo>
                    <a:pt x="37519" y="16129"/>
                    <a:pt x="37482" y="16129"/>
                    <a:pt x="37482" y="16204"/>
                  </a:cubicBezTo>
                  <a:lnTo>
                    <a:pt x="37445" y="16279"/>
                  </a:lnTo>
                  <a:cubicBezTo>
                    <a:pt x="37445" y="16342"/>
                    <a:pt x="37445" y="16342"/>
                    <a:pt x="37445" y="16417"/>
                  </a:cubicBezTo>
                  <a:cubicBezTo>
                    <a:pt x="37629" y="16417"/>
                    <a:pt x="37629" y="16417"/>
                    <a:pt x="37629" y="16417"/>
                  </a:cubicBezTo>
                  <a:cubicBezTo>
                    <a:pt x="37629" y="16718"/>
                    <a:pt x="37629" y="16718"/>
                    <a:pt x="37629" y="16718"/>
                  </a:cubicBezTo>
                  <a:cubicBezTo>
                    <a:pt x="37586" y="16718"/>
                    <a:pt x="37555" y="16718"/>
                    <a:pt x="37519" y="16718"/>
                  </a:cubicBezTo>
                  <a:cubicBezTo>
                    <a:pt x="37519" y="16718"/>
                    <a:pt x="37482" y="16793"/>
                    <a:pt x="37445" y="16793"/>
                  </a:cubicBezTo>
                  <a:lnTo>
                    <a:pt x="37445" y="16868"/>
                  </a:lnTo>
                  <a:cubicBezTo>
                    <a:pt x="37445" y="17019"/>
                    <a:pt x="37482" y="17019"/>
                    <a:pt x="37482" y="17169"/>
                  </a:cubicBezTo>
                  <a:cubicBezTo>
                    <a:pt x="37482" y="17244"/>
                    <a:pt x="37482" y="17320"/>
                    <a:pt x="37482" y="17382"/>
                  </a:cubicBezTo>
                  <a:cubicBezTo>
                    <a:pt x="37335" y="17382"/>
                    <a:pt x="37335" y="17382"/>
                    <a:pt x="37335" y="17382"/>
                  </a:cubicBezTo>
                  <a:cubicBezTo>
                    <a:pt x="37335" y="17683"/>
                    <a:pt x="37335" y="17683"/>
                    <a:pt x="37335" y="17683"/>
                  </a:cubicBezTo>
                  <a:cubicBezTo>
                    <a:pt x="37372" y="17683"/>
                    <a:pt x="37372" y="17833"/>
                    <a:pt x="37408" y="17833"/>
                  </a:cubicBezTo>
                  <a:cubicBezTo>
                    <a:pt x="37445" y="17909"/>
                    <a:pt x="37482" y="17909"/>
                    <a:pt x="37519" y="17909"/>
                  </a:cubicBezTo>
                  <a:cubicBezTo>
                    <a:pt x="37586" y="17909"/>
                    <a:pt x="37586" y="17909"/>
                    <a:pt x="37586" y="17909"/>
                  </a:cubicBezTo>
                  <a:cubicBezTo>
                    <a:pt x="37629" y="17909"/>
                    <a:pt x="37660" y="17909"/>
                    <a:pt x="37660" y="17909"/>
                  </a:cubicBezTo>
                  <a:cubicBezTo>
                    <a:pt x="37696" y="17984"/>
                    <a:pt x="37696" y="17984"/>
                    <a:pt x="37733" y="17984"/>
                  </a:cubicBezTo>
                  <a:cubicBezTo>
                    <a:pt x="38101" y="17984"/>
                    <a:pt x="38101" y="17984"/>
                    <a:pt x="38101" y="17984"/>
                  </a:cubicBezTo>
                  <a:cubicBezTo>
                    <a:pt x="38101" y="17909"/>
                    <a:pt x="38101" y="17833"/>
                    <a:pt x="38101" y="17758"/>
                  </a:cubicBezTo>
                  <a:lnTo>
                    <a:pt x="38131" y="17683"/>
                  </a:lnTo>
                  <a:cubicBezTo>
                    <a:pt x="38168" y="17683"/>
                    <a:pt x="38205" y="17683"/>
                    <a:pt x="38278" y="17683"/>
                  </a:cubicBezTo>
                  <a:cubicBezTo>
                    <a:pt x="38278" y="17683"/>
                    <a:pt x="38315" y="17683"/>
                    <a:pt x="38352" y="17683"/>
                  </a:cubicBezTo>
                  <a:lnTo>
                    <a:pt x="38388" y="17683"/>
                  </a:lnTo>
                  <a:cubicBezTo>
                    <a:pt x="38425" y="17758"/>
                    <a:pt x="38425" y="17758"/>
                    <a:pt x="38425" y="17833"/>
                  </a:cubicBezTo>
                  <a:cubicBezTo>
                    <a:pt x="38425" y="17909"/>
                    <a:pt x="38425" y="17984"/>
                    <a:pt x="38425" y="17984"/>
                  </a:cubicBezTo>
                  <a:cubicBezTo>
                    <a:pt x="38425" y="18059"/>
                    <a:pt x="38462" y="18134"/>
                    <a:pt x="38462" y="18134"/>
                  </a:cubicBezTo>
                  <a:cubicBezTo>
                    <a:pt x="38499" y="18209"/>
                    <a:pt x="38499" y="18285"/>
                    <a:pt x="38535" y="18285"/>
                  </a:cubicBezTo>
                  <a:cubicBezTo>
                    <a:pt x="38572" y="18360"/>
                    <a:pt x="38572" y="18422"/>
                    <a:pt x="38609" y="18422"/>
                  </a:cubicBezTo>
                  <a:cubicBezTo>
                    <a:pt x="38646" y="18422"/>
                    <a:pt x="38676" y="18422"/>
                    <a:pt x="38676" y="18422"/>
                  </a:cubicBezTo>
                  <a:cubicBezTo>
                    <a:pt x="38713" y="18422"/>
                    <a:pt x="38750" y="18422"/>
                    <a:pt x="38750" y="18422"/>
                  </a:cubicBezTo>
                  <a:cubicBezTo>
                    <a:pt x="38787" y="18422"/>
                    <a:pt x="38787" y="18422"/>
                    <a:pt x="38823" y="18498"/>
                  </a:cubicBezTo>
                  <a:cubicBezTo>
                    <a:pt x="38860" y="18498"/>
                    <a:pt x="38860" y="18498"/>
                    <a:pt x="38897" y="18573"/>
                  </a:cubicBezTo>
                  <a:cubicBezTo>
                    <a:pt x="38934" y="18573"/>
                    <a:pt x="38934" y="18648"/>
                    <a:pt x="38934" y="18723"/>
                  </a:cubicBezTo>
                  <a:cubicBezTo>
                    <a:pt x="38970" y="18723"/>
                    <a:pt x="39007" y="18723"/>
                    <a:pt x="39007" y="18798"/>
                  </a:cubicBezTo>
                  <a:cubicBezTo>
                    <a:pt x="39044" y="18798"/>
                    <a:pt x="39044" y="18874"/>
                    <a:pt x="39044" y="18949"/>
                  </a:cubicBezTo>
                  <a:cubicBezTo>
                    <a:pt x="39007" y="19099"/>
                    <a:pt x="39007" y="19099"/>
                    <a:pt x="39007" y="19099"/>
                  </a:cubicBezTo>
                  <a:cubicBezTo>
                    <a:pt x="38897" y="19099"/>
                    <a:pt x="38897" y="19099"/>
                    <a:pt x="38897" y="19099"/>
                  </a:cubicBezTo>
                  <a:cubicBezTo>
                    <a:pt x="38860" y="19099"/>
                    <a:pt x="38823" y="19024"/>
                    <a:pt x="38787" y="19024"/>
                  </a:cubicBezTo>
                  <a:cubicBezTo>
                    <a:pt x="38646" y="19024"/>
                    <a:pt x="38646" y="19024"/>
                    <a:pt x="38646" y="19024"/>
                  </a:cubicBezTo>
                  <a:cubicBezTo>
                    <a:pt x="38572" y="19024"/>
                    <a:pt x="38499" y="19099"/>
                    <a:pt x="38425" y="19024"/>
                  </a:cubicBezTo>
                  <a:cubicBezTo>
                    <a:pt x="38425" y="19024"/>
                    <a:pt x="38388" y="18949"/>
                    <a:pt x="38352" y="18949"/>
                  </a:cubicBezTo>
                  <a:cubicBezTo>
                    <a:pt x="38352" y="18949"/>
                    <a:pt x="38388" y="18798"/>
                    <a:pt x="38352" y="18798"/>
                  </a:cubicBezTo>
                  <a:cubicBezTo>
                    <a:pt x="38315" y="18798"/>
                    <a:pt x="38315" y="18798"/>
                    <a:pt x="38278" y="18798"/>
                  </a:cubicBezTo>
                  <a:cubicBezTo>
                    <a:pt x="38241" y="18798"/>
                    <a:pt x="38205" y="18798"/>
                    <a:pt x="38131" y="18723"/>
                  </a:cubicBezTo>
                  <a:cubicBezTo>
                    <a:pt x="38101" y="18723"/>
                    <a:pt x="38064" y="18723"/>
                    <a:pt x="37990" y="18723"/>
                  </a:cubicBezTo>
                  <a:cubicBezTo>
                    <a:pt x="37917" y="18723"/>
                    <a:pt x="37843" y="18798"/>
                    <a:pt x="37770" y="18798"/>
                  </a:cubicBezTo>
                  <a:cubicBezTo>
                    <a:pt x="37807" y="18949"/>
                    <a:pt x="37807" y="19024"/>
                    <a:pt x="37843" y="19099"/>
                  </a:cubicBezTo>
                  <a:cubicBezTo>
                    <a:pt x="37843" y="19174"/>
                    <a:pt x="37880" y="19174"/>
                    <a:pt x="37917" y="19250"/>
                  </a:cubicBezTo>
                  <a:cubicBezTo>
                    <a:pt x="37917" y="19250"/>
                    <a:pt x="37954" y="19325"/>
                    <a:pt x="37954" y="19400"/>
                  </a:cubicBezTo>
                  <a:cubicBezTo>
                    <a:pt x="37954" y="19475"/>
                    <a:pt x="37917" y="19475"/>
                    <a:pt x="37917" y="19538"/>
                  </a:cubicBezTo>
                  <a:cubicBezTo>
                    <a:pt x="37880" y="19538"/>
                    <a:pt x="37843" y="19538"/>
                    <a:pt x="37807" y="19538"/>
                  </a:cubicBezTo>
                  <a:cubicBezTo>
                    <a:pt x="37770" y="19538"/>
                    <a:pt x="37733" y="19613"/>
                    <a:pt x="37733" y="19688"/>
                  </a:cubicBezTo>
                  <a:cubicBezTo>
                    <a:pt x="37696" y="19688"/>
                    <a:pt x="37660" y="19763"/>
                    <a:pt x="37660" y="19839"/>
                  </a:cubicBezTo>
                  <a:cubicBezTo>
                    <a:pt x="37660" y="19989"/>
                    <a:pt x="37660" y="20064"/>
                    <a:pt x="37696" y="20064"/>
                  </a:cubicBezTo>
                  <a:cubicBezTo>
                    <a:pt x="37770" y="20215"/>
                    <a:pt x="37807" y="20064"/>
                    <a:pt x="37917" y="20139"/>
                  </a:cubicBezTo>
                  <a:cubicBezTo>
                    <a:pt x="37954" y="20139"/>
                    <a:pt x="37990" y="20215"/>
                    <a:pt x="38027" y="20290"/>
                  </a:cubicBezTo>
                  <a:cubicBezTo>
                    <a:pt x="38131" y="20365"/>
                    <a:pt x="38131" y="20578"/>
                    <a:pt x="38241" y="20578"/>
                  </a:cubicBezTo>
                  <a:cubicBezTo>
                    <a:pt x="38278" y="20578"/>
                    <a:pt x="38278" y="20503"/>
                    <a:pt x="38315" y="20440"/>
                  </a:cubicBezTo>
                  <a:cubicBezTo>
                    <a:pt x="38352" y="20365"/>
                    <a:pt x="38352" y="20215"/>
                    <a:pt x="38425" y="20215"/>
                  </a:cubicBezTo>
                  <a:cubicBezTo>
                    <a:pt x="38535" y="20215"/>
                    <a:pt x="38572" y="20215"/>
                    <a:pt x="38646" y="20215"/>
                  </a:cubicBezTo>
                  <a:cubicBezTo>
                    <a:pt x="38646" y="19688"/>
                    <a:pt x="38646" y="19688"/>
                    <a:pt x="38646" y="19688"/>
                  </a:cubicBezTo>
                  <a:cubicBezTo>
                    <a:pt x="38572" y="19688"/>
                    <a:pt x="38535" y="19763"/>
                    <a:pt x="38462" y="19688"/>
                  </a:cubicBezTo>
                  <a:cubicBezTo>
                    <a:pt x="38425" y="19688"/>
                    <a:pt x="38425" y="19688"/>
                    <a:pt x="38388" y="19688"/>
                  </a:cubicBezTo>
                  <a:cubicBezTo>
                    <a:pt x="38352" y="19688"/>
                    <a:pt x="38388" y="19538"/>
                    <a:pt x="38352" y="19538"/>
                  </a:cubicBezTo>
                  <a:cubicBezTo>
                    <a:pt x="38315" y="19538"/>
                    <a:pt x="38315" y="19538"/>
                    <a:pt x="38278" y="19538"/>
                  </a:cubicBezTo>
                  <a:cubicBezTo>
                    <a:pt x="38278" y="19538"/>
                    <a:pt x="38241" y="19538"/>
                    <a:pt x="38205" y="19538"/>
                  </a:cubicBezTo>
                  <a:cubicBezTo>
                    <a:pt x="38241" y="19400"/>
                    <a:pt x="38241" y="19400"/>
                    <a:pt x="38241" y="19400"/>
                  </a:cubicBezTo>
                  <a:cubicBezTo>
                    <a:pt x="38388" y="19400"/>
                    <a:pt x="38388" y="19400"/>
                    <a:pt x="38388" y="19400"/>
                  </a:cubicBezTo>
                  <a:cubicBezTo>
                    <a:pt x="38425" y="19400"/>
                    <a:pt x="38425" y="19400"/>
                    <a:pt x="38462" y="19400"/>
                  </a:cubicBezTo>
                  <a:cubicBezTo>
                    <a:pt x="38499" y="19475"/>
                    <a:pt x="38499" y="19475"/>
                    <a:pt x="38535" y="19538"/>
                  </a:cubicBezTo>
                  <a:cubicBezTo>
                    <a:pt x="38572" y="19538"/>
                    <a:pt x="38572" y="19538"/>
                    <a:pt x="38609" y="19613"/>
                  </a:cubicBezTo>
                  <a:cubicBezTo>
                    <a:pt x="38609" y="19613"/>
                    <a:pt x="38646" y="19613"/>
                    <a:pt x="38676" y="19613"/>
                  </a:cubicBezTo>
                  <a:cubicBezTo>
                    <a:pt x="38713" y="19613"/>
                    <a:pt x="38713" y="19613"/>
                    <a:pt x="38750" y="19613"/>
                  </a:cubicBezTo>
                  <a:cubicBezTo>
                    <a:pt x="38897" y="19613"/>
                    <a:pt x="38897" y="19613"/>
                    <a:pt x="38897" y="19613"/>
                  </a:cubicBezTo>
                  <a:cubicBezTo>
                    <a:pt x="38934" y="19613"/>
                    <a:pt x="39007" y="19613"/>
                    <a:pt x="39044" y="19688"/>
                  </a:cubicBezTo>
                  <a:cubicBezTo>
                    <a:pt x="39081" y="19688"/>
                    <a:pt x="39117" y="19763"/>
                    <a:pt x="39117" y="19839"/>
                  </a:cubicBezTo>
                  <a:cubicBezTo>
                    <a:pt x="39117" y="19914"/>
                    <a:pt x="39117" y="19914"/>
                    <a:pt x="39117" y="19914"/>
                  </a:cubicBezTo>
                  <a:cubicBezTo>
                    <a:pt x="39117" y="19989"/>
                    <a:pt x="39044" y="19989"/>
                    <a:pt x="39044" y="20064"/>
                  </a:cubicBezTo>
                  <a:cubicBezTo>
                    <a:pt x="39007" y="20064"/>
                    <a:pt x="39044" y="20139"/>
                    <a:pt x="39044" y="20215"/>
                  </a:cubicBezTo>
                  <a:cubicBezTo>
                    <a:pt x="39007" y="20290"/>
                    <a:pt x="38970" y="20290"/>
                    <a:pt x="38970" y="20365"/>
                  </a:cubicBezTo>
                  <a:cubicBezTo>
                    <a:pt x="38970" y="20440"/>
                    <a:pt x="38970" y="20440"/>
                    <a:pt x="38970" y="20440"/>
                  </a:cubicBezTo>
                  <a:cubicBezTo>
                    <a:pt x="38970" y="20503"/>
                    <a:pt x="39007" y="20503"/>
                    <a:pt x="39007" y="20578"/>
                  </a:cubicBezTo>
                  <a:cubicBezTo>
                    <a:pt x="39044" y="20578"/>
                    <a:pt x="39081" y="20653"/>
                    <a:pt x="39081" y="20653"/>
                  </a:cubicBezTo>
                  <a:cubicBezTo>
                    <a:pt x="39117" y="20728"/>
                    <a:pt x="39117" y="20804"/>
                    <a:pt x="39117" y="20879"/>
                  </a:cubicBezTo>
                  <a:cubicBezTo>
                    <a:pt x="39117" y="21255"/>
                    <a:pt x="39117" y="21255"/>
                    <a:pt x="39117" y="21255"/>
                  </a:cubicBezTo>
                  <a:cubicBezTo>
                    <a:pt x="38934" y="21255"/>
                    <a:pt x="38934" y="21255"/>
                    <a:pt x="38934" y="21255"/>
                  </a:cubicBezTo>
                  <a:cubicBezTo>
                    <a:pt x="38897" y="21255"/>
                    <a:pt x="38897" y="21180"/>
                    <a:pt x="38860" y="21255"/>
                  </a:cubicBezTo>
                  <a:cubicBezTo>
                    <a:pt x="38823" y="21255"/>
                    <a:pt x="38823" y="21330"/>
                    <a:pt x="38787" y="21330"/>
                  </a:cubicBezTo>
                  <a:cubicBezTo>
                    <a:pt x="38750" y="21405"/>
                    <a:pt x="38750" y="21480"/>
                    <a:pt x="38750" y="21480"/>
                  </a:cubicBezTo>
                  <a:cubicBezTo>
                    <a:pt x="38713" y="21480"/>
                    <a:pt x="38676" y="21480"/>
                    <a:pt x="38646" y="21480"/>
                  </a:cubicBezTo>
                  <a:cubicBezTo>
                    <a:pt x="38572" y="21480"/>
                    <a:pt x="38572" y="21480"/>
                    <a:pt x="38572" y="21480"/>
                  </a:cubicBezTo>
                  <a:cubicBezTo>
                    <a:pt x="38535" y="21480"/>
                    <a:pt x="38535" y="21405"/>
                    <a:pt x="38499" y="21405"/>
                  </a:cubicBezTo>
                  <a:cubicBezTo>
                    <a:pt x="38499" y="21405"/>
                    <a:pt x="38462" y="21480"/>
                    <a:pt x="38425" y="21480"/>
                  </a:cubicBezTo>
                  <a:cubicBezTo>
                    <a:pt x="38425" y="22145"/>
                    <a:pt x="38425" y="22145"/>
                    <a:pt x="38425" y="22145"/>
                  </a:cubicBezTo>
                  <a:cubicBezTo>
                    <a:pt x="38388" y="22145"/>
                    <a:pt x="38352" y="22145"/>
                    <a:pt x="38352" y="22145"/>
                  </a:cubicBezTo>
                  <a:cubicBezTo>
                    <a:pt x="38315" y="22069"/>
                    <a:pt x="38278" y="22069"/>
                    <a:pt x="38241" y="22069"/>
                  </a:cubicBezTo>
                  <a:cubicBezTo>
                    <a:pt x="38205" y="22069"/>
                    <a:pt x="38241" y="22145"/>
                    <a:pt x="38205" y="22220"/>
                  </a:cubicBezTo>
                  <a:cubicBezTo>
                    <a:pt x="38168" y="22220"/>
                    <a:pt x="38131" y="22220"/>
                    <a:pt x="38131" y="22295"/>
                  </a:cubicBezTo>
                  <a:cubicBezTo>
                    <a:pt x="38101" y="22295"/>
                    <a:pt x="38064" y="22295"/>
                    <a:pt x="38064" y="22295"/>
                  </a:cubicBezTo>
                  <a:cubicBezTo>
                    <a:pt x="38027" y="22295"/>
                    <a:pt x="37990" y="22295"/>
                    <a:pt x="37990" y="22370"/>
                  </a:cubicBezTo>
                  <a:cubicBezTo>
                    <a:pt x="37954" y="22370"/>
                    <a:pt x="37954" y="22521"/>
                    <a:pt x="37954" y="22583"/>
                  </a:cubicBezTo>
                  <a:cubicBezTo>
                    <a:pt x="37954" y="22671"/>
                    <a:pt x="37954" y="22671"/>
                    <a:pt x="37954" y="22671"/>
                  </a:cubicBezTo>
                  <a:cubicBezTo>
                    <a:pt x="37954" y="22734"/>
                    <a:pt x="37990" y="22809"/>
                    <a:pt x="37990" y="22809"/>
                  </a:cubicBezTo>
                  <a:cubicBezTo>
                    <a:pt x="38027" y="22884"/>
                    <a:pt x="38027" y="22959"/>
                    <a:pt x="38064" y="23034"/>
                  </a:cubicBezTo>
                  <a:cubicBezTo>
                    <a:pt x="38064" y="23034"/>
                    <a:pt x="38101" y="23034"/>
                    <a:pt x="38131" y="23034"/>
                  </a:cubicBezTo>
                  <a:cubicBezTo>
                    <a:pt x="38131" y="23110"/>
                    <a:pt x="38168" y="23110"/>
                    <a:pt x="38205" y="23110"/>
                  </a:cubicBezTo>
                  <a:cubicBezTo>
                    <a:pt x="38241" y="23110"/>
                    <a:pt x="38241" y="23185"/>
                    <a:pt x="38278" y="23185"/>
                  </a:cubicBezTo>
                  <a:cubicBezTo>
                    <a:pt x="38278" y="23260"/>
                    <a:pt x="38315" y="23260"/>
                    <a:pt x="38352" y="23260"/>
                  </a:cubicBezTo>
                  <a:cubicBezTo>
                    <a:pt x="38352" y="23335"/>
                    <a:pt x="38352" y="23486"/>
                    <a:pt x="38352" y="23561"/>
                  </a:cubicBezTo>
                  <a:cubicBezTo>
                    <a:pt x="38315" y="23561"/>
                    <a:pt x="38278" y="23561"/>
                    <a:pt x="38241" y="23636"/>
                  </a:cubicBezTo>
                  <a:cubicBezTo>
                    <a:pt x="38205" y="23636"/>
                    <a:pt x="38168" y="23774"/>
                    <a:pt x="38168" y="23849"/>
                  </a:cubicBezTo>
                  <a:cubicBezTo>
                    <a:pt x="38168" y="24000"/>
                    <a:pt x="38241" y="24075"/>
                    <a:pt x="38278" y="24225"/>
                  </a:cubicBezTo>
                  <a:cubicBezTo>
                    <a:pt x="38278" y="24300"/>
                    <a:pt x="38315" y="24375"/>
                    <a:pt x="38352" y="24526"/>
                  </a:cubicBezTo>
                  <a:lnTo>
                    <a:pt x="38352" y="24601"/>
                  </a:lnTo>
                  <a:cubicBezTo>
                    <a:pt x="38388" y="24664"/>
                    <a:pt x="38425" y="24664"/>
                    <a:pt x="38462" y="24664"/>
                  </a:cubicBezTo>
                  <a:cubicBezTo>
                    <a:pt x="38499" y="24664"/>
                    <a:pt x="38535" y="24664"/>
                    <a:pt x="38572" y="24601"/>
                  </a:cubicBezTo>
                  <a:cubicBezTo>
                    <a:pt x="38609" y="24601"/>
                    <a:pt x="38609" y="24526"/>
                    <a:pt x="38646" y="24526"/>
                  </a:cubicBezTo>
                  <a:cubicBezTo>
                    <a:pt x="38646" y="24451"/>
                    <a:pt x="38676" y="24526"/>
                    <a:pt x="38713" y="24526"/>
                  </a:cubicBezTo>
                  <a:cubicBezTo>
                    <a:pt x="38787" y="24526"/>
                    <a:pt x="38787" y="24526"/>
                    <a:pt x="38787" y="24526"/>
                  </a:cubicBezTo>
                  <a:cubicBezTo>
                    <a:pt x="38787" y="24526"/>
                    <a:pt x="38823" y="24526"/>
                    <a:pt x="38860" y="24526"/>
                  </a:cubicBezTo>
                  <a:cubicBezTo>
                    <a:pt x="38860" y="24601"/>
                    <a:pt x="38860" y="24664"/>
                    <a:pt x="38860" y="24664"/>
                  </a:cubicBezTo>
                  <a:cubicBezTo>
                    <a:pt x="38823" y="24751"/>
                    <a:pt x="38860" y="24814"/>
                    <a:pt x="38823" y="24814"/>
                  </a:cubicBezTo>
                  <a:cubicBezTo>
                    <a:pt x="38823" y="24889"/>
                    <a:pt x="38787" y="24814"/>
                    <a:pt x="38750" y="24814"/>
                  </a:cubicBezTo>
                  <a:cubicBezTo>
                    <a:pt x="38750" y="24889"/>
                    <a:pt x="38713" y="24889"/>
                    <a:pt x="38676" y="24889"/>
                  </a:cubicBezTo>
                  <a:cubicBezTo>
                    <a:pt x="38676" y="24965"/>
                    <a:pt x="38676" y="25040"/>
                    <a:pt x="38676" y="25040"/>
                  </a:cubicBezTo>
                  <a:cubicBezTo>
                    <a:pt x="38676" y="25115"/>
                    <a:pt x="38646" y="25115"/>
                    <a:pt x="38646" y="25190"/>
                  </a:cubicBezTo>
                  <a:cubicBezTo>
                    <a:pt x="38646" y="25265"/>
                    <a:pt x="38572" y="25265"/>
                    <a:pt x="38572" y="25416"/>
                  </a:cubicBezTo>
                  <a:cubicBezTo>
                    <a:pt x="38572" y="25491"/>
                    <a:pt x="38609" y="25491"/>
                    <a:pt x="38609" y="25566"/>
                  </a:cubicBezTo>
                  <a:cubicBezTo>
                    <a:pt x="38609" y="25716"/>
                    <a:pt x="38609" y="25779"/>
                    <a:pt x="38646" y="25854"/>
                  </a:cubicBezTo>
                  <a:cubicBezTo>
                    <a:pt x="38676" y="25930"/>
                    <a:pt x="38676" y="26005"/>
                    <a:pt x="38713" y="26005"/>
                  </a:cubicBezTo>
                  <a:cubicBezTo>
                    <a:pt x="38713" y="26080"/>
                    <a:pt x="38750" y="26005"/>
                    <a:pt x="38787" y="26005"/>
                  </a:cubicBezTo>
                  <a:cubicBezTo>
                    <a:pt x="38787" y="26005"/>
                    <a:pt x="38823" y="26005"/>
                    <a:pt x="38860" y="26005"/>
                  </a:cubicBezTo>
                  <a:lnTo>
                    <a:pt x="38897" y="25930"/>
                  </a:lnTo>
                  <a:cubicBezTo>
                    <a:pt x="38934" y="25854"/>
                    <a:pt x="38934" y="25779"/>
                    <a:pt x="38970" y="25779"/>
                  </a:cubicBezTo>
                  <a:cubicBezTo>
                    <a:pt x="38970" y="25716"/>
                    <a:pt x="38970" y="25641"/>
                    <a:pt x="39007" y="25641"/>
                  </a:cubicBezTo>
                  <a:cubicBezTo>
                    <a:pt x="39007" y="25641"/>
                    <a:pt x="39044" y="25566"/>
                    <a:pt x="39081" y="25566"/>
                  </a:cubicBezTo>
                  <a:cubicBezTo>
                    <a:pt x="39117" y="25566"/>
                    <a:pt x="39148" y="25641"/>
                    <a:pt x="39185" y="25641"/>
                  </a:cubicBezTo>
                  <a:cubicBezTo>
                    <a:pt x="39185" y="26230"/>
                    <a:pt x="39185" y="26230"/>
                    <a:pt x="39185" y="26230"/>
                  </a:cubicBezTo>
                  <a:cubicBezTo>
                    <a:pt x="39148" y="26230"/>
                    <a:pt x="39148" y="26306"/>
                    <a:pt x="39117" y="26381"/>
                  </a:cubicBezTo>
                  <a:cubicBezTo>
                    <a:pt x="39117" y="26381"/>
                    <a:pt x="39081" y="26381"/>
                    <a:pt x="39044" y="26381"/>
                  </a:cubicBezTo>
                  <a:cubicBezTo>
                    <a:pt x="39044" y="26381"/>
                    <a:pt x="39007" y="26456"/>
                    <a:pt x="38970" y="26456"/>
                  </a:cubicBezTo>
                  <a:cubicBezTo>
                    <a:pt x="38970" y="26531"/>
                    <a:pt x="38934" y="26531"/>
                    <a:pt x="38897" y="26606"/>
                  </a:cubicBezTo>
                  <a:cubicBezTo>
                    <a:pt x="38897" y="26681"/>
                    <a:pt x="38897" y="26744"/>
                    <a:pt x="38897" y="26832"/>
                  </a:cubicBezTo>
                  <a:cubicBezTo>
                    <a:pt x="38897" y="26895"/>
                    <a:pt x="38897" y="26970"/>
                    <a:pt x="38934" y="27045"/>
                  </a:cubicBezTo>
                  <a:cubicBezTo>
                    <a:pt x="38934" y="27045"/>
                    <a:pt x="38970" y="27120"/>
                    <a:pt x="39007" y="27120"/>
                  </a:cubicBezTo>
                  <a:cubicBezTo>
                    <a:pt x="39044" y="27195"/>
                    <a:pt x="39044" y="27195"/>
                    <a:pt x="39081" y="27271"/>
                  </a:cubicBezTo>
                  <a:cubicBezTo>
                    <a:pt x="39117" y="27421"/>
                    <a:pt x="39148" y="27571"/>
                    <a:pt x="39222" y="27722"/>
                  </a:cubicBezTo>
                  <a:cubicBezTo>
                    <a:pt x="39258" y="27722"/>
                    <a:pt x="39295" y="27797"/>
                    <a:pt x="39295" y="27797"/>
                  </a:cubicBezTo>
                  <a:cubicBezTo>
                    <a:pt x="39295" y="27860"/>
                    <a:pt x="39332" y="27860"/>
                    <a:pt x="39332" y="27935"/>
                  </a:cubicBezTo>
                  <a:cubicBezTo>
                    <a:pt x="39332" y="28010"/>
                    <a:pt x="39332" y="28085"/>
                    <a:pt x="39332" y="28085"/>
                  </a:cubicBezTo>
                  <a:cubicBezTo>
                    <a:pt x="39332" y="28236"/>
                    <a:pt x="39405" y="28311"/>
                    <a:pt x="39405" y="28386"/>
                  </a:cubicBezTo>
                  <a:cubicBezTo>
                    <a:pt x="39442" y="28461"/>
                    <a:pt x="39442" y="28612"/>
                    <a:pt x="39442" y="28687"/>
                  </a:cubicBezTo>
                  <a:cubicBezTo>
                    <a:pt x="39479" y="28825"/>
                    <a:pt x="39552" y="28825"/>
                    <a:pt x="39589" y="28912"/>
                  </a:cubicBezTo>
                  <a:cubicBezTo>
                    <a:pt x="39626" y="28975"/>
                    <a:pt x="39663" y="28975"/>
                    <a:pt x="39663" y="28975"/>
                  </a:cubicBezTo>
                  <a:cubicBezTo>
                    <a:pt x="39693" y="29050"/>
                    <a:pt x="39693" y="29050"/>
                    <a:pt x="39730" y="29125"/>
                  </a:cubicBezTo>
                  <a:cubicBezTo>
                    <a:pt x="39730" y="29201"/>
                    <a:pt x="39693" y="29351"/>
                    <a:pt x="39730" y="29426"/>
                  </a:cubicBezTo>
                  <a:cubicBezTo>
                    <a:pt x="39730" y="29501"/>
                    <a:pt x="39730" y="29501"/>
                    <a:pt x="39767" y="29577"/>
                  </a:cubicBezTo>
                  <a:cubicBezTo>
                    <a:pt x="39840" y="29652"/>
                    <a:pt x="39914" y="29652"/>
                    <a:pt x="39987" y="29727"/>
                  </a:cubicBezTo>
                  <a:cubicBezTo>
                    <a:pt x="40061" y="29727"/>
                    <a:pt x="40061" y="29877"/>
                    <a:pt x="40134" y="29940"/>
                  </a:cubicBezTo>
                  <a:cubicBezTo>
                    <a:pt x="40134" y="29940"/>
                    <a:pt x="40134" y="30015"/>
                    <a:pt x="40171" y="30090"/>
                  </a:cubicBezTo>
                  <a:cubicBezTo>
                    <a:pt x="40202" y="30090"/>
                    <a:pt x="40202" y="30090"/>
                    <a:pt x="40238" y="30090"/>
                  </a:cubicBezTo>
                  <a:cubicBezTo>
                    <a:pt x="40312" y="30090"/>
                    <a:pt x="40312" y="30090"/>
                    <a:pt x="40312" y="30090"/>
                  </a:cubicBezTo>
                  <a:cubicBezTo>
                    <a:pt x="40349" y="30090"/>
                    <a:pt x="40349" y="30015"/>
                    <a:pt x="40385" y="30015"/>
                  </a:cubicBezTo>
                  <a:cubicBezTo>
                    <a:pt x="40422" y="29940"/>
                    <a:pt x="40459" y="29940"/>
                    <a:pt x="40496" y="29940"/>
                  </a:cubicBezTo>
                  <a:cubicBezTo>
                    <a:pt x="40532" y="29940"/>
                    <a:pt x="40532" y="29940"/>
                    <a:pt x="40532" y="29940"/>
                  </a:cubicBezTo>
                  <a:cubicBezTo>
                    <a:pt x="40532" y="29940"/>
                    <a:pt x="40569" y="30015"/>
                    <a:pt x="40606" y="30015"/>
                  </a:cubicBezTo>
                  <a:cubicBezTo>
                    <a:pt x="40606" y="30015"/>
                    <a:pt x="40643" y="29940"/>
                    <a:pt x="40679" y="30015"/>
                  </a:cubicBezTo>
                  <a:cubicBezTo>
                    <a:pt x="40679" y="30015"/>
                    <a:pt x="40679" y="30090"/>
                    <a:pt x="40679" y="30166"/>
                  </a:cubicBezTo>
                  <a:cubicBezTo>
                    <a:pt x="40679" y="30166"/>
                    <a:pt x="40679" y="30241"/>
                    <a:pt x="40710" y="30316"/>
                  </a:cubicBezTo>
                  <a:cubicBezTo>
                    <a:pt x="40710" y="30391"/>
                    <a:pt x="40747" y="30391"/>
                    <a:pt x="40784" y="30391"/>
                  </a:cubicBezTo>
                  <a:cubicBezTo>
                    <a:pt x="40820" y="30466"/>
                    <a:pt x="40820" y="30466"/>
                    <a:pt x="40857" y="30466"/>
                  </a:cubicBezTo>
                  <a:cubicBezTo>
                    <a:pt x="40931" y="30542"/>
                    <a:pt x="40967" y="30466"/>
                    <a:pt x="41004" y="30466"/>
                  </a:cubicBezTo>
                  <a:cubicBezTo>
                    <a:pt x="41041" y="30542"/>
                    <a:pt x="41078" y="30542"/>
                    <a:pt x="41078" y="30617"/>
                  </a:cubicBezTo>
                  <a:cubicBezTo>
                    <a:pt x="41078" y="30692"/>
                    <a:pt x="41078" y="30767"/>
                    <a:pt x="41114" y="30767"/>
                  </a:cubicBezTo>
                  <a:cubicBezTo>
                    <a:pt x="41114" y="30842"/>
                    <a:pt x="41151" y="30905"/>
                    <a:pt x="41188" y="30905"/>
                  </a:cubicBezTo>
                  <a:cubicBezTo>
                    <a:pt x="41218" y="30905"/>
                    <a:pt x="41255" y="30905"/>
                    <a:pt x="41292" y="30905"/>
                  </a:cubicBezTo>
                  <a:cubicBezTo>
                    <a:pt x="41366" y="30905"/>
                    <a:pt x="41402" y="30993"/>
                    <a:pt x="41439" y="30905"/>
                  </a:cubicBezTo>
                  <a:cubicBezTo>
                    <a:pt x="41476" y="30905"/>
                    <a:pt x="41476" y="30842"/>
                    <a:pt x="41513" y="30842"/>
                  </a:cubicBezTo>
                  <a:cubicBezTo>
                    <a:pt x="41549" y="30767"/>
                    <a:pt x="41549" y="30767"/>
                    <a:pt x="41586" y="30767"/>
                  </a:cubicBezTo>
                  <a:cubicBezTo>
                    <a:pt x="41623" y="30692"/>
                    <a:pt x="41660" y="30692"/>
                    <a:pt x="41660" y="30617"/>
                  </a:cubicBezTo>
                  <a:cubicBezTo>
                    <a:pt x="41660" y="30617"/>
                    <a:pt x="41660" y="30542"/>
                    <a:pt x="41660" y="30466"/>
                  </a:cubicBezTo>
                  <a:cubicBezTo>
                    <a:pt x="41660" y="30316"/>
                    <a:pt x="41660" y="30316"/>
                    <a:pt x="41660" y="30316"/>
                  </a:cubicBezTo>
                  <a:cubicBezTo>
                    <a:pt x="41660" y="30090"/>
                    <a:pt x="41660" y="29940"/>
                    <a:pt x="41696" y="29802"/>
                  </a:cubicBezTo>
                  <a:cubicBezTo>
                    <a:pt x="41733" y="29652"/>
                    <a:pt x="41800" y="29652"/>
                    <a:pt x="41837" y="29501"/>
                  </a:cubicBezTo>
                  <a:cubicBezTo>
                    <a:pt x="41837" y="29501"/>
                    <a:pt x="41837" y="29426"/>
                    <a:pt x="41874" y="29351"/>
                  </a:cubicBezTo>
                  <a:cubicBezTo>
                    <a:pt x="41874" y="29351"/>
                    <a:pt x="41911" y="29276"/>
                    <a:pt x="41911" y="29201"/>
                  </a:cubicBezTo>
                  <a:cubicBezTo>
                    <a:pt x="41911" y="29125"/>
                    <a:pt x="41874" y="29050"/>
                    <a:pt x="41874" y="28975"/>
                  </a:cubicBezTo>
                  <a:cubicBezTo>
                    <a:pt x="41874" y="28912"/>
                    <a:pt x="41874" y="28912"/>
                    <a:pt x="41874" y="28825"/>
                  </a:cubicBezTo>
                  <a:cubicBezTo>
                    <a:pt x="41874" y="28762"/>
                    <a:pt x="41874" y="28762"/>
                    <a:pt x="41874" y="28687"/>
                  </a:cubicBezTo>
                  <a:cubicBezTo>
                    <a:pt x="41874" y="28536"/>
                    <a:pt x="41874" y="28461"/>
                    <a:pt x="41874" y="28386"/>
                  </a:cubicBezTo>
                  <a:cubicBezTo>
                    <a:pt x="41837" y="28311"/>
                    <a:pt x="41800" y="28311"/>
                    <a:pt x="41800" y="28311"/>
                  </a:cubicBezTo>
                  <a:cubicBezTo>
                    <a:pt x="41800" y="28236"/>
                    <a:pt x="41764" y="28160"/>
                    <a:pt x="41764" y="28160"/>
                  </a:cubicBezTo>
                  <a:cubicBezTo>
                    <a:pt x="41764" y="28085"/>
                    <a:pt x="41733" y="28010"/>
                    <a:pt x="41733" y="28010"/>
                  </a:cubicBezTo>
                  <a:cubicBezTo>
                    <a:pt x="41733" y="27860"/>
                    <a:pt x="41837" y="27797"/>
                    <a:pt x="41911" y="27797"/>
                  </a:cubicBezTo>
                  <a:cubicBezTo>
                    <a:pt x="41984" y="27797"/>
                    <a:pt x="41984" y="27797"/>
                    <a:pt x="41984" y="27797"/>
                  </a:cubicBezTo>
                  <a:cubicBezTo>
                    <a:pt x="42021" y="27797"/>
                    <a:pt x="42021" y="27797"/>
                    <a:pt x="42058" y="27797"/>
                  </a:cubicBezTo>
                  <a:cubicBezTo>
                    <a:pt x="42131" y="27797"/>
                    <a:pt x="42168" y="27797"/>
                    <a:pt x="42205" y="27797"/>
                  </a:cubicBezTo>
                  <a:cubicBezTo>
                    <a:pt x="42205" y="27646"/>
                    <a:pt x="42205" y="27646"/>
                    <a:pt x="42205" y="27496"/>
                  </a:cubicBezTo>
                  <a:lnTo>
                    <a:pt x="42205" y="27421"/>
                  </a:lnTo>
                  <a:cubicBezTo>
                    <a:pt x="42205" y="27346"/>
                    <a:pt x="42235" y="27271"/>
                    <a:pt x="42235" y="27271"/>
                  </a:cubicBezTo>
                  <a:cubicBezTo>
                    <a:pt x="42272" y="27195"/>
                    <a:pt x="42272" y="27195"/>
                    <a:pt x="42309" y="27120"/>
                  </a:cubicBezTo>
                  <a:cubicBezTo>
                    <a:pt x="42346" y="27120"/>
                    <a:pt x="42382" y="27120"/>
                    <a:pt x="42382" y="27120"/>
                  </a:cubicBezTo>
                  <a:cubicBezTo>
                    <a:pt x="42419" y="27120"/>
                    <a:pt x="42419" y="27045"/>
                    <a:pt x="42456" y="27045"/>
                  </a:cubicBezTo>
                  <a:cubicBezTo>
                    <a:pt x="42456" y="26306"/>
                    <a:pt x="42456" y="26306"/>
                    <a:pt x="42456" y="26306"/>
                  </a:cubicBezTo>
                  <a:cubicBezTo>
                    <a:pt x="42493" y="26230"/>
                    <a:pt x="42529" y="26230"/>
                    <a:pt x="42529" y="26155"/>
                  </a:cubicBezTo>
                  <a:cubicBezTo>
                    <a:pt x="42529" y="26080"/>
                    <a:pt x="42529" y="26005"/>
                    <a:pt x="42529" y="25930"/>
                  </a:cubicBezTo>
                  <a:cubicBezTo>
                    <a:pt x="42493" y="25854"/>
                    <a:pt x="42493" y="25854"/>
                    <a:pt x="42493" y="25779"/>
                  </a:cubicBezTo>
                  <a:cubicBezTo>
                    <a:pt x="42456" y="25716"/>
                    <a:pt x="42493" y="25716"/>
                    <a:pt x="42456" y="25641"/>
                  </a:cubicBezTo>
                  <a:cubicBezTo>
                    <a:pt x="42456" y="25566"/>
                    <a:pt x="42382" y="25641"/>
                    <a:pt x="42382" y="25566"/>
                  </a:cubicBezTo>
                  <a:cubicBezTo>
                    <a:pt x="42382" y="25491"/>
                    <a:pt x="42382" y="25416"/>
                    <a:pt x="42419" y="25340"/>
                  </a:cubicBezTo>
                  <a:cubicBezTo>
                    <a:pt x="42456" y="25340"/>
                    <a:pt x="42493" y="25340"/>
                    <a:pt x="42493" y="25340"/>
                  </a:cubicBezTo>
                  <a:cubicBezTo>
                    <a:pt x="42529" y="25340"/>
                    <a:pt x="42603" y="25340"/>
                    <a:pt x="42640" y="25340"/>
                  </a:cubicBezTo>
                  <a:cubicBezTo>
                    <a:pt x="42676" y="25265"/>
                    <a:pt x="42676" y="25265"/>
                    <a:pt x="42713" y="25265"/>
                  </a:cubicBezTo>
                  <a:cubicBezTo>
                    <a:pt x="42750" y="25190"/>
                    <a:pt x="42750" y="25190"/>
                    <a:pt x="42781" y="25115"/>
                  </a:cubicBezTo>
                  <a:cubicBezTo>
                    <a:pt x="42781" y="25115"/>
                    <a:pt x="42781" y="25040"/>
                    <a:pt x="42781" y="24965"/>
                  </a:cubicBezTo>
                  <a:cubicBezTo>
                    <a:pt x="42781" y="24965"/>
                    <a:pt x="42781" y="24889"/>
                    <a:pt x="42781" y="24814"/>
                  </a:cubicBezTo>
                  <a:cubicBezTo>
                    <a:pt x="42781" y="24814"/>
                    <a:pt x="42781" y="24751"/>
                    <a:pt x="42781" y="24664"/>
                  </a:cubicBezTo>
                  <a:cubicBezTo>
                    <a:pt x="43222" y="24664"/>
                    <a:pt x="43222" y="24664"/>
                    <a:pt x="43222" y="24664"/>
                  </a:cubicBezTo>
                  <a:cubicBezTo>
                    <a:pt x="43222" y="24526"/>
                    <a:pt x="43222" y="24451"/>
                    <a:pt x="43222" y="24300"/>
                  </a:cubicBezTo>
                  <a:cubicBezTo>
                    <a:pt x="43222" y="24225"/>
                    <a:pt x="43222" y="24225"/>
                    <a:pt x="43222" y="24150"/>
                  </a:cubicBezTo>
                  <a:cubicBezTo>
                    <a:pt x="43473" y="24150"/>
                    <a:pt x="43473" y="24150"/>
                    <a:pt x="43473" y="24150"/>
                  </a:cubicBezTo>
                  <a:cubicBezTo>
                    <a:pt x="43473" y="24300"/>
                    <a:pt x="43436" y="24451"/>
                    <a:pt x="43473" y="24601"/>
                  </a:cubicBezTo>
                  <a:cubicBezTo>
                    <a:pt x="43473" y="24664"/>
                    <a:pt x="43473" y="24664"/>
                    <a:pt x="43473" y="24751"/>
                  </a:cubicBezTo>
                  <a:cubicBezTo>
                    <a:pt x="43509" y="24751"/>
                    <a:pt x="43546" y="24751"/>
                    <a:pt x="43620" y="24751"/>
                  </a:cubicBezTo>
                  <a:cubicBezTo>
                    <a:pt x="43656" y="24751"/>
                    <a:pt x="43656" y="24751"/>
                    <a:pt x="43693" y="24751"/>
                  </a:cubicBezTo>
                  <a:cubicBezTo>
                    <a:pt x="43767" y="24751"/>
                    <a:pt x="43797" y="24601"/>
                    <a:pt x="43871" y="24526"/>
                  </a:cubicBezTo>
                  <a:cubicBezTo>
                    <a:pt x="43908" y="24451"/>
                    <a:pt x="43908" y="24375"/>
                    <a:pt x="43944" y="24375"/>
                  </a:cubicBezTo>
                  <a:cubicBezTo>
                    <a:pt x="43981" y="24300"/>
                    <a:pt x="43981" y="24225"/>
                    <a:pt x="44018" y="24225"/>
                  </a:cubicBezTo>
                  <a:cubicBezTo>
                    <a:pt x="44055" y="24150"/>
                    <a:pt x="44055" y="24150"/>
                    <a:pt x="44091" y="24150"/>
                  </a:cubicBezTo>
                  <a:cubicBezTo>
                    <a:pt x="44165" y="24150"/>
                    <a:pt x="44165" y="24150"/>
                    <a:pt x="44165" y="24150"/>
                  </a:cubicBezTo>
                  <a:cubicBezTo>
                    <a:pt x="44202" y="24150"/>
                    <a:pt x="44238" y="24150"/>
                    <a:pt x="44312" y="24150"/>
                  </a:cubicBezTo>
                  <a:cubicBezTo>
                    <a:pt x="44312" y="24150"/>
                    <a:pt x="44343" y="24075"/>
                    <a:pt x="44379" y="24075"/>
                  </a:cubicBezTo>
                  <a:cubicBezTo>
                    <a:pt x="44379" y="24000"/>
                    <a:pt x="44416" y="24075"/>
                    <a:pt x="44453" y="24000"/>
                  </a:cubicBezTo>
                  <a:cubicBezTo>
                    <a:pt x="44453" y="24000"/>
                    <a:pt x="44416" y="23924"/>
                    <a:pt x="44453" y="23849"/>
                  </a:cubicBezTo>
                  <a:cubicBezTo>
                    <a:pt x="44490" y="23699"/>
                    <a:pt x="44490" y="23699"/>
                    <a:pt x="44490" y="23699"/>
                  </a:cubicBezTo>
                  <a:lnTo>
                    <a:pt x="44526" y="23636"/>
                  </a:lnTo>
                  <a:cubicBezTo>
                    <a:pt x="44563" y="23561"/>
                    <a:pt x="44600" y="23561"/>
                    <a:pt x="44600" y="23561"/>
                  </a:cubicBezTo>
                  <a:cubicBezTo>
                    <a:pt x="44637" y="23486"/>
                    <a:pt x="44673" y="23486"/>
                    <a:pt x="44673" y="23486"/>
                  </a:cubicBezTo>
                  <a:cubicBezTo>
                    <a:pt x="44710" y="23410"/>
                    <a:pt x="44710" y="23335"/>
                    <a:pt x="44710" y="23335"/>
                  </a:cubicBezTo>
                  <a:cubicBezTo>
                    <a:pt x="44747" y="23260"/>
                    <a:pt x="44747" y="23185"/>
                    <a:pt x="44784" y="23185"/>
                  </a:cubicBezTo>
                  <a:cubicBezTo>
                    <a:pt x="44784" y="23110"/>
                    <a:pt x="44814" y="23185"/>
                    <a:pt x="44851" y="23110"/>
                  </a:cubicBezTo>
                  <a:cubicBezTo>
                    <a:pt x="44888" y="23034"/>
                    <a:pt x="44888" y="22959"/>
                    <a:pt x="44924" y="22809"/>
                  </a:cubicBezTo>
                  <a:cubicBezTo>
                    <a:pt x="44924" y="22809"/>
                    <a:pt x="44924" y="22734"/>
                    <a:pt x="44961" y="22671"/>
                  </a:cubicBezTo>
                  <a:cubicBezTo>
                    <a:pt x="44961" y="22671"/>
                    <a:pt x="44998" y="22671"/>
                    <a:pt x="45035" y="22671"/>
                  </a:cubicBezTo>
                  <a:cubicBezTo>
                    <a:pt x="45071" y="22671"/>
                    <a:pt x="45071" y="22671"/>
                    <a:pt x="45108" y="22583"/>
                  </a:cubicBezTo>
                  <a:cubicBezTo>
                    <a:pt x="45108" y="22583"/>
                    <a:pt x="45108" y="22521"/>
                    <a:pt x="45108" y="22445"/>
                  </a:cubicBezTo>
                  <a:cubicBezTo>
                    <a:pt x="45108" y="22370"/>
                    <a:pt x="45145" y="22370"/>
                    <a:pt x="45145" y="22295"/>
                  </a:cubicBezTo>
                  <a:cubicBezTo>
                    <a:pt x="45182" y="22295"/>
                    <a:pt x="45218" y="22295"/>
                    <a:pt x="45218" y="22295"/>
                  </a:cubicBezTo>
                  <a:cubicBezTo>
                    <a:pt x="45255" y="22220"/>
                    <a:pt x="45286" y="22220"/>
                    <a:pt x="45286" y="22145"/>
                  </a:cubicBezTo>
                  <a:cubicBezTo>
                    <a:pt x="45329" y="21994"/>
                    <a:pt x="45286" y="21844"/>
                    <a:pt x="45286" y="21693"/>
                  </a:cubicBezTo>
                  <a:close/>
                  <a:moveTo>
                    <a:pt x="26223" y="10627"/>
                  </a:moveTo>
                  <a:lnTo>
                    <a:pt x="26223" y="10627"/>
                  </a:lnTo>
                  <a:cubicBezTo>
                    <a:pt x="26474" y="11141"/>
                    <a:pt x="26474" y="11141"/>
                    <a:pt x="26474" y="11141"/>
                  </a:cubicBezTo>
                  <a:cubicBezTo>
                    <a:pt x="26768" y="11367"/>
                    <a:pt x="26768" y="11367"/>
                    <a:pt x="26768" y="11367"/>
                  </a:cubicBezTo>
                  <a:cubicBezTo>
                    <a:pt x="27093" y="11141"/>
                    <a:pt x="27093" y="11141"/>
                    <a:pt x="27093" y="11141"/>
                  </a:cubicBezTo>
                  <a:cubicBezTo>
                    <a:pt x="27093" y="11141"/>
                    <a:pt x="27093" y="10991"/>
                    <a:pt x="27240" y="11141"/>
                  </a:cubicBezTo>
                  <a:cubicBezTo>
                    <a:pt x="27381" y="11216"/>
                    <a:pt x="27454" y="11291"/>
                    <a:pt x="27528" y="11291"/>
                  </a:cubicBezTo>
                  <a:cubicBezTo>
                    <a:pt x="27638" y="11291"/>
                    <a:pt x="27785" y="11442"/>
                    <a:pt x="27785" y="11291"/>
                  </a:cubicBezTo>
                  <a:cubicBezTo>
                    <a:pt x="27822" y="11141"/>
                    <a:pt x="28000" y="10991"/>
                    <a:pt x="28000" y="10991"/>
                  </a:cubicBezTo>
                  <a:cubicBezTo>
                    <a:pt x="28000" y="10991"/>
                    <a:pt x="28147" y="11216"/>
                    <a:pt x="28220" y="11216"/>
                  </a:cubicBezTo>
                  <a:cubicBezTo>
                    <a:pt x="28294" y="11216"/>
                    <a:pt x="28434" y="11291"/>
                    <a:pt x="28471" y="11216"/>
                  </a:cubicBezTo>
                  <a:cubicBezTo>
                    <a:pt x="28545" y="11141"/>
                    <a:pt x="28508" y="11141"/>
                    <a:pt x="28618" y="11141"/>
                  </a:cubicBezTo>
                  <a:cubicBezTo>
                    <a:pt x="28912" y="11141"/>
                    <a:pt x="28912" y="11141"/>
                    <a:pt x="28912" y="11141"/>
                  </a:cubicBezTo>
                  <a:cubicBezTo>
                    <a:pt x="28943" y="11291"/>
                    <a:pt x="28802" y="11517"/>
                    <a:pt x="28875" y="11592"/>
                  </a:cubicBezTo>
                  <a:cubicBezTo>
                    <a:pt x="29127" y="11667"/>
                    <a:pt x="29237" y="11517"/>
                    <a:pt x="29237" y="11517"/>
                  </a:cubicBezTo>
                  <a:cubicBezTo>
                    <a:pt x="29451" y="11517"/>
                    <a:pt x="29451" y="11517"/>
                    <a:pt x="29451" y="11517"/>
                  </a:cubicBezTo>
                  <a:cubicBezTo>
                    <a:pt x="29745" y="11291"/>
                    <a:pt x="29745" y="11291"/>
                    <a:pt x="29745" y="11291"/>
                  </a:cubicBezTo>
                  <a:cubicBezTo>
                    <a:pt x="29745" y="11291"/>
                    <a:pt x="29745" y="11141"/>
                    <a:pt x="29892" y="11141"/>
                  </a:cubicBezTo>
                  <a:cubicBezTo>
                    <a:pt x="29996" y="11141"/>
                    <a:pt x="30070" y="10778"/>
                    <a:pt x="30070" y="10778"/>
                  </a:cubicBezTo>
                  <a:cubicBezTo>
                    <a:pt x="29996" y="10326"/>
                    <a:pt x="29996" y="10326"/>
                    <a:pt x="29996" y="10326"/>
                  </a:cubicBezTo>
                  <a:cubicBezTo>
                    <a:pt x="29745" y="10627"/>
                    <a:pt x="29745" y="10627"/>
                    <a:pt x="29745" y="10627"/>
                  </a:cubicBezTo>
                  <a:cubicBezTo>
                    <a:pt x="29635" y="10026"/>
                    <a:pt x="29635" y="10026"/>
                    <a:pt x="29635" y="10026"/>
                  </a:cubicBezTo>
                  <a:cubicBezTo>
                    <a:pt x="29929" y="9963"/>
                    <a:pt x="29929" y="9963"/>
                    <a:pt x="29929" y="9963"/>
                  </a:cubicBezTo>
                  <a:cubicBezTo>
                    <a:pt x="30033" y="9437"/>
                    <a:pt x="30033" y="9437"/>
                    <a:pt x="30033" y="9437"/>
                  </a:cubicBezTo>
                  <a:cubicBezTo>
                    <a:pt x="29929" y="8998"/>
                    <a:pt x="29929" y="8998"/>
                    <a:pt x="29929" y="8998"/>
                  </a:cubicBezTo>
                  <a:cubicBezTo>
                    <a:pt x="30143" y="8998"/>
                    <a:pt x="30143" y="8998"/>
                    <a:pt x="30143" y="8998"/>
                  </a:cubicBezTo>
                  <a:cubicBezTo>
                    <a:pt x="30505" y="9061"/>
                    <a:pt x="30505" y="9061"/>
                    <a:pt x="30505" y="9061"/>
                  </a:cubicBezTo>
                  <a:cubicBezTo>
                    <a:pt x="30505" y="9061"/>
                    <a:pt x="30615" y="9061"/>
                    <a:pt x="30689" y="8998"/>
                  </a:cubicBezTo>
                  <a:cubicBezTo>
                    <a:pt x="30725" y="8848"/>
                    <a:pt x="30689" y="8472"/>
                    <a:pt x="30689" y="8472"/>
                  </a:cubicBezTo>
                  <a:cubicBezTo>
                    <a:pt x="30689" y="8472"/>
                    <a:pt x="30364" y="8096"/>
                    <a:pt x="30542" y="8096"/>
                  </a:cubicBezTo>
                  <a:cubicBezTo>
                    <a:pt x="30836" y="8096"/>
                    <a:pt x="30836" y="8096"/>
                    <a:pt x="30836" y="8096"/>
                  </a:cubicBezTo>
                  <a:cubicBezTo>
                    <a:pt x="30946" y="8096"/>
                    <a:pt x="31013" y="8171"/>
                    <a:pt x="31013" y="8020"/>
                  </a:cubicBezTo>
                  <a:cubicBezTo>
                    <a:pt x="31013" y="7807"/>
                    <a:pt x="30872" y="7507"/>
                    <a:pt x="30872" y="7507"/>
                  </a:cubicBezTo>
                  <a:cubicBezTo>
                    <a:pt x="30872" y="7507"/>
                    <a:pt x="30689" y="7507"/>
                    <a:pt x="30578" y="7356"/>
                  </a:cubicBezTo>
                  <a:cubicBezTo>
                    <a:pt x="30505" y="7206"/>
                    <a:pt x="30327" y="7281"/>
                    <a:pt x="30327" y="7281"/>
                  </a:cubicBezTo>
                  <a:cubicBezTo>
                    <a:pt x="30070" y="7507"/>
                    <a:pt x="30070" y="7507"/>
                    <a:pt x="30070" y="7507"/>
                  </a:cubicBezTo>
                  <a:cubicBezTo>
                    <a:pt x="29892" y="7732"/>
                    <a:pt x="29892" y="7732"/>
                    <a:pt x="29892" y="7732"/>
                  </a:cubicBezTo>
                  <a:cubicBezTo>
                    <a:pt x="29856" y="7356"/>
                    <a:pt x="29856" y="7356"/>
                    <a:pt x="29856" y="7356"/>
                  </a:cubicBezTo>
                  <a:cubicBezTo>
                    <a:pt x="30107" y="7206"/>
                    <a:pt x="30107" y="7206"/>
                    <a:pt x="30107" y="7206"/>
                  </a:cubicBezTo>
                  <a:cubicBezTo>
                    <a:pt x="30107" y="7206"/>
                    <a:pt x="30070" y="7055"/>
                    <a:pt x="30143" y="6980"/>
                  </a:cubicBezTo>
                  <a:cubicBezTo>
                    <a:pt x="30217" y="6980"/>
                    <a:pt x="30364" y="6767"/>
                    <a:pt x="30364" y="6767"/>
                  </a:cubicBezTo>
                  <a:cubicBezTo>
                    <a:pt x="30615" y="6767"/>
                    <a:pt x="30615" y="6767"/>
                    <a:pt x="30615" y="6767"/>
                  </a:cubicBezTo>
                  <a:cubicBezTo>
                    <a:pt x="30725" y="7055"/>
                    <a:pt x="30725" y="7055"/>
                    <a:pt x="30725" y="7055"/>
                  </a:cubicBezTo>
                  <a:cubicBezTo>
                    <a:pt x="31087" y="7131"/>
                    <a:pt x="31087" y="7131"/>
                    <a:pt x="31087" y="7131"/>
                  </a:cubicBezTo>
                  <a:cubicBezTo>
                    <a:pt x="31087" y="7131"/>
                    <a:pt x="31234" y="7206"/>
                    <a:pt x="31307" y="7055"/>
                  </a:cubicBezTo>
                  <a:cubicBezTo>
                    <a:pt x="31381" y="6918"/>
                    <a:pt x="31558" y="6692"/>
                    <a:pt x="31558" y="6692"/>
                  </a:cubicBezTo>
                  <a:cubicBezTo>
                    <a:pt x="31271" y="6241"/>
                    <a:pt x="31271" y="6241"/>
                    <a:pt x="31271" y="6241"/>
                  </a:cubicBezTo>
                  <a:cubicBezTo>
                    <a:pt x="31595" y="6166"/>
                    <a:pt x="31595" y="6166"/>
                    <a:pt x="31595" y="6166"/>
                  </a:cubicBezTo>
                  <a:cubicBezTo>
                    <a:pt x="31742" y="6542"/>
                    <a:pt x="31742" y="6542"/>
                    <a:pt x="31742" y="6542"/>
                  </a:cubicBezTo>
                  <a:cubicBezTo>
                    <a:pt x="32030" y="6466"/>
                    <a:pt x="32030" y="6466"/>
                    <a:pt x="32030" y="6466"/>
                  </a:cubicBezTo>
                  <a:cubicBezTo>
                    <a:pt x="32361" y="6241"/>
                    <a:pt x="32361" y="6241"/>
                    <a:pt x="32361" y="6241"/>
                  </a:cubicBezTo>
                  <a:cubicBezTo>
                    <a:pt x="32214" y="5802"/>
                    <a:pt x="32214" y="5802"/>
                    <a:pt x="32214" y="5802"/>
                  </a:cubicBezTo>
                  <a:cubicBezTo>
                    <a:pt x="32000" y="5577"/>
                    <a:pt x="32000" y="5577"/>
                    <a:pt x="32000" y="5577"/>
                  </a:cubicBezTo>
                  <a:cubicBezTo>
                    <a:pt x="32398" y="5577"/>
                    <a:pt x="32398" y="5577"/>
                    <a:pt x="32398" y="5577"/>
                  </a:cubicBezTo>
                  <a:cubicBezTo>
                    <a:pt x="32649" y="5577"/>
                    <a:pt x="32649" y="5577"/>
                    <a:pt x="32649" y="5577"/>
                  </a:cubicBezTo>
                  <a:cubicBezTo>
                    <a:pt x="32759" y="5276"/>
                    <a:pt x="32759" y="5276"/>
                    <a:pt x="32759" y="5276"/>
                  </a:cubicBezTo>
                  <a:cubicBezTo>
                    <a:pt x="33084" y="5125"/>
                    <a:pt x="33084" y="5125"/>
                    <a:pt x="33084" y="5125"/>
                  </a:cubicBezTo>
                  <a:cubicBezTo>
                    <a:pt x="33378" y="4687"/>
                    <a:pt x="33378" y="4687"/>
                    <a:pt x="33378" y="4687"/>
                  </a:cubicBezTo>
                  <a:cubicBezTo>
                    <a:pt x="33378" y="4687"/>
                    <a:pt x="33666" y="4461"/>
                    <a:pt x="33739" y="4461"/>
                  </a:cubicBezTo>
                  <a:cubicBezTo>
                    <a:pt x="33849" y="4386"/>
                    <a:pt x="34064" y="4010"/>
                    <a:pt x="34064" y="4010"/>
                  </a:cubicBezTo>
                  <a:cubicBezTo>
                    <a:pt x="34395" y="3935"/>
                    <a:pt x="34395" y="3935"/>
                    <a:pt x="34395" y="3935"/>
                  </a:cubicBezTo>
                  <a:cubicBezTo>
                    <a:pt x="34578" y="3722"/>
                    <a:pt x="34578" y="3722"/>
                    <a:pt x="34578" y="3722"/>
                  </a:cubicBezTo>
                  <a:cubicBezTo>
                    <a:pt x="34431" y="3346"/>
                    <a:pt x="34431" y="3346"/>
                    <a:pt x="34431" y="3346"/>
                  </a:cubicBezTo>
                  <a:cubicBezTo>
                    <a:pt x="34431" y="3346"/>
                    <a:pt x="34248" y="3571"/>
                    <a:pt x="34174" y="3571"/>
                  </a:cubicBezTo>
                  <a:cubicBezTo>
                    <a:pt x="34137" y="3571"/>
                    <a:pt x="33886" y="3860"/>
                    <a:pt x="33813" y="3722"/>
                  </a:cubicBezTo>
                  <a:cubicBezTo>
                    <a:pt x="33739" y="3646"/>
                    <a:pt x="33813" y="3571"/>
                    <a:pt x="33666" y="3571"/>
                  </a:cubicBezTo>
                  <a:cubicBezTo>
                    <a:pt x="33519" y="3571"/>
                    <a:pt x="33231" y="3646"/>
                    <a:pt x="33231" y="3646"/>
                  </a:cubicBezTo>
                  <a:cubicBezTo>
                    <a:pt x="33304" y="3271"/>
                    <a:pt x="33304" y="3271"/>
                    <a:pt x="33304" y="3271"/>
                  </a:cubicBezTo>
                  <a:cubicBezTo>
                    <a:pt x="33629" y="3195"/>
                    <a:pt x="33629" y="3195"/>
                    <a:pt x="33629" y="3195"/>
                  </a:cubicBezTo>
                  <a:cubicBezTo>
                    <a:pt x="34033" y="3195"/>
                    <a:pt x="34033" y="3195"/>
                    <a:pt x="34033" y="3195"/>
                  </a:cubicBezTo>
                  <a:cubicBezTo>
                    <a:pt x="34395" y="3195"/>
                    <a:pt x="34395" y="3195"/>
                    <a:pt x="34395" y="3195"/>
                  </a:cubicBezTo>
                  <a:cubicBezTo>
                    <a:pt x="34395" y="3195"/>
                    <a:pt x="34609" y="2970"/>
                    <a:pt x="34756" y="2970"/>
                  </a:cubicBezTo>
                  <a:cubicBezTo>
                    <a:pt x="34903" y="2970"/>
                    <a:pt x="35117" y="2757"/>
                    <a:pt x="35117" y="2757"/>
                  </a:cubicBezTo>
                  <a:cubicBezTo>
                    <a:pt x="35522" y="2757"/>
                    <a:pt x="35522" y="2757"/>
                    <a:pt x="35522" y="2757"/>
                  </a:cubicBezTo>
                  <a:cubicBezTo>
                    <a:pt x="35522" y="2757"/>
                    <a:pt x="35552" y="2456"/>
                    <a:pt x="35595" y="2306"/>
                  </a:cubicBezTo>
                  <a:cubicBezTo>
                    <a:pt x="35663" y="2080"/>
                    <a:pt x="35552" y="1854"/>
                    <a:pt x="35552" y="1854"/>
                  </a:cubicBezTo>
                  <a:cubicBezTo>
                    <a:pt x="35228" y="2005"/>
                    <a:pt x="35228" y="2005"/>
                    <a:pt x="35228" y="2005"/>
                  </a:cubicBezTo>
                  <a:cubicBezTo>
                    <a:pt x="34977" y="1930"/>
                    <a:pt x="34977" y="1930"/>
                    <a:pt x="34977" y="1930"/>
                  </a:cubicBezTo>
                  <a:cubicBezTo>
                    <a:pt x="34903" y="1566"/>
                    <a:pt x="34903" y="1566"/>
                    <a:pt x="34903" y="1566"/>
                  </a:cubicBezTo>
                  <a:cubicBezTo>
                    <a:pt x="34578" y="1190"/>
                    <a:pt x="34578" y="1190"/>
                    <a:pt x="34578" y="1190"/>
                  </a:cubicBezTo>
                  <a:cubicBezTo>
                    <a:pt x="34284" y="1340"/>
                    <a:pt x="34284" y="1340"/>
                    <a:pt x="34284" y="1340"/>
                  </a:cubicBezTo>
                  <a:cubicBezTo>
                    <a:pt x="33923" y="1340"/>
                    <a:pt x="33923" y="1340"/>
                    <a:pt x="33923" y="1340"/>
                  </a:cubicBezTo>
                  <a:cubicBezTo>
                    <a:pt x="33519" y="1566"/>
                    <a:pt x="33519" y="1566"/>
                    <a:pt x="33519" y="1566"/>
                  </a:cubicBezTo>
                  <a:cubicBezTo>
                    <a:pt x="33562" y="1265"/>
                    <a:pt x="33562" y="1265"/>
                    <a:pt x="33562" y="1265"/>
                  </a:cubicBezTo>
                  <a:cubicBezTo>
                    <a:pt x="33231" y="1190"/>
                    <a:pt x="33231" y="1190"/>
                    <a:pt x="33231" y="1190"/>
                  </a:cubicBezTo>
                  <a:cubicBezTo>
                    <a:pt x="33231" y="1190"/>
                    <a:pt x="33016" y="1340"/>
                    <a:pt x="32980" y="1265"/>
                  </a:cubicBezTo>
                  <a:cubicBezTo>
                    <a:pt x="32943" y="1115"/>
                    <a:pt x="32906" y="965"/>
                    <a:pt x="32906" y="965"/>
                  </a:cubicBezTo>
                  <a:cubicBezTo>
                    <a:pt x="32649" y="965"/>
                    <a:pt x="32649" y="965"/>
                    <a:pt x="32649" y="965"/>
                  </a:cubicBezTo>
                  <a:cubicBezTo>
                    <a:pt x="32471" y="739"/>
                    <a:pt x="32287" y="739"/>
                    <a:pt x="32287" y="739"/>
                  </a:cubicBezTo>
                  <a:cubicBezTo>
                    <a:pt x="32287" y="739"/>
                    <a:pt x="32287" y="1340"/>
                    <a:pt x="32251" y="1265"/>
                  </a:cubicBezTo>
                  <a:cubicBezTo>
                    <a:pt x="32177" y="1265"/>
                    <a:pt x="32104" y="1416"/>
                    <a:pt x="32030" y="1265"/>
                  </a:cubicBezTo>
                  <a:cubicBezTo>
                    <a:pt x="31963" y="1040"/>
                    <a:pt x="32000" y="965"/>
                    <a:pt x="31889" y="965"/>
                  </a:cubicBezTo>
                  <a:cubicBezTo>
                    <a:pt x="31779" y="965"/>
                    <a:pt x="31742" y="965"/>
                    <a:pt x="31669" y="965"/>
                  </a:cubicBezTo>
                  <a:cubicBezTo>
                    <a:pt x="31595" y="965"/>
                    <a:pt x="31595" y="1340"/>
                    <a:pt x="31595" y="1340"/>
                  </a:cubicBezTo>
                  <a:cubicBezTo>
                    <a:pt x="31485" y="1566"/>
                    <a:pt x="31271" y="1340"/>
                    <a:pt x="31271" y="1340"/>
                  </a:cubicBezTo>
                  <a:cubicBezTo>
                    <a:pt x="31087" y="965"/>
                    <a:pt x="30946" y="965"/>
                    <a:pt x="30946" y="965"/>
                  </a:cubicBezTo>
                  <a:cubicBezTo>
                    <a:pt x="30615" y="889"/>
                    <a:pt x="30615" y="889"/>
                    <a:pt x="30615" y="889"/>
                  </a:cubicBezTo>
                  <a:cubicBezTo>
                    <a:pt x="30615" y="889"/>
                    <a:pt x="30364" y="739"/>
                    <a:pt x="30364" y="889"/>
                  </a:cubicBezTo>
                  <a:cubicBezTo>
                    <a:pt x="30290" y="1265"/>
                    <a:pt x="30364" y="1566"/>
                    <a:pt x="30364" y="1566"/>
                  </a:cubicBezTo>
                  <a:cubicBezTo>
                    <a:pt x="30217" y="1566"/>
                    <a:pt x="30217" y="1566"/>
                    <a:pt x="30217" y="1566"/>
                  </a:cubicBezTo>
                  <a:cubicBezTo>
                    <a:pt x="29996" y="1340"/>
                    <a:pt x="29996" y="1340"/>
                    <a:pt x="29996" y="1340"/>
                  </a:cubicBezTo>
                  <a:cubicBezTo>
                    <a:pt x="29996" y="1340"/>
                    <a:pt x="29960" y="1190"/>
                    <a:pt x="29856" y="1190"/>
                  </a:cubicBezTo>
                  <a:cubicBezTo>
                    <a:pt x="29525" y="1190"/>
                    <a:pt x="29525" y="1190"/>
                    <a:pt x="29525" y="1190"/>
                  </a:cubicBezTo>
                  <a:cubicBezTo>
                    <a:pt x="29525" y="1491"/>
                    <a:pt x="29525" y="1491"/>
                    <a:pt x="29525" y="1491"/>
                  </a:cubicBezTo>
                  <a:cubicBezTo>
                    <a:pt x="29237" y="1491"/>
                    <a:pt x="29237" y="1491"/>
                    <a:pt x="29237" y="1491"/>
                  </a:cubicBezTo>
                  <a:cubicBezTo>
                    <a:pt x="29090" y="1340"/>
                    <a:pt x="28802" y="1416"/>
                    <a:pt x="28802" y="1416"/>
                  </a:cubicBezTo>
                  <a:cubicBezTo>
                    <a:pt x="28692" y="1641"/>
                    <a:pt x="28471" y="1704"/>
                    <a:pt x="28471" y="1704"/>
                  </a:cubicBezTo>
                  <a:cubicBezTo>
                    <a:pt x="28294" y="2155"/>
                    <a:pt x="28294" y="2155"/>
                    <a:pt x="28294" y="2155"/>
                  </a:cubicBezTo>
                  <a:cubicBezTo>
                    <a:pt x="28692" y="2155"/>
                    <a:pt x="28692" y="2155"/>
                    <a:pt x="28692" y="2155"/>
                  </a:cubicBezTo>
                  <a:cubicBezTo>
                    <a:pt x="28802" y="2306"/>
                    <a:pt x="29200" y="2531"/>
                    <a:pt x="29200" y="2531"/>
                  </a:cubicBezTo>
                  <a:cubicBezTo>
                    <a:pt x="29200" y="2531"/>
                    <a:pt x="29310" y="2381"/>
                    <a:pt x="29347" y="2531"/>
                  </a:cubicBezTo>
                  <a:cubicBezTo>
                    <a:pt x="29384" y="2757"/>
                    <a:pt x="29415" y="2970"/>
                    <a:pt x="29415" y="2970"/>
                  </a:cubicBezTo>
                  <a:cubicBezTo>
                    <a:pt x="29415" y="2970"/>
                    <a:pt x="29163" y="3045"/>
                    <a:pt x="29090" y="2895"/>
                  </a:cubicBezTo>
                  <a:cubicBezTo>
                    <a:pt x="29016" y="2757"/>
                    <a:pt x="28943" y="2606"/>
                    <a:pt x="28839" y="2606"/>
                  </a:cubicBezTo>
                  <a:cubicBezTo>
                    <a:pt x="28471" y="2606"/>
                    <a:pt x="28471" y="2606"/>
                    <a:pt x="28471" y="2606"/>
                  </a:cubicBezTo>
                  <a:cubicBezTo>
                    <a:pt x="28471" y="2606"/>
                    <a:pt x="28257" y="2531"/>
                    <a:pt x="28183" y="2381"/>
                  </a:cubicBezTo>
                  <a:cubicBezTo>
                    <a:pt x="28147" y="2306"/>
                    <a:pt x="28110" y="2005"/>
                    <a:pt x="28000" y="2005"/>
                  </a:cubicBezTo>
                  <a:cubicBezTo>
                    <a:pt x="27926" y="2080"/>
                    <a:pt x="27748" y="2080"/>
                    <a:pt x="27748" y="2080"/>
                  </a:cubicBezTo>
                  <a:cubicBezTo>
                    <a:pt x="27528" y="1854"/>
                    <a:pt x="27528" y="1854"/>
                    <a:pt x="27528" y="1854"/>
                  </a:cubicBezTo>
                  <a:cubicBezTo>
                    <a:pt x="27528" y="1854"/>
                    <a:pt x="27454" y="1779"/>
                    <a:pt x="27381" y="1854"/>
                  </a:cubicBezTo>
                  <a:cubicBezTo>
                    <a:pt x="27203" y="1930"/>
                    <a:pt x="27203" y="1930"/>
                    <a:pt x="27203" y="1930"/>
                  </a:cubicBezTo>
                  <a:cubicBezTo>
                    <a:pt x="27166" y="2230"/>
                    <a:pt x="27166" y="2230"/>
                    <a:pt x="27166" y="2230"/>
                  </a:cubicBezTo>
                  <a:cubicBezTo>
                    <a:pt x="27166" y="2230"/>
                    <a:pt x="27240" y="2606"/>
                    <a:pt x="27166" y="2606"/>
                  </a:cubicBezTo>
                  <a:cubicBezTo>
                    <a:pt x="26909" y="2606"/>
                    <a:pt x="26909" y="2606"/>
                    <a:pt x="26909" y="2606"/>
                  </a:cubicBezTo>
                  <a:cubicBezTo>
                    <a:pt x="26621" y="2456"/>
                    <a:pt x="26621" y="2456"/>
                    <a:pt x="26621" y="2456"/>
                  </a:cubicBezTo>
                  <a:cubicBezTo>
                    <a:pt x="26474" y="2456"/>
                    <a:pt x="26474" y="2456"/>
                    <a:pt x="26474" y="2456"/>
                  </a:cubicBezTo>
                  <a:cubicBezTo>
                    <a:pt x="26297" y="2757"/>
                    <a:pt x="26297" y="2757"/>
                    <a:pt x="26297" y="2757"/>
                  </a:cubicBezTo>
                  <a:cubicBezTo>
                    <a:pt x="26297" y="2757"/>
                    <a:pt x="26223" y="2895"/>
                    <a:pt x="26150" y="2895"/>
                  </a:cubicBezTo>
                  <a:cubicBezTo>
                    <a:pt x="25966" y="2895"/>
                    <a:pt x="25966" y="2895"/>
                    <a:pt x="25966" y="2895"/>
                  </a:cubicBezTo>
                  <a:cubicBezTo>
                    <a:pt x="25788" y="2895"/>
                    <a:pt x="25788" y="2895"/>
                    <a:pt x="25788" y="2895"/>
                  </a:cubicBezTo>
                  <a:cubicBezTo>
                    <a:pt x="25751" y="3195"/>
                    <a:pt x="25751" y="3195"/>
                    <a:pt x="25751" y="3195"/>
                  </a:cubicBezTo>
                  <a:cubicBezTo>
                    <a:pt x="25384" y="3120"/>
                    <a:pt x="25384" y="3120"/>
                    <a:pt x="25384" y="3120"/>
                  </a:cubicBezTo>
                  <a:cubicBezTo>
                    <a:pt x="25384" y="3421"/>
                    <a:pt x="25384" y="3421"/>
                    <a:pt x="25384" y="3421"/>
                  </a:cubicBezTo>
                  <a:cubicBezTo>
                    <a:pt x="25604" y="3496"/>
                    <a:pt x="25604" y="3496"/>
                    <a:pt x="25604" y="3496"/>
                  </a:cubicBezTo>
                  <a:cubicBezTo>
                    <a:pt x="25715" y="3571"/>
                    <a:pt x="25715" y="3571"/>
                    <a:pt x="25715" y="3571"/>
                  </a:cubicBezTo>
                  <a:cubicBezTo>
                    <a:pt x="25715" y="4010"/>
                    <a:pt x="25715" y="4010"/>
                    <a:pt x="25715" y="4010"/>
                  </a:cubicBezTo>
                  <a:cubicBezTo>
                    <a:pt x="26003" y="4160"/>
                    <a:pt x="26003" y="4160"/>
                    <a:pt x="26003" y="4160"/>
                  </a:cubicBezTo>
                  <a:cubicBezTo>
                    <a:pt x="26003" y="4160"/>
                    <a:pt x="26076" y="4536"/>
                    <a:pt x="26150" y="4536"/>
                  </a:cubicBezTo>
                  <a:cubicBezTo>
                    <a:pt x="26223" y="4536"/>
                    <a:pt x="26437" y="4536"/>
                    <a:pt x="26437" y="4536"/>
                  </a:cubicBezTo>
                  <a:cubicBezTo>
                    <a:pt x="26437" y="4536"/>
                    <a:pt x="26584" y="4687"/>
                    <a:pt x="26695" y="4749"/>
                  </a:cubicBezTo>
                  <a:cubicBezTo>
                    <a:pt x="26836" y="4837"/>
                    <a:pt x="27019" y="4837"/>
                    <a:pt x="27019" y="4837"/>
                  </a:cubicBezTo>
                  <a:cubicBezTo>
                    <a:pt x="27166" y="4386"/>
                    <a:pt x="27166" y="4386"/>
                    <a:pt x="27166" y="4386"/>
                  </a:cubicBezTo>
                  <a:cubicBezTo>
                    <a:pt x="27277" y="4160"/>
                    <a:pt x="27277" y="4160"/>
                    <a:pt x="27277" y="4160"/>
                  </a:cubicBezTo>
                  <a:cubicBezTo>
                    <a:pt x="27638" y="4085"/>
                    <a:pt x="27638" y="4085"/>
                    <a:pt x="27638" y="4085"/>
                  </a:cubicBezTo>
                  <a:cubicBezTo>
                    <a:pt x="27418" y="4386"/>
                    <a:pt x="27418" y="4386"/>
                    <a:pt x="27418" y="4386"/>
                  </a:cubicBezTo>
                  <a:cubicBezTo>
                    <a:pt x="27240" y="4837"/>
                    <a:pt x="27240" y="4837"/>
                    <a:pt x="27240" y="4837"/>
                  </a:cubicBezTo>
                  <a:cubicBezTo>
                    <a:pt x="27277" y="5201"/>
                    <a:pt x="27277" y="5201"/>
                    <a:pt x="27277" y="5201"/>
                  </a:cubicBezTo>
                  <a:cubicBezTo>
                    <a:pt x="27785" y="5201"/>
                    <a:pt x="27785" y="5201"/>
                    <a:pt x="27785" y="5201"/>
                  </a:cubicBezTo>
                  <a:cubicBezTo>
                    <a:pt x="27785" y="5201"/>
                    <a:pt x="28183" y="5426"/>
                    <a:pt x="28220" y="5201"/>
                  </a:cubicBezTo>
                  <a:cubicBezTo>
                    <a:pt x="28257" y="4975"/>
                    <a:pt x="28367" y="4749"/>
                    <a:pt x="28367" y="4749"/>
                  </a:cubicBezTo>
                  <a:cubicBezTo>
                    <a:pt x="28692" y="4837"/>
                    <a:pt x="28692" y="4837"/>
                    <a:pt x="28692" y="4837"/>
                  </a:cubicBezTo>
                  <a:cubicBezTo>
                    <a:pt x="29127" y="4837"/>
                    <a:pt x="29127" y="4837"/>
                    <a:pt x="29127" y="4837"/>
                  </a:cubicBezTo>
                  <a:cubicBezTo>
                    <a:pt x="29415" y="4461"/>
                    <a:pt x="29415" y="4461"/>
                    <a:pt x="29415" y="4461"/>
                  </a:cubicBezTo>
                  <a:cubicBezTo>
                    <a:pt x="29562" y="4160"/>
                    <a:pt x="29562" y="4160"/>
                    <a:pt x="29562" y="4160"/>
                  </a:cubicBezTo>
                  <a:cubicBezTo>
                    <a:pt x="29598" y="3935"/>
                    <a:pt x="29598" y="3935"/>
                    <a:pt x="29598" y="3935"/>
                  </a:cubicBezTo>
                  <a:cubicBezTo>
                    <a:pt x="29598" y="3935"/>
                    <a:pt x="29745" y="3935"/>
                    <a:pt x="29856" y="3935"/>
                  </a:cubicBezTo>
                  <a:cubicBezTo>
                    <a:pt x="29929" y="3860"/>
                    <a:pt x="30143" y="3646"/>
                    <a:pt x="30143" y="3646"/>
                  </a:cubicBezTo>
                  <a:cubicBezTo>
                    <a:pt x="30437" y="3722"/>
                    <a:pt x="30437" y="3722"/>
                    <a:pt x="30437" y="3722"/>
                  </a:cubicBezTo>
                  <a:cubicBezTo>
                    <a:pt x="30254" y="3784"/>
                    <a:pt x="30254" y="3784"/>
                    <a:pt x="30254" y="3784"/>
                  </a:cubicBezTo>
                  <a:cubicBezTo>
                    <a:pt x="29960" y="4085"/>
                    <a:pt x="29960" y="4085"/>
                    <a:pt x="29960" y="4085"/>
                  </a:cubicBezTo>
                  <a:cubicBezTo>
                    <a:pt x="29819" y="4236"/>
                    <a:pt x="29672" y="4461"/>
                    <a:pt x="29672" y="4461"/>
                  </a:cubicBezTo>
                  <a:cubicBezTo>
                    <a:pt x="30070" y="4386"/>
                    <a:pt x="30070" y="4386"/>
                    <a:pt x="30070" y="4386"/>
                  </a:cubicBezTo>
                  <a:cubicBezTo>
                    <a:pt x="30254" y="4461"/>
                    <a:pt x="30254" y="4461"/>
                    <a:pt x="30254" y="4461"/>
                  </a:cubicBezTo>
                  <a:cubicBezTo>
                    <a:pt x="30401" y="4536"/>
                    <a:pt x="30401" y="4536"/>
                    <a:pt x="30401" y="4536"/>
                  </a:cubicBezTo>
                  <a:cubicBezTo>
                    <a:pt x="30290" y="4837"/>
                    <a:pt x="30290" y="4837"/>
                    <a:pt x="30290" y="4837"/>
                  </a:cubicBezTo>
                  <a:cubicBezTo>
                    <a:pt x="29892" y="4837"/>
                    <a:pt x="29892" y="4837"/>
                    <a:pt x="29892" y="4837"/>
                  </a:cubicBezTo>
                  <a:cubicBezTo>
                    <a:pt x="29598" y="4837"/>
                    <a:pt x="29598" y="4837"/>
                    <a:pt x="29598" y="4837"/>
                  </a:cubicBezTo>
                  <a:cubicBezTo>
                    <a:pt x="29415" y="4975"/>
                    <a:pt x="29415" y="4975"/>
                    <a:pt x="29415" y="4975"/>
                  </a:cubicBezTo>
                  <a:cubicBezTo>
                    <a:pt x="29237" y="5050"/>
                    <a:pt x="29237" y="5050"/>
                    <a:pt x="29237" y="5050"/>
                  </a:cubicBezTo>
                  <a:cubicBezTo>
                    <a:pt x="29090" y="5201"/>
                    <a:pt x="28839" y="5201"/>
                    <a:pt x="28839" y="5201"/>
                  </a:cubicBezTo>
                  <a:cubicBezTo>
                    <a:pt x="28618" y="5201"/>
                    <a:pt x="28618" y="5201"/>
                    <a:pt x="28618" y="5201"/>
                  </a:cubicBezTo>
                  <a:cubicBezTo>
                    <a:pt x="28398" y="5276"/>
                    <a:pt x="28398" y="5276"/>
                    <a:pt x="28398" y="5276"/>
                  </a:cubicBezTo>
                  <a:cubicBezTo>
                    <a:pt x="28398" y="5652"/>
                    <a:pt x="28398" y="5652"/>
                    <a:pt x="28398" y="5652"/>
                  </a:cubicBezTo>
                  <a:cubicBezTo>
                    <a:pt x="28618" y="5727"/>
                    <a:pt x="28618" y="5727"/>
                    <a:pt x="28618" y="5727"/>
                  </a:cubicBezTo>
                  <a:cubicBezTo>
                    <a:pt x="28802" y="5940"/>
                    <a:pt x="28802" y="5940"/>
                    <a:pt x="28802" y="5940"/>
                  </a:cubicBezTo>
                  <a:cubicBezTo>
                    <a:pt x="28875" y="6316"/>
                    <a:pt x="28875" y="6316"/>
                    <a:pt x="28875" y="6316"/>
                  </a:cubicBezTo>
                  <a:cubicBezTo>
                    <a:pt x="29347" y="6466"/>
                    <a:pt x="29347" y="6466"/>
                    <a:pt x="29347" y="6466"/>
                  </a:cubicBezTo>
                  <a:cubicBezTo>
                    <a:pt x="29127" y="6542"/>
                    <a:pt x="29127" y="6542"/>
                    <a:pt x="29127" y="6542"/>
                  </a:cubicBezTo>
                  <a:cubicBezTo>
                    <a:pt x="28875" y="6466"/>
                    <a:pt x="28875" y="6466"/>
                    <a:pt x="28875" y="6466"/>
                  </a:cubicBezTo>
                  <a:cubicBezTo>
                    <a:pt x="28875" y="6466"/>
                    <a:pt x="28618" y="6166"/>
                    <a:pt x="28508" y="6090"/>
                  </a:cubicBezTo>
                  <a:cubicBezTo>
                    <a:pt x="28434" y="6015"/>
                    <a:pt x="28147" y="5577"/>
                    <a:pt x="28073" y="5577"/>
                  </a:cubicBezTo>
                  <a:cubicBezTo>
                    <a:pt x="28000" y="5577"/>
                    <a:pt x="27712" y="5501"/>
                    <a:pt x="27712" y="5501"/>
                  </a:cubicBezTo>
                  <a:cubicBezTo>
                    <a:pt x="27203" y="5426"/>
                    <a:pt x="27203" y="5426"/>
                    <a:pt x="27203" y="5426"/>
                  </a:cubicBezTo>
                  <a:cubicBezTo>
                    <a:pt x="27166" y="5802"/>
                    <a:pt x="27166" y="5802"/>
                    <a:pt x="27166" y="5802"/>
                  </a:cubicBezTo>
                  <a:cubicBezTo>
                    <a:pt x="27350" y="6166"/>
                    <a:pt x="27350" y="6166"/>
                    <a:pt x="27350" y="6166"/>
                  </a:cubicBezTo>
                  <a:cubicBezTo>
                    <a:pt x="27601" y="6542"/>
                    <a:pt x="27601" y="6542"/>
                    <a:pt x="27601" y="6542"/>
                  </a:cubicBezTo>
                  <a:cubicBezTo>
                    <a:pt x="28073" y="7131"/>
                    <a:pt x="28073" y="7131"/>
                    <a:pt x="28073" y="7131"/>
                  </a:cubicBezTo>
                  <a:cubicBezTo>
                    <a:pt x="28367" y="7356"/>
                    <a:pt x="28367" y="7356"/>
                    <a:pt x="28367" y="7356"/>
                  </a:cubicBezTo>
                  <a:cubicBezTo>
                    <a:pt x="28839" y="7431"/>
                    <a:pt x="28839" y="7431"/>
                    <a:pt x="28839" y="7431"/>
                  </a:cubicBezTo>
                  <a:cubicBezTo>
                    <a:pt x="28839" y="7431"/>
                    <a:pt x="28802" y="7732"/>
                    <a:pt x="28728" y="7732"/>
                  </a:cubicBezTo>
                  <a:cubicBezTo>
                    <a:pt x="28655" y="7732"/>
                    <a:pt x="28545" y="7657"/>
                    <a:pt x="28545" y="7883"/>
                  </a:cubicBezTo>
                  <a:cubicBezTo>
                    <a:pt x="28545" y="8246"/>
                    <a:pt x="28545" y="8246"/>
                    <a:pt x="28545" y="8246"/>
                  </a:cubicBezTo>
                  <a:cubicBezTo>
                    <a:pt x="28110" y="7657"/>
                    <a:pt x="28110" y="7657"/>
                    <a:pt x="28110" y="7657"/>
                  </a:cubicBezTo>
                  <a:cubicBezTo>
                    <a:pt x="27822" y="7582"/>
                    <a:pt x="27822" y="7582"/>
                    <a:pt x="27822" y="7582"/>
                  </a:cubicBezTo>
                  <a:cubicBezTo>
                    <a:pt x="27454" y="7657"/>
                    <a:pt x="27454" y="7657"/>
                    <a:pt x="27454" y="7657"/>
                  </a:cubicBezTo>
                  <a:cubicBezTo>
                    <a:pt x="27166" y="7732"/>
                    <a:pt x="27166" y="7732"/>
                    <a:pt x="27166" y="7732"/>
                  </a:cubicBezTo>
                  <a:cubicBezTo>
                    <a:pt x="26909" y="8020"/>
                    <a:pt x="26909" y="8020"/>
                    <a:pt x="26909" y="8020"/>
                  </a:cubicBezTo>
                  <a:cubicBezTo>
                    <a:pt x="26909" y="8396"/>
                    <a:pt x="26909" y="8396"/>
                    <a:pt x="26909" y="8396"/>
                  </a:cubicBezTo>
                  <a:cubicBezTo>
                    <a:pt x="26946" y="8697"/>
                    <a:pt x="26946" y="8697"/>
                    <a:pt x="26946" y="8697"/>
                  </a:cubicBezTo>
                  <a:cubicBezTo>
                    <a:pt x="27203" y="8772"/>
                    <a:pt x="27203" y="8772"/>
                    <a:pt x="27203" y="8772"/>
                  </a:cubicBezTo>
                  <a:cubicBezTo>
                    <a:pt x="27565" y="8772"/>
                    <a:pt x="27565" y="8772"/>
                    <a:pt x="27565" y="8772"/>
                  </a:cubicBezTo>
                  <a:cubicBezTo>
                    <a:pt x="27895" y="8697"/>
                    <a:pt x="27895" y="8697"/>
                    <a:pt x="27895" y="8697"/>
                  </a:cubicBezTo>
                  <a:cubicBezTo>
                    <a:pt x="27601" y="9061"/>
                    <a:pt x="27601" y="9061"/>
                    <a:pt x="27601" y="9061"/>
                  </a:cubicBezTo>
                  <a:cubicBezTo>
                    <a:pt x="27675" y="9437"/>
                    <a:pt x="27675" y="9437"/>
                    <a:pt x="27675" y="9437"/>
                  </a:cubicBezTo>
                  <a:cubicBezTo>
                    <a:pt x="27963" y="9512"/>
                    <a:pt x="27963" y="9512"/>
                    <a:pt x="27963" y="9512"/>
                  </a:cubicBezTo>
                  <a:cubicBezTo>
                    <a:pt x="27963" y="9512"/>
                    <a:pt x="28036" y="9437"/>
                    <a:pt x="28147" y="9361"/>
                  </a:cubicBezTo>
                  <a:cubicBezTo>
                    <a:pt x="28220" y="9286"/>
                    <a:pt x="28508" y="8910"/>
                    <a:pt x="28508" y="8910"/>
                  </a:cubicBezTo>
                  <a:cubicBezTo>
                    <a:pt x="28398" y="9361"/>
                    <a:pt x="28398" y="9361"/>
                    <a:pt x="28398" y="9361"/>
                  </a:cubicBezTo>
                  <a:cubicBezTo>
                    <a:pt x="28110" y="9737"/>
                    <a:pt x="28110" y="9737"/>
                    <a:pt x="28110" y="9737"/>
                  </a:cubicBezTo>
                  <a:cubicBezTo>
                    <a:pt x="27822" y="9813"/>
                    <a:pt x="27822" y="9813"/>
                    <a:pt x="27822" y="9813"/>
                  </a:cubicBezTo>
                  <a:cubicBezTo>
                    <a:pt x="27313" y="9437"/>
                    <a:pt x="27313" y="9437"/>
                    <a:pt x="27313" y="9437"/>
                  </a:cubicBezTo>
                  <a:cubicBezTo>
                    <a:pt x="27313" y="9437"/>
                    <a:pt x="27093" y="9061"/>
                    <a:pt x="26946" y="9061"/>
                  </a:cubicBezTo>
                  <a:cubicBezTo>
                    <a:pt x="26805" y="9061"/>
                    <a:pt x="26548" y="9136"/>
                    <a:pt x="26548" y="9136"/>
                  </a:cubicBezTo>
                  <a:cubicBezTo>
                    <a:pt x="26621" y="9512"/>
                    <a:pt x="26621" y="9512"/>
                    <a:pt x="26621" y="9512"/>
                  </a:cubicBezTo>
                  <a:cubicBezTo>
                    <a:pt x="26621" y="9512"/>
                    <a:pt x="26768" y="10101"/>
                    <a:pt x="26695" y="10101"/>
                  </a:cubicBezTo>
                  <a:cubicBezTo>
                    <a:pt x="26621" y="10101"/>
                    <a:pt x="26364" y="10176"/>
                    <a:pt x="26364" y="10176"/>
                  </a:cubicBezTo>
                  <a:lnTo>
                    <a:pt x="26223" y="10627"/>
                  </a:lnTo>
                  <a:close/>
                  <a:moveTo>
                    <a:pt x="26364" y="8246"/>
                  </a:moveTo>
                  <a:lnTo>
                    <a:pt x="26364" y="8246"/>
                  </a:lnTo>
                  <a:cubicBezTo>
                    <a:pt x="26548" y="8246"/>
                    <a:pt x="26548" y="8246"/>
                    <a:pt x="26548" y="8246"/>
                  </a:cubicBezTo>
                  <a:cubicBezTo>
                    <a:pt x="26621" y="8246"/>
                    <a:pt x="26584" y="7945"/>
                    <a:pt x="26584" y="7945"/>
                  </a:cubicBezTo>
                  <a:cubicBezTo>
                    <a:pt x="26584" y="7507"/>
                    <a:pt x="26584" y="7507"/>
                    <a:pt x="26584" y="7507"/>
                  </a:cubicBezTo>
                  <a:cubicBezTo>
                    <a:pt x="26879" y="7732"/>
                    <a:pt x="26879" y="7732"/>
                    <a:pt x="26879" y="7732"/>
                  </a:cubicBezTo>
                  <a:cubicBezTo>
                    <a:pt x="26879" y="7732"/>
                    <a:pt x="26946" y="7582"/>
                    <a:pt x="26946" y="7431"/>
                  </a:cubicBezTo>
                  <a:cubicBezTo>
                    <a:pt x="26946" y="7281"/>
                    <a:pt x="27166" y="7431"/>
                    <a:pt x="27277" y="7507"/>
                  </a:cubicBezTo>
                  <a:cubicBezTo>
                    <a:pt x="27350" y="7582"/>
                    <a:pt x="27491" y="7131"/>
                    <a:pt x="27491" y="7131"/>
                  </a:cubicBezTo>
                  <a:cubicBezTo>
                    <a:pt x="27491" y="6617"/>
                    <a:pt x="27491" y="6617"/>
                    <a:pt x="27491" y="6617"/>
                  </a:cubicBezTo>
                  <a:cubicBezTo>
                    <a:pt x="27130" y="6391"/>
                    <a:pt x="27130" y="6391"/>
                    <a:pt x="27130" y="6391"/>
                  </a:cubicBezTo>
                  <a:cubicBezTo>
                    <a:pt x="27130" y="6391"/>
                    <a:pt x="27056" y="6391"/>
                    <a:pt x="26909" y="6241"/>
                  </a:cubicBezTo>
                  <a:cubicBezTo>
                    <a:pt x="26805" y="5940"/>
                    <a:pt x="26805" y="5940"/>
                    <a:pt x="26805" y="5940"/>
                  </a:cubicBezTo>
                  <a:cubicBezTo>
                    <a:pt x="26805" y="5652"/>
                    <a:pt x="26805" y="5652"/>
                    <a:pt x="26805" y="5652"/>
                  </a:cubicBezTo>
                  <a:cubicBezTo>
                    <a:pt x="26584" y="5351"/>
                    <a:pt x="26584" y="5351"/>
                    <a:pt x="26584" y="5351"/>
                  </a:cubicBezTo>
                  <a:cubicBezTo>
                    <a:pt x="26584" y="5351"/>
                    <a:pt x="26511" y="5652"/>
                    <a:pt x="26437" y="5652"/>
                  </a:cubicBezTo>
                  <a:cubicBezTo>
                    <a:pt x="26364" y="5577"/>
                    <a:pt x="26297" y="5426"/>
                    <a:pt x="26297" y="5276"/>
                  </a:cubicBezTo>
                  <a:cubicBezTo>
                    <a:pt x="26297" y="5125"/>
                    <a:pt x="26186" y="5050"/>
                    <a:pt x="26113" y="4975"/>
                  </a:cubicBezTo>
                  <a:cubicBezTo>
                    <a:pt x="26076" y="4900"/>
                    <a:pt x="25929" y="4900"/>
                    <a:pt x="25751" y="4749"/>
                  </a:cubicBezTo>
                  <a:cubicBezTo>
                    <a:pt x="25604" y="4687"/>
                    <a:pt x="25568" y="4386"/>
                    <a:pt x="25568" y="4386"/>
                  </a:cubicBezTo>
                  <a:cubicBezTo>
                    <a:pt x="25384" y="4085"/>
                    <a:pt x="25384" y="4085"/>
                    <a:pt x="25384" y="4085"/>
                  </a:cubicBezTo>
                  <a:cubicBezTo>
                    <a:pt x="25384" y="4085"/>
                    <a:pt x="25169" y="3722"/>
                    <a:pt x="25096" y="3646"/>
                  </a:cubicBezTo>
                  <a:cubicBezTo>
                    <a:pt x="25022" y="3646"/>
                    <a:pt x="24912" y="3646"/>
                    <a:pt x="24912" y="3646"/>
                  </a:cubicBezTo>
                  <a:cubicBezTo>
                    <a:pt x="24912" y="3646"/>
                    <a:pt x="24551" y="3722"/>
                    <a:pt x="24551" y="3935"/>
                  </a:cubicBezTo>
                  <a:cubicBezTo>
                    <a:pt x="24802" y="3935"/>
                    <a:pt x="24802" y="3935"/>
                    <a:pt x="24802" y="3935"/>
                  </a:cubicBezTo>
                  <a:cubicBezTo>
                    <a:pt x="24912" y="3935"/>
                    <a:pt x="24875" y="4010"/>
                    <a:pt x="24912" y="4236"/>
                  </a:cubicBezTo>
                  <a:cubicBezTo>
                    <a:pt x="24912" y="4386"/>
                    <a:pt x="24698" y="4311"/>
                    <a:pt x="24698" y="4311"/>
                  </a:cubicBezTo>
                  <a:cubicBezTo>
                    <a:pt x="24367" y="4311"/>
                    <a:pt x="24367" y="4311"/>
                    <a:pt x="24367" y="4311"/>
                  </a:cubicBezTo>
                  <a:cubicBezTo>
                    <a:pt x="24226" y="4386"/>
                    <a:pt x="24226" y="4386"/>
                    <a:pt x="24226" y="4386"/>
                  </a:cubicBezTo>
                  <a:cubicBezTo>
                    <a:pt x="24226" y="4386"/>
                    <a:pt x="24367" y="4612"/>
                    <a:pt x="24441" y="4687"/>
                  </a:cubicBezTo>
                  <a:cubicBezTo>
                    <a:pt x="24551" y="4749"/>
                    <a:pt x="24477" y="5050"/>
                    <a:pt x="24477" y="5050"/>
                  </a:cubicBezTo>
                  <a:cubicBezTo>
                    <a:pt x="24189" y="4975"/>
                    <a:pt x="24189" y="4975"/>
                    <a:pt x="24189" y="4975"/>
                  </a:cubicBezTo>
                  <a:cubicBezTo>
                    <a:pt x="24006" y="5050"/>
                    <a:pt x="24006" y="5050"/>
                    <a:pt x="24006" y="5050"/>
                  </a:cubicBezTo>
                  <a:cubicBezTo>
                    <a:pt x="24042" y="5501"/>
                    <a:pt x="24042" y="5501"/>
                    <a:pt x="24042" y="5501"/>
                  </a:cubicBezTo>
                  <a:cubicBezTo>
                    <a:pt x="23859" y="5727"/>
                    <a:pt x="23859" y="5727"/>
                    <a:pt x="23859" y="5727"/>
                  </a:cubicBezTo>
                  <a:cubicBezTo>
                    <a:pt x="23859" y="6166"/>
                    <a:pt x="23859" y="6166"/>
                    <a:pt x="23859" y="6166"/>
                  </a:cubicBezTo>
                  <a:cubicBezTo>
                    <a:pt x="24116" y="6166"/>
                    <a:pt x="24116" y="6166"/>
                    <a:pt x="24116" y="6166"/>
                  </a:cubicBezTo>
                  <a:cubicBezTo>
                    <a:pt x="24116" y="6692"/>
                    <a:pt x="24116" y="6692"/>
                    <a:pt x="24116" y="6692"/>
                  </a:cubicBezTo>
                  <a:cubicBezTo>
                    <a:pt x="24367" y="6980"/>
                    <a:pt x="24367" y="6980"/>
                    <a:pt x="24367" y="6980"/>
                  </a:cubicBezTo>
                  <a:cubicBezTo>
                    <a:pt x="24624" y="6918"/>
                    <a:pt x="24624" y="6918"/>
                    <a:pt x="24624" y="6918"/>
                  </a:cubicBezTo>
                  <a:cubicBezTo>
                    <a:pt x="24875" y="6767"/>
                    <a:pt x="24875" y="6767"/>
                    <a:pt x="24875" y="6767"/>
                  </a:cubicBezTo>
                  <a:cubicBezTo>
                    <a:pt x="25206" y="6692"/>
                    <a:pt x="25206" y="6692"/>
                    <a:pt x="25206" y="6692"/>
                  </a:cubicBezTo>
                  <a:cubicBezTo>
                    <a:pt x="25347" y="7055"/>
                    <a:pt x="25347" y="7055"/>
                    <a:pt x="25347" y="7055"/>
                  </a:cubicBezTo>
                  <a:cubicBezTo>
                    <a:pt x="25347" y="7055"/>
                    <a:pt x="25133" y="7206"/>
                    <a:pt x="25059" y="7206"/>
                  </a:cubicBezTo>
                  <a:cubicBezTo>
                    <a:pt x="24771" y="7206"/>
                    <a:pt x="24771" y="7206"/>
                    <a:pt x="24771" y="7206"/>
                  </a:cubicBezTo>
                  <a:cubicBezTo>
                    <a:pt x="24551" y="7431"/>
                    <a:pt x="24551" y="7431"/>
                    <a:pt x="24551" y="7431"/>
                  </a:cubicBezTo>
                  <a:cubicBezTo>
                    <a:pt x="24845" y="7807"/>
                    <a:pt x="24845" y="7807"/>
                    <a:pt x="24845" y="7807"/>
                  </a:cubicBezTo>
                  <a:cubicBezTo>
                    <a:pt x="25022" y="8246"/>
                    <a:pt x="25022" y="8246"/>
                    <a:pt x="25022" y="8246"/>
                  </a:cubicBezTo>
                  <a:cubicBezTo>
                    <a:pt x="25531" y="8472"/>
                    <a:pt x="25531" y="8472"/>
                    <a:pt x="25531" y="8472"/>
                  </a:cubicBezTo>
                  <a:cubicBezTo>
                    <a:pt x="25892" y="8396"/>
                    <a:pt x="25892" y="8396"/>
                    <a:pt x="25892" y="8396"/>
                  </a:cubicBezTo>
                  <a:cubicBezTo>
                    <a:pt x="26260" y="8547"/>
                    <a:pt x="26260" y="8547"/>
                    <a:pt x="26260" y="8547"/>
                  </a:cubicBezTo>
                  <a:lnTo>
                    <a:pt x="26364" y="8246"/>
                  </a:lnTo>
                  <a:close/>
                  <a:moveTo>
                    <a:pt x="25457" y="9512"/>
                  </a:moveTo>
                  <a:lnTo>
                    <a:pt x="25457" y="9512"/>
                  </a:lnTo>
                  <a:cubicBezTo>
                    <a:pt x="25316" y="10026"/>
                    <a:pt x="25316" y="10026"/>
                    <a:pt x="25316" y="10026"/>
                  </a:cubicBezTo>
                  <a:cubicBezTo>
                    <a:pt x="25819" y="10101"/>
                    <a:pt x="25819" y="10101"/>
                    <a:pt x="25819" y="10101"/>
                  </a:cubicBezTo>
                  <a:cubicBezTo>
                    <a:pt x="26113" y="9888"/>
                    <a:pt x="26113" y="9888"/>
                    <a:pt x="26113" y="9888"/>
                  </a:cubicBezTo>
                  <a:cubicBezTo>
                    <a:pt x="26113" y="9888"/>
                    <a:pt x="25929" y="9437"/>
                    <a:pt x="25862" y="9361"/>
                  </a:cubicBezTo>
                  <a:lnTo>
                    <a:pt x="25457" y="9512"/>
                  </a:lnTo>
                  <a:close/>
                  <a:moveTo>
                    <a:pt x="25751" y="13823"/>
                  </a:moveTo>
                  <a:lnTo>
                    <a:pt x="25751" y="13823"/>
                  </a:lnTo>
                  <a:cubicBezTo>
                    <a:pt x="26223" y="13748"/>
                    <a:pt x="26223" y="13748"/>
                    <a:pt x="26223" y="13748"/>
                  </a:cubicBezTo>
                  <a:cubicBezTo>
                    <a:pt x="26437" y="13447"/>
                    <a:pt x="26437" y="13447"/>
                    <a:pt x="26437" y="13447"/>
                  </a:cubicBezTo>
                  <a:cubicBezTo>
                    <a:pt x="26437" y="13447"/>
                    <a:pt x="26658" y="13823"/>
                    <a:pt x="26768" y="13898"/>
                  </a:cubicBezTo>
                  <a:cubicBezTo>
                    <a:pt x="26836" y="14049"/>
                    <a:pt x="27277" y="13973"/>
                    <a:pt x="27277" y="13973"/>
                  </a:cubicBezTo>
                  <a:cubicBezTo>
                    <a:pt x="27852" y="13973"/>
                    <a:pt x="27852" y="13973"/>
                    <a:pt x="27852" y="13973"/>
                  </a:cubicBezTo>
                  <a:cubicBezTo>
                    <a:pt x="28110" y="13823"/>
                    <a:pt x="28110" y="13823"/>
                    <a:pt x="28110" y="13823"/>
                  </a:cubicBezTo>
                  <a:cubicBezTo>
                    <a:pt x="28220" y="13597"/>
                    <a:pt x="28220" y="13597"/>
                    <a:pt x="28220" y="13597"/>
                  </a:cubicBezTo>
                  <a:cubicBezTo>
                    <a:pt x="28398" y="13898"/>
                    <a:pt x="28398" y="13898"/>
                    <a:pt x="28398" y="13898"/>
                  </a:cubicBezTo>
                  <a:cubicBezTo>
                    <a:pt x="28692" y="13823"/>
                    <a:pt x="28692" y="13823"/>
                    <a:pt x="28692" y="13823"/>
                  </a:cubicBezTo>
                  <a:cubicBezTo>
                    <a:pt x="28692" y="13823"/>
                    <a:pt x="29127" y="13748"/>
                    <a:pt x="29200" y="13748"/>
                  </a:cubicBezTo>
                  <a:cubicBezTo>
                    <a:pt x="29310" y="13748"/>
                    <a:pt x="29237" y="13447"/>
                    <a:pt x="29237" y="13297"/>
                  </a:cubicBezTo>
                  <a:cubicBezTo>
                    <a:pt x="29237" y="13159"/>
                    <a:pt x="29415" y="13084"/>
                    <a:pt x="29415" y="13084"/>
                  </a:cubicBezTo>
                  <a:cubicBezTo>
                    <a:pt x="29384" y="12482"/>
                    <a:pt x="29384" y="12482"/>
                    <a:pt x="29384" y="12482"/>
                  </a:cubicBezTo>
                  <a:cubicBezTo>
                    <a:pt x="28943" y="12256"/>
                    <a:pt x="28943" y="12256"/>
                    <a:pt x="28943" y="12256"/>
                  </a:cubicBezTo>
                  <a:cubicBezTo>
                    <a:pt x="28434" y="12043"/>
                    <a:pt x="28434" y="12043"/>
                    <a:pt x="28434" y="12043"/>
                  </a:cubicBezTo>
                  <a:cubicBezTo>
                    <a:pt x="28073" y="12256"/>
                    <a:pt x="28073" y="12256"/>
                    <a:pt x="28073" y="12256"/>
                  </a:cubicBezTo>
                  <a:cubicBezTo>
                    <a:pt x="27528" y="12557"/>
                    <a:pt x="27528" y="12557"/>
                    <a:pt x="27528" y="12557"/>
                  </a:cubicBezTo>
                  <a:cubicBezTo>
                    <a:pt x="27166" y="12632"/>
                    <a:pt x="27166" y="12632"/>
                    <a:pt x="27166" y="12632"/>
                  </a:cubicBezTo>
                  <a:cubicBezTo>
                    <a:pt x="26695" y="12407"/>
                    <a:pt x="26695" y="12407"/>
                    <a:pt x="26695" y="12407"/>
                  </a:cubicBezTo>
                  <a:cubicBezTo>
                    <a:pt x="26297" y="12482"/>
                    <a:pt x="26297" y="12482"/>
                    <a:pt x="26297" y="12482"/>
                  </a:cubicBezTo>
                  <a:cubicBezTo>
                    <a:pt x="25966" y="11968"/>
                    <a:pt x="25966" y="11968"/>
                    <a:pt x="25966" y="11968"/>
                  </a:cubicBezTo>
                  <a:cubicBezTo>
                    <a:pt x="25929" y="11367"/>
                    <a:pt x="25929" y="11367"/>
                    <a:pt x="25929" y="11367"/>
                  </a:cubicBezTo>
                  <a:cubicBezTo>
                    <a:pt x="25788" y="10928"/>
                    <a:pt x="25788" y="10928"/>
                    <a:pt x="25788" y="10928"/>
                  </a:cubicBezTo>
                  <a:cubicBezTo>
                    <a:pt x="25347" y="10928"/>
                    <a:pt x="25347" y="10928"/>
                    <a:pt x="25347" y="10928"/>
                  </a:cubicBezTo>
                  <a:cubicBezTo>
                    <a:pt x="25059" y="10991"/>
                    <a:pt x="25059" y="10991"/>
                    <a:pt x="25059" y="10991"/>
                  </a:cubicBezTo>
                  <a:cubicBezTo>
                    <a:pt x="25059" y="10991"/>
                    <a:pt x="25169" y="11592"/>
                    <a:pt x="25169" y="11743"/>
                  </a:cubicBezTo>
                  <a:cubicBezTo>
                    <a:pt x="25206" y="11893"/>
                    <a:pt x="25384" y="12407"/>
                    <a:pt x="25384" y="12407"/>
                  </a:cubicBezTo>
                  <a:cubicBezTo>
                    <a:pt x="25206" y="12933"/>
                    <a:pt x="25206" y="12933"/>
                    <a:pt x="25206" y="12933"/>
                  </a:cubicBezTo>
                  <a:cubicBezTo>
                    <a:pt x="25421" y="13372"/>
                    <a:pt x="25421" y="13372"/>
                    <a:pt x="25421" y="13372"/>
                  </a:cubicBezTo>
                  <a:lnTo>
                    <a:pt x="25751" y="13823"/>
                  </a:lnTo>
                  <a:close/>
                  <a:moveTo>
                    <a:pt x="23313" y="13973"/>
                  </a:moveTo>
                  <a:lnTo>
                    <a:pt x="23313" y="13973"/>
                  </a:lnTo>
                  <a:cubicBezTo>
                    <a:pt x="23571" y="13973"/>
                    <a:pt x="23571" y="13973"/>
                    <a:pt x="23571" y="13973"/>
                  </a:cubicBezTo>
                  <a:cubicBezTo>
                    <a:pt x="23460" y="13673"/>
                    <a:pt x="23460" y="13673"/>
                    <a:pt x="23460" y="13673"/>
                  </a:cubicBezTo>
                  <a:lnTo>
                    <a:pt x="23313" y="13973"/>
                  </a:lnTo>
                  <a:close/>
                  <a:moveTo>
                    <a:pt x="23859" y="13084"/>
                  </a:moveTo>
                  <a:lnTo>
                    <a:pt x="23859" y="13084"/>
                  </a:lnTo>
                  <a:cubicBezTo>
                    <a:pt x="24116" y="13522"/>
                    <a:pt x="24116" y="13522"/>
                    <a:pt x="24116" y="13522"/>
                  </a:cubicBezTo>
                  <a:cubicBezTo>
                    <a:pt x="24367" y="13522"/>
                    <a:pt x="24367" y="13522"/>
                    <a:pt x="24367" y="13522"/>
                  </a:cubicBezTo>
                  <a:cubicBezTo>
                    <a:pt x="24624" y="13748"/>
                    <a:pt x="24624" y="13748"/>
                    <a:pt x="24624" y="13748"/>
                  </a:cubicBezTo>
                  <a:cubicBezTo>
                    <a:pt x="24802" y="13597"/>
                    <a:pt x="24802" y="13597"/>
                    <a:pt x="24802" y="13597"/>
                  </a:cubicBezTo>
                  <a:cubicBezTo>
                    <a:pt x="24875" y="13008"/>
                    <a:pt x="24875" y="13008"/>
                    <a:pt x="24875" y="13008"/>
                  </a:cubicBezTo>
                  <a:cubicBezTo>
                    <a:pt x="24661" y="12783"/>
                    <a:pt x="24661" y="12783"/>
                    <a:pt x="24661" y="12783"/>
                  </a:cubicBezTo>
                  <a:cubicBezTo>
                    <a:pt x="24514" y="12332"/>
                    <a:pt x="24514" y="12332"/>
                    <a:pt x="24514" y="12332"/>
                  </a:cubicBezTo>
                  <a:cubicBezTo>
                    <a:pt x="24263" y="12407"/>
                    <a:pt x="24263" y="12407"/>
                    <a:pt x="24263" y="12407"/>
                  </a:cubicBezTo>
                  <a:cubicBezTo>
                    <a:pt x="23932" y="12708"/>
                    <a:pt x="23932" y="12708"/>
                    <a:pt x="23932" y="12708"/>
                  </a:cubicBezTo>
                  <a:lnTo>
                    <a:pt x="23859" y="13084"/>
                  </a:lnTo>
                  <a:close/>
                  <a:moveTo>
                    <a:pt x="24698" y="11517"/>
                  </a:moveTo>
                  <a:lnTo>
                    <a:pt x="24698" y="11517"/>
                  </a:lnTo>
                  <a:cubicBezTo>
                    <a:pt x="24912" y="11141"/>
                    <a:pt x="24912" y="11141"/>
                    <a:pt x="24912" y="11141"/>
                  </a:cubicBezTo>
                  <a:cubicBezTo>
                    <a:pt x="24875" y="10853"/>
                    <a:pt x="24875" y="10853"/>
                    <a:pt x="24875" y="10853"/>
                  </a:cubicBezTo>
                  <a:cubicBezTo>
                    <a:pt x="24661" y="10402"/>
                    <a:pt x="24661" y="10402"/>
                    <a:pt x="24661" y="10402"/>
                  </a:cubicBezTo>
                  <a:cubicBezTo>
                    <a:pt x="24300" y="10402"/>
                    <a:pt x="24300" y="10402"/>
                    <a:pt x="24300" y="10402"/>
                  </a:cubicBezTo>
                  <a:cubicBezTo>
                    <a:pt x="24116" y="10251"/>
                    <a:pt x="24116" y="10251"/>
                    <a:pt x="24116" y="10251"/>
                  </a:cubicBezTo>
                  <a:cubicBezTo>
                    <a:pt x="23785" y="10326"/>
                    <a:pt x="23785" y="10326"/>
                    <a:pt x="23785" y="10326"/>
                  </a:cubicBezTo>
                  <a:cubicBezTo>
                    <a:pt x="23754" y="10853"/>
                    <a:pt x="23754" y="10853"/>
                    <a:pt x="23754" y="10853"/>
                  </a:cubicBezTo>
                  <a:cubicBezTo>
                    <a:pt x="24079" y="11141"/>
                    <a:pt x="24079" y="11141"/>
                    <a:pt x="24079" y="11141"/>
                  </a:cubicBezTo>
                  <a:cubicBezTo>
                    <a:pt x="24367" y="11517"/>
                    <a:pt x="24367" y="11517"/>
                    <a:pt x="24367" y="11517"/>
                  </a:cubicBezTo>
                  <a:lnTo>
                    <a:pt x="24698" y="11517"/>
                  </a:lnTo>
                  <a:close/>
                  <a:moveTo>
                    <a:pt x="24006" y="9813"/>
                  </a:moveTo>
                  <a:lnTo>
                    <a:pt x="24006" y="9813"/>
                  </a:lnTo>
                  <a:cubicBezTo>
                    <a:pt x="24404" y="9813"/>
                    <a:pt x="24404" y="9813"/>
                    <a:pt x="24404" y="9813"/>
                  </a:cubicBezTo>
                  <a:cubicBezTo>
                    <a:pt x="24661" y="9662"/>
                    <a:pt x="24661" y="9662"/>
                    <a:pt x="24661" y="9662"/>
                  </a:cubicBezTo>
                  <a:cubicBezTo>
                    <a:pt x="24912" y="9587"/>
                    <a:pt x="24912" y="9587"/>
                    <a:pt x="24912" y="9587"/>
                  </a:cubicBezTo>
                  <a:cubicBezTo>
                    <a:pt x="24912" y="9211"/>
                    <a:pt x="24912" y="9211"/>
                    <a:pt x="24912" y="9211"/>
                  </a:cubicBezTo>
                  <a:cubicBezTo>
                    <a:pt x="24551" y="9211"/>
                    <a:pt x="24551" y="9211"/>
                    <a:pt x="24551" y="9211"/>
                  </a:cubicBezTo>
                  <a:cubicBezTo>
                    <a:pt x="24189" y="9211"/>
                    <a:pt x="24189" y="9211"/>
                    <a:pt x="24189" y="9211"/>
                  </a:cubicBezTo>
                  <a:cubicBezTo>
                    <a:pt x="24006" y="9512"/>
                    <a:pt x="24006" y="9512"/>
                    <a:pt x="24006" y="9512"/>
                  </a:cubicBezTo>
                  <a:lnTo>
                    <a:pt x="24006" y="9813"/>
                  </a:lnTo>
                  <a:close/>
                  <a:moveTo>
                    <a:pt x="24079" y="8910"/>
                  </a:moveTo>
                  <a:lnTo>
                    <a:pt x="24079" y="8910"/>
                  </a:lnTo>
                  <a:cubicBezTo>
                    <a:pt x="24330" y="8848"/>
                    <a:pt x="24330" y="8848"/>
                    <a:pt x="24330" y="8848"/>
                  </a:cubicBezTo>
                  <a:cubicBezTo>
                    <a:pt x="24404" y="8547"/>
                    <a:pt x="24404" y="8547"/>
                    <a:pt x="24404" y="8547"/>
                  </a:cubicBezTo>
                  <a:cubicBezTo>
                    <a:pt x="24116" y="8096"/>
                    <a:pt x="24116" y="8096"/>
                    <a:pt x="24116" y="8096"/>
                  </a:cubicBezTo>
                  <a:cubicBezTo>
                    <a:pt x="23718" y="8020"/>
                    <a:pt x="23718" y="8020"/>
                    <a:pt x="23718" y="8020"/>
                  </a:cubicBezTo>
                  <a:cubicBezTo>
                    <a:pt x="23350" y="7582"/>
                    <a:pt x="23350" y="7582"/>
                    <a:pt x="23350" y="7582"/>
                  </a:cubicBezTo>
                  <a:cubicBezTo>
                    <a:pt x="23209" y="7883"/>
                    <a:pt x="23209" y="7883"/>
                    <a:pt x="23209" y="7883"/>
                  </a:cubicBezTo>
                  <a:cubicBezTo>
                    <a:pt x="23350" y="8246"/>
                    <a:pt x="23350" y="8246"/>
                    <a:pt x="23350" y="8246"/>
                  </a:cubicBezTo>
                  <a:cubicBezTo>
                    <a:pt x="23460" y="8910"/>
                    <a:pt x="23460" y="8910"/>
                    <a:pt x="23460" y="8910"/>
                  </a:cubicBezTo>
                  <a:cubicBezTo>
                    <a:pt x="23754" y="8998"/>
                    <a:pt x="23754" y="8998"/>
                    <a:pt x="23754" y="8998"/>
                  </a:cubicBezTo>
                  <a:lnTo>
                    <a:pt x="24079" y="8910"/>
                  </a:lnTo>
                  <a:close/>
                  <a:moveTo>
                    <a:pt x="23099" y="6241"/>
                  </a:moveTo>
                  <a:lnTo>
                    <a:pt x="23099" y="6241"/>
                  </a:lnTo>
                  <a:cubicBezTo>
                    <a:pt x="22989" y="5727"/>
                    <a:pt x="22989" y="5727"/>
                    <a:pt x="22989" y="5727"/>
                  </a:cubicBezTo>
                  <a:cubicBezTo>
                    <a:pt x="22768" y="5577"/>
                    <a:pt x="22768" y="5577"/>
                    <a:pt x="22768" y="5577"/>
                  </a:cubicBezTo>
                  <a:cubicBezTo>
                    <a:pt x="22554" y="5577"/>
                    <a:pt x="22554" y="5577"/>
                    <a:pt x="22554" y="5577"/>
                  </a:cubicBezTo>
                  <a:cubicBezTo>
                    <a:pt x="22554" y="6015"/>
                    <a:pt x="22554" y="6015"/>
                    <a:pt x="22554" y="6015"/>
                  </a:cubicBezTo>
                  <a:cubicBezTo>
                    <a:pt x="22805" y="6015"/>
                    <a:pt x="22805" y="6015"/>
                    <a:pt x="22805" y="6015"/>
                  </a:cubicBezTo>
                  <a:cubicBezTo>
                    <a:pt x="22879" y="6391"/>
                    <a:pt x="22879" y="6391"/>
                    <a:pt x="22879" y="6391"/>
                  </a:cubicBezTo>
                  <a:lnTo>
                    <a:pt x="23099" y="6241"/>
                  </a:lnTo>
                  <a:close/>
                  <a:moveTo>
                    <a:pt x="22842" y="9286"/>
                  </a:moveTo>
                  <a:lnTo>
                    <a:pt x="22842" y="9286"/>
                  </a:lnTo>
                  <a:cubicBezTo>
                    <a:pt x="22952" y="8998"/>
                    <a:pt x="22952" y="8998"/>
                    <a:pt x="22952" y="8998"/>
                  </a:cubicBezTo>
                  <a:cubicBezTo>
                    <a:pt x="22879" y="8547"/>
                    <a:pt x="22879" y="8547"/>
                    <a:pt x="22879" y="8547"/>
                  </a:cubicBezTo>
                  <a:cubicBezTo>
                    <a:pt x="22701" y="8246"/>
                    <a:pt x="22701" y="8246"/>
                    <a:pt x="22701" y="8246"/>
                  </a:cubicBezTo>
                  <a:cubicBezTo>
                    <a:pt x="22627" y="7883"/>
                    <a:pt x="22627" y="7883"/>
                    <a:pt x="22627" y="7883"/>
                  </a:cubicBezTo>
                  <a:cubicBezTo>
                    <a:pt x="22333" y="7657"/>
                    <a:pt x="22333" y="7657"/>
                    <a:pt x="22333" y="7657"/>
                  </a:cubicBezTo>
                  <a:cubicBezTo>
                    <a:pt x="22156" y="7356"/>
                    <a:pt x="22156" y="7356"/>
                    <a:pt x="22156" y="7356"/>
                  </a:cubicBezTo>
                  <a:cubicBezTo>
                    <a:pt x="21935" y="7431"/>
                    <a:pt x="21935" y="7431"/>
                    <a:pt x="21935" y="7431"/>
                  </a:cubicBezTo>
                  <a:cubicBezTo>
                    <a:pt x="21751" y="7131"/>
                    <a:pt x="21751" y="7131"/>
                    <a:pt x="21751" y="7131"/>
                  </a:cubicBezTo>
                  <a:cubicBezTo>
                    <a:pt x="21464" y="6918"/>
                    <a:pt x="21464" y="6918"/>
                    <a:pt x="21464" y="6918"/>
                  </a:cubicBezTo>
                  <a:cubicBezTo>
                    <a:pt x="21280" y="6980"/>
                    <a:pt x="21280" y="6980"/>
                    <a:pt x="21280" y="6980"/>
                  </a:cubicBezTo>
                  <a:cubicBezTo>
                    <a:pt x="20735" y="7131"/>
                    <a:pt x="20735" y="7131"/>
                    <a:pt x="20735" y="7131"/>
                  </a:cubicBezTo>
                  <a:cubicBezTo>
                    <a:pt x="20882" y="7507"/>
                    <a:pt x="20882" y="7507"/>
                    <a:pt x="20882" y="7507"/>
                  </a:cubicBezTo>
                  <a:cubicBezTo>
                    <a:pt x="21065" y="7507"/>
                    <a:pt x="21065" y="7507"/>
                    <a:pt x="21065" y="7507"/>
                  </a:cubicBezTo>
                  <a:cubicBezTo>
                    <a:pt x="21243" y="7657"/>
                    <a:pt x="21243" y="7657"/>
                    <a:pt x="21243" y="7657"/>
                  </a:cubicBezTo>
                  <a:cubicBezTo>
                    <a:pt x="21316" y="8096"/>
                    <a:pt x="21316" y="8096"/>
                    <a:pt x="21316" y="8096"/>
                  </a:cubicBezTo>
                  <a:cubicBezTo>
                    <a:pt x="20992" y="8096"/>
                    <a:pt x="20992" y="8096"/>
                    <a:pt x="20992" y="8096"/>
                  </a:cubicBezTo>
                  <a:cubicBezTo>
                    <a:pt x="21102" y="8472"/>
                    <a:pt x="21102" y="8472"/>
                    <a:pt x="21102" y="8472"/>
                  </a:cubicBezTo>
                  <a:cubicBezTo>
                    <a:pt x="21316" y="8472"/>
                    <a:pt x="21316" y="8472"/>
                    <a:pt x="21316" y="8472"/>
                  </a:cubicBezTo>
                  <a:cubicBezTo>
                    <a:pt x="21427" y="8697"/>
                    <a:pt x="21427" y="8697"/>
                    <a:pt x="21427" y="8697"/>
                  </a:cubicBezTo>
                  <a:cubicBezTo>
                    <a:pt x="21647" y="8547"/>
                    <a:pt x="21647" y="8547"/>
                    <a:pt x="21647" y="8547"/>
                  </a:cubicBezTo>
                  <a:cubicBezTo>
                    <a:pt x="21825" y="8547"/>
                    <a:pt x="21825" y="8547"/>
                    <a:pt x="21825" y="8547"/>
                  </a:cubicBezTo>
                  <a:cubicBezTo>
                    <a:pt x="22229" y="8622"/>
                    <a:pt x="22229" y="8622"/>
                    <a:pt x="22229" y="8622"/>
                  </a:cubicBezTo>
                  <a:cubicBezTo>
                    <a:pt x="22554" y="9136"/>
                    <a:pt x="22554" y="9136"/>
                    <a:pt x="22554" y="9136"/>
                  </a:cubicBezTo>
                  <a:lnTo>
                    <a:pt x="22842" y="9286"/>
                  </a:lnTo>
                  <a:close/>
                  <a:moveTo>
                    <a:pt x="22192" y="9361"/>
                  </a:moveTo>
                  <a:lnTo>
                    <a:pt x="22192" y="9361"/>
                  </a:lnTo>
                  <a:cubicBezTo>
                    <a:pt x="21972" y="9061"/>
                    <a:pt x="21972" y="9061"/>
                    <a:pt x="21972" y="9061"/>
                  </a:cubicBezTo>
                  <a:cubicBezTo>
                    <a:pt x="21647" y="9061"/>
                    <a:pt x="21647" y="9061"/>
                    <a:pt x="21647" y="9061"/>
                  </a:cubicBezTo>
                  <a:cubicBezTo>
                    <a:pt x="21684" y="9512"/>
                    <a:pt x="21684" y="9512"/>
                    <a:pt x="21684" y="9512"/>
                  </a:cubicBezTo>
                  <a:cubicBezTo>
                    <a:pt x="21972" y="9512"/>
                    <a:pt x="21972" y="9512"/>
                    <a:pt x="21972" y="9512"/>
                  </a:cubicBezTo>
                  <a:lnTo>
                    <a:pt x="22192" y="9361"/>
                  </a:lnTo>
                  <a:close/>
                  <a:moveTo>
                    <a:pt x="22045" y="12482"/>
                  </a:moveTo>
                  <a:lnTo>
                    <a:pt x="22045" y="12482"/>
                  </a:lnTo>
                  <a:cubicBezTo>
                    <a:pt x="22266" y="12332"/>
                    <a:pt x="22266" y="12332"/>
                    <a:pt x="22266" y="12332"/>
                  </a:cubicBezTo>
                  <a:cubicBezTo>
                    <a:pt x="22407" y="12256"/>
                    <a:pt x="22407" y="12256"/>
                    <a:pt x="22407" y="12256"/>
                  </a:cubicBezTo>
                  <a:cubicBezTo>
                    <a:pt x="22554" y="12632"/>
                    <a:pt x="22554" y="12632"/>
                    <a:pt x="22554" y="12632"/>
                  </a:cubicBezTo>
                  <a:cubicBezTo>
                    <a:pt x="22701" y="13221"/>
                    <a:pt x="22701" y="13221"/>
                    <a:pt x="22701" y="13221"/>
                  </a:cubicBezTo>
                  <a:cubicBezTo>
                    <a:pt x="22842" y="13084"/>
                    <a:pt x="22842" y="13084"/>
                    <a:pt x="22842" y="13084"/>
                  </a:cubicBezTo>
                  <a:cubicBezTo>
                    <a:pt x="23173" y="13008"/>
                    <a:pt x="23173" y="13008"/>
                    <a:pt x="23173" y="13008"/>
                  </a:cubicBezTo>
                  <a:cubicBezTo>
                    <a:pt x="23350" y="12933"/>
                    <a:pt x="23350" y="12933"/>
                    <a:pt x="23350" y="12933"/>
                  </a:cubicBezTo>
                  <a:cubicBezTo>
                    <a:pt x="23387" y="12557"/>
                    <a:pt x="23387" y="12557"/>
                    <a:pt x="23387" y="12557"/>
                  </a:cubicBezTo>
                  <a:cubicBezTo>
                    <a:pt x="23387" y="11968"/>
                    <a:pt x="23387" y="11968"/>
                    <a:pt x="23387" y="11968"/>
                  </a:cubicBezTo>
                  <a:cubicBezTo>
                    <a:pt x="23387" y="11968"/>
                    <a:pt x="23424" y="11818"/>
                    <a:pt x="23497" y="11743"/>
                  </a:cubicBezTo>
                  <a:cubicBezTo>
                    <a:pt x="23571" y="11592"/>
                    <a:pt x="23424" y="11291"/>
                    <a:pt x="23424" y="11291"/>
                  </a:cubicBezTo>
                  <a:cubicBezTo>
                    <a:pt x="23424" y="11291"/>
                    <a:pt x="23246" y="10991"/>
                    <a:pt x="23136" y="10991"/>
                  </a:cubicBezTo>
                  <a:cubicBezTo>
                    <a:pt x="23062" y="10991"/>
                    <a:pt x="22952" y="11216"/>
                    <a:pt x="22952" y="11216"/>
                  </a:cubicBezTo>
                  <a:cubicBezTo>
                    <a:pt x="22627" y="10853"/>
                    <a:pt x="22627" y="10853"/>
                    <a:pt x="22627" y="10853"/>
                  </a:cubicBezTo>
                  <a:cubicBezTo>
                    <a:pt x="22333" y="10853"/>
                    <a:pt x="22333" y="10853"/>
                    <a:pt x="22333" y="10853"/>
                  </a:cubicBezTo>
                  <a:cubicBezTo>
                    <a:pt x="22554" y="11141"/>
                    <a:pt x="22554" y="11141"/>
                    <a:pt x="22554" y="11141"/>
                  </a:cubicBezTo>
                  <a:cubicBezTo>
                    <a:pt x="22554" y="11141"/>
                    <a:pt x="22738" y="11592"/>
                    <a:pt x="22805" y="11818"/>
                  </a:cubicBezTo>
                  <a:cubicBezTo>
                    <a:pt x="22842" y="12043"/>
                    <a:pt x="22591" y="11893"/>
                    <a:pt x="22591" y="11893"/>
                  </a:cubicBezTo>
                  <a:cubicBezTo>
                    <a:pt x="22229" y="11141"/>
                    <a:pt x="22229" y="11141"/>
                    <a:pt x="22229" y="11141"/>
                  </a:cubicBezTo>
                  <a:cubicBezTo>
                    <a:pt x="21972" y="11141"/>
                    <a:pt x="21972" y="11141"/>
                    <a:pt x="21972" y="11141"/>
                  </a:cubicBezTo>
                  <a:cubicBezTo>
                    <a:pt x="21972" y="11592"/>
                    <a:pt x="21972" y="11592"/>
                    <a:pt x="21972" y="11592"/>
                  </a:cubicBezTo>
                  <a:cubicBezTo>
                    <a:pt x="22045" y="12043"/>
                    <a:pt x="22045" y="12043"/>
                    <a:pt x="22045" y="12043"/>
                  </a:cubicBezTo>
                  <a:cubicBezTo>
                    <a:pt x="21751" y="11667"/>
                    <a:pt x="21751" y="11667"/>
                    <a:pt x="21751" y="11667"/>
                  </a:cubicBezTo>
                  <a:cubicBezTo>
                    <a:pt x="21574" y="10991"/>
                    <a:pt x="21574" y="10991"/>
                    <a:pt x="21574" y="10991"/>
                  </a:cubicBezTo>
                  <a:cubicBezTo>
                    <a:pt x="21139" y="10627"/>
                    <a:pt x="21139" y="10627"/>
                    <a:pt x="21139" y="10627"/>
                  </a:cubicBezTo>
                  <a:cubicBezTo>
                    <a:pt x="21102" y="11216"/>
                    <a:pt x="21102" y="11216"/>
                    <a:pt x="21102" y="11216"/>
                  </a:cubicBezTo>
                  <a:cubicBezTo>
                    <a:pt x="21243" y="11592"/>
                    <a:pt x="21243" y="11592"/>
                    <a:pt x="21243" y="11592"/>
                  </a:cubicBezTo>
                  <a:cubicBezTo>
                    <a:pt x="21243" y="11592"/>
                    <a:pt x="21611" y="12106"/>
                    <a:pt x="21647" y="12256"/>
                  </a:cubicBezTo>
                  <a:lnTo>
                    <a:pt x="22045" y="12482"/>
                  </a:lnTo>
                  <a:close/>
                  <a:moveTo>
                    <a:pt x="21029" y="12783"/>
                  </a:moveTo>
                  <a:lnTo>
                    <a:pt x="21029" y="12783"/>
                  </a:lnTo>
                  <a:cubicBezTo>
                    <a:pt x="21102" y="13159"/>
                    <a:pt x="21102" y="13159"/>
                    <a:pt x="21102" y="13159"/>
                  </a:cubicBezTo>
                  <a:cubicBezTo>
                    <a:pt x="21316" y="13159"/>
                    <a:pt x="21316" y="13159"/>
                    <a:pt x="21316" y="13159"/>
                  </a:cubicBezTo>
                  <a:cubicBezTo>
                    <a:pt x="21316" y="13159"/>
                    <a:pt x="21390" y="12933"/>
                    <a:pt x="21390" y="12858"/>
                  </a:cubicBezTo>
                  <a:cubicBezTo>
                    <a:pt x="21390" y="12708"/>
                    <a:pt x="21139" y="12482"/>
                    <a:pt x="21139" y="12632"/>
                  </a:cubicBezTo>
                  <a:cubicBezTo>
                    <a:pt x="21176" y="12783"/>
                    <a:pt x="21029" y="12783"/>
                    <a:pt x="21029" y="12783"/>
                  </a:cubicBezTo>
                  <a:close/>
                  <a:moveTo>
                    <a:pt x="21139" y="10101"/>
                  </a:moveTo>
                  <a:lnTo>
                    <a:pt x="21139" y="10101"/>
                  </a:lnTo>
                  <a:cubicBezTo>
                    <a:pt x="20918" y="9512"/>
                    <a:pt x="20918" y="9512"/>
                    <a:pt x="20918" y="9512"/>
                  </a:cubicBezTo>
                  <a:cubicBezTo>
                    <a:pt x="20630" y="9136"/>
                    <a:pt x="20630" y="9136"/>
                    <a:pt x="20630" y="9136"/>
                  </a:cubicBezTo>
                  <a:cubicBezTo>
                    <a:pt x="20630" y="9136"/>
                    <a:pt x="20594" y="9437"/>
                    <a:pt x="20667" y="9662"/>
                  </a:cubicBezTo>
                  <a:cubicBezTo>
                    <a:pt x="20704" y="9888"/>
                    <a:pt x="20955" y="10251"/>
                    <a:pt x="20955" y="10251"/>
                  </a:cubicBezTo>
                  <a:lnTo>
                    <a:pt x="21139" y="10101"/>
                  </a:lnTo>
                  <a:close/>
                  <a:moveTo>
                    <a:pt x="30254" y="22959"/>
                  </a:moveTo>
                  <a:lnTo>
                    <a:pt x="30254" y="22959"/>
                  </a:lnTo>
                  <a:cubicBezTo>
                    <a:pt x="30542" y="23034"/>
                    <a:pt x="30542" y="23034"/>
                    <a:pt x="30542" y="23034"/>
                  </a:cubicBezTo>
                  <a:cubicBezTo>
                    <a:pt x="30872" y="22884"/>
                    <a:pt x="30872" y="22884"/>
                    <a:pt x="30872" y="22884"/>
                  </a:cubicBezTo>
                  <a:cubicBezTo>
                    <a:pt x="31013" y="22370"/>
                    <a:pt x="31013" y="22370"/>
                    <a:pt x="31013" y="22370"/>
                  </a:cubicBezTo>
                  <a:cubicBezTo>
                    <a:pt x="30872" y="21844"/>
                    <a:pt x="30872" y="21844"/>
                    <a:pt x="30872" y="21844"/>
                  </a:cubicBezTo>
                  <a:cubicBezTo>
                    <a:pt x="30872" y="21844"/>
                    <a:pt x="30437" y="21844"/>
                    <a:pt x="30364" y="21844"/>
                  </a:cubicBezTo>
                  <a:cubicBezTo>
                    <a:pt x="30327" y="21844"/>
                    <a:pt x="30107" y="22521"/>
                    <a:pt x="30107" y="22521"/>
                  </a:cubicBezTo>
                  <a:lnTo>
                    <a:pt x="30254" y="22959"/>
                  </a:lnTo>
                  <a:close/>
                  <a:moveTo>
                    <a:pt x="24624" y="16868"/>
                  </a:moveTo>
                  <a:lnTo>
                    <a:pt x="24624" y="16868"/>
                  </a:lnTo>
                  <a:cubicBezTo>
                    <a:pt x="24845" y="16568"/>
                    <a:pt x="24845" y="16568"/>
                    <a:pt x="24845" y="16568"/>
                  </a:cubicBezTo>
                  <a:cubicBezTo>
                    <a:pt x="24875" y="16054"/>
                    <a:pt x="24875" y="16054"/>
                    <a:pt x="24875" y="16054"/>
                  </a:cubicBezTo>
                  <a:cubicBezTo>
                    <a:pt x="25206" y="16204"/>
                    <a:pt x="25206" y="16204"/>
                    <a:pt x="25206" y="16204"/>
                  </a:cubicBezTo>
                  <a:cubicBezTo>
                    <a:pt x="25421" y="15903"/>
                    <a:pt x="25421" y="15903"/>
                    <a:pt x="25421" y="15903"/>
                  </a:cubicBezTo>
                  <a:cubicBezTo>
                    <a:pt x="25604" y="15302"/>
                    <a:pt x="25604" y="15302"/>
                    <a:pt x="25604" y="15302"/>
                  </a:cubicBezTo>
                  <a:cubicBezTo>
                    <a:pt x="25819" y="14863"/>
                    <a:pt x="25819" y="14863"/>
                    <a:pt x="25819" y="14863"/>
                  </a:cubicBezTo>
                  <a:cubicBezTo>
                    <a:pt x="25819" y="14863"/>
                    <a:pt x="25604" y="14562"/>
                    <a:pt x="25494" y="14562"/>
                  </a:cubicBezTo>
                  <a:cubicBezTo>
                    <a:pt x="25169" y="14562"/>
                    <a:pt x="25169" y="14562"/>
                    <a:pt x="25169" y="14562"/>
                  </a:cubicBezTo>
                  <a:cubicBezTo>
                    <a:pt x="24875" y="14337"/>
                    <a:pt x="24875" y="14337"/>
                    <a:pt x="24875" y="14337"/>
                  </a:cubicBezTo>
                  <a:cubicBezTo>
                    <a:pt x="24875" y="14337"/>
                    <a:pt x="24477" y="14337"/>
                    <a:pt x="24404" y="14337"/>
                  </a:cubicBezTo>
                  <a:cubicBezTo>
                    <a:pt x="24330" y="14337"/>
                    <a:pt x="24404" y="14638"/>
                    <a:pt x="24404" y="14863"/>
                  </a:cubicBezTo>
                  <a:cubicBezTo>
                    <a:pt x="24404" y="15014"/>
                    <a:pt x="24189" y="15164"/>
                    <a:pt x="24189" y="15164"/>
                  </a:cubicBezTo>
                  <a:cubicBezTo>
                    <a:pt x="24189" y="16054"/>
                    <a:pt x="24189" y="16054"/>
                    <a:pt x="24189" y="16054"/>
                  </a:cubicBezTo>
                  <a:cubicBezTo>
                    <a:pt x="24189" y="16054"/>
                    <a:pt x="24263" y="16868"/>
                    <a:pt x="24263" y="17019"/>
                  </a:cubicBezTo>
                  <a:lnTo>
                    <a:pt x="24624" y="16868"/>
                  </a:lnTo>
                  <a:close/>
                  <a:moveTo>
                    <a:pt x="23062" y="17984"/>
                  </a:moveTo>
                  <a:lnTo>
                    <a:pt x="23062" y="17984"/>
                  </a:lnTo>
                  <a:cubicBezTo>
                    <a:pt x="23136" y="17984"/>
                    <a:pt x="23313" y="17608"/>
                    <a:pt x="23313" y="17608"/>
                  </a:cubicBezTo>
                  <a:cubicBezTo>
                    <a:pt x="23718" y="17533"/>
                    <a:pt x="23718" y="17533"/>
                    <a:pt x="23718" y="17533"/>
                  </a:cubicBezTo>
                  <a:cubicBezTo>
                    <a:pt x="23859" y="16944"/>
                    <a:pt x="23859" y="16944"/>
                    <a:pt x="23859" y="16944"/>
                  </a:cubicBezTo>
                  <a:cubicBezTo>
                    <a:pt x="23754" y="16492"/>
                    <a:pt x="23754" y="16492"/>
                    <a:pt x="23754" y="16492"/>
                  </a:cubicBezTo>
                  <a:cubicBezTo>
                    <a:pt x="23497" y="16054"/>
                    <a:pt x="23497" y="16054"/>
                    <a:pt x="23497" y="16054"/>
                  </a:cubicBezTo>
                  <a:cubicBezTo>
                    <a:pt x="23283" y="15828"/>
                    <a:pt x="23283" y="15828"/>
                    <a:pt x="23283" y="15828"/>
                  </a:cubicBezTo>
                  <a:cubicBezTo>
                    <a:pt x="23571" y="15527"/>
                    <a:pt x="23571" y="15527"/>
                    <a:pt x="23571" y="15527"/>
                  </a:cubicBezTo>
                  <a:cubicBezTo>
                    <a:pt x="23571" y="15527"/>
                    <a:pt x="23644" y="15377"/>
                    <a:pt x="23571" y="15164"/>
                  </a:cubicBezTo>
                  <a:cubicBezTo>
                    <a:pt x="23497" y="15014"/>
                    <a:pt x="23313" y="14713"/>
                    <a:pt x="23313" y="14713"/>
                  </a:cubicBezTo>
                  <a:cubicBezTo>
                    <a:pt x="23209" y="14412"/>
                    <a:pt x="23209" y="14412"/>
                    <a:pt x="23209" y="14412"/>
                  </a:cubicBezTo>
                  <a:cubicBezTo>
                    <a:pt x="22915" y="14487"/>
                    <a:pt x="22915" y="14487"/>
                    <a:pt x="22915" y="14487"/>
                  </a:cubicBezTo>
                  <a:cubicBezTo>
                    <a:pt x="22879" y="14863"/>
                    <a:pt x="22879" y="14863"/>
                    <a:pt x="22879" y="14863"/>
                  </a:cubicBezTo>
                  <a:cubicBezTo>
                    <a:pt x="22768" y="14863"/>
                    <a:pt x="22768" y="14863"/>
                    <a:pt x="22768" y="14863"/>
                  </a:cubicBezTo>
                  <a:cubicBezTo>
                    <a:pt x="22517" y="14713"/>
                    <a:pt x="22517" y="14713"/>
                    <a:pt x="22517" y="14713"/>
                  </a:cubicBezTo>
                  <a:cubicBezTo>
                    <a:pt x="22266" y="14863"/>
                    <a:pt x="22266" y="14863"/>
                    <a:pt x="22266" y="14863"/>
                  </a:cubicBezTo>
                  <a:cubicBezTo>
                    <a:pt x="22297" y="15227"/>
                    <a:pt x="22297" y="15227"/>
                    <a:pt x="22297" y="15227"/>
                  </a:cubicBezTo>
                  <a:cubicBezTo>
                    <a:pt x="22517" y="15678"/>
                    <a:pt x="22517" y="15678"/>
                    <a:pt x="22517" y="15678"/>
                  </a:cubicBezTo>
                  <a:cubicBezTo>
                    <a:pt x="22444" y="16129"/>
                    <a:pt x="22444" y="16129"/>
                    <a:pt x="22444" y="16129"/>
                  </a:cubicBezTo>
                  <a:cubicBezTo>
                    <a:pt x="22444" y="16129"/>
                    <a:pt x="22333" y="16342"/>
                    <a:pt x="22266" y="16279"/>
                  </a:cubicBezTo>
                  <a:cubicBezTo>
                    <a:pt x="22192" y="16204"/>
                    <a:pt x="22009" y="15903"/>
                    <a:pt x="22009" y="15903"/>
                  </a:cubicBezTo>
                  <a:cubicBezTo>
                    <a:pt x="21825" y="15903"/>
                    <a:pt x="21825" y="15903"/>
                    <a:pt x="21825" y="15903"/>
                  </a:cubicBezTo>
                  <a:cubicBezTo>
                    <a:pt x="21788" y="16342"/>
                    <a:pt x="21788" y="16342"/>
                    <a:pt x="21788" y="16342"/>
                  </a:cubicBezTo>
                  <a:cubicBezTo>
                    <a:pt x="22045" y="16643"/>
                    <a:pt x="22045" y="16643"/>
                    <a:pt x="22045" y="16643"/>
                  </a:cubicBezTo>
                  <a:cubicBezTo>
                    <a:pt x="22229" y="16868"/>
                    <a:pt x="22229" y="16868"/>
                    <a:pt x="22229" y="16868"/>
                  </a:cubicBezTo>
                  <a:cubicBezTo>
                    <a:pt x="22517" y="17019"/>
                    <a:pt x="22517" y="17019"/>
                    <a:pt x="22517" y="17019"/>
                  </a:cubicBezTo>
                  <a:cubicBezTo>
                    <a:pt x="22517" y="17019"/>
                    <a:pt x="22664" y="17457"/>
                    <a:pt x="22664" y="17608"/>
                  </a:cubicBezTo>
                  <a:cubicBezTo>
                    <a:pt x="22664" y="17758"/>
                    <a:pt x="23062" y="17984"/>
                    <a:pt x="23062" y="17984"/>
                  </a:cubicBezTo>
                  <a:close/>
                  <a:moveTo>
                    <a:pt x="21102" y="15753"/>
                  </a:moveTo>
                  <a:lnTo>
                    <a:pt x="21102" y="15753"/>
                  </a:lnTo>
                  <a:cubicBezTo>
                    <a:pt x="21176" y="15227"/>
                    <a:pt x="21176" y="15227"/>
                    <a:pt x="21176" y="15227"/>
                  </a:cubicBezTo>
                  <a:cubicBezTo>
                    <a:pt x="21029" y="14938"/>
                    <a:pt x="21029" y="14938"/>
                    <a:pt x="21029" y="14938"/>
                  </a:cubicBezTo>
                  <a:cubicBezTo>
                    <a:pt x="20483" y="14788"/>
                    <a:pt x="20483" y="14788"/>
                    <a:pt x="20483" y="14788"/>
                  </a:cubicBezTo>
                  <a:cubicBezTo>
                    <a:pt x="20373" y="15089"/>
                    <a:pt x="20373" y="15089"/>
                    <a:pt x="20373" y="15089"/>
                  </a:cubicBezTo>
                  <a:cubicBezTo>
                    <a:pt x="20373" y="15089"/>
                    <a:pt x="20594" y="15452"/>
                    <a:pt x="20667" y="15527"/>
                  </a:cubicBezTo>
                  <a:cubicBezTo>
                    <a:pt x="20735" y="15527"/>
                    <a:pt x="20918" y="16054"/>
                    <a:pt x="20918" y="16054"/>
                  </a:cubicBezTo>
                  <a:lnTo>
                    <a:pt x="21102" y="15753"/>
                  </a:lnTo>
                  <a:close/>
                  <a:moveTo>
                    <a:pt x="19975" y="14938"/>
                  </a:moveTo>
                  <a:lnTo>
                    <a:pt x="19975" y="14938"/>
                  </a:lnTo>
                  <a:cubicBezTo>
                    <a:pt x="19828" y="15164"/>
                    <a:pt x="19828" y="15164"/>
                    <a:pt x="19828" y="15164"/>
                  </a:cubicBezTo>
                  <a:cubicBezTo>
                    <a:pt x="20085" y="15227"/>
                    <a:pt x="20085" y="15227"/>
                    <a:pt x="20085" y="15227"/>
                  </a:cubicBezTo>
                  <a:cubicBezTo>
                    <a:pt x="20159" y="14863"/>
                    <a:pt x="20159" y="14863"/>
                    <a:pt x="20159" y="14863"/>
                  </a:cubicBezTo>
                  <a:lnTo>
                    <a:pt x="19975" y="14938"/>
                  </a:lnTo>
                  <a:close/>
                  <a:moveTo>
                    <a:pt x="18266" y="8396"/>
                  </a:moveTo>
                  <a:lnTo>
                    <a:pt x="18266" y="8396"/>
                  </a:lnTo>
                  <a:cubicBezTo>
                    <a:pt x="18560" y="8396"/>
                    <a:pt x="18560" y="8396"/>
                    <a:pt x="18560" y="8396"/>
                  </a:cubicBezTo>
                  <a:cubicBezTo>
                    <a:pt x="18995" y="8396"/>
                    <a:pt x="18995" y="8396"/>
                    <a:pt x="18995" y="8396"/>
                  </a:cubicBezTo>
                  <a:cubicBezTo>
                    <a:pt x="19503" y="8396"/>
                    <a:pt x="19503" y="8396"/>
                    <a:pt x="19503" y="8396"/>
                  </a:cubicBezTo>
                  <a:cubicBezTo>
                    <a:pt x="19503" y="8396"/>
                    <a:pt x="19540" y="8096"/>
                    <a:pt x="19430" y="8020"/>
                  </a:cubicBezTo>
                  <a:cubicBezTo>
                    <a:pt x="19356" y="8020"/>
                    <a:pt x="19105" y="7807"/>
                    <a:pt x="19105" y="7807"/>
                  </a:cubicBezTo>
                  <a:cubicBezTo>
                    <a:pt x="18774" y="7883"/>
                    <a:pt x="18774" y="7883"/>
                    <a:pt x="18774" y="7883"/>
                  </a:cubicBezTo>
                  <a:cubicBezTo>
                    <a:pt x="18523" y="8020"/>
                    <a:pt x="18523" y="8020"/>
                    <a:pt x="18523" y="8020"/>
                  </a:cubicBezTo>
                  <a:lnTo>
                    <a:pt x="18266" y="8396"/>
                  </a:lnTo>
                  <a:close/>
                  <a:moveTo>
                    <a:pt x="18597" y="10026"/>
                  </a:moveTo>
                  <a:lnTo>
                    <a:pt x="18597" y="10026"/>
                  </a:lnTo>
                  <a:cubicBezTo>
                    <a:pt x="18811" y="9888"/>
                    <a:pt x="18811" y="9888"/>
                    <a:pt x="18811" y="9888"/>
                  </a:cubicBezTo>
                  <a:cubicBezTo>
                    <a:pt x="19179" y="9813"/>
                    <a:pt x="19179" y="9813"/>
                    <a:pt x="19179" y="9813"/>
                  </a:cubicBezTo>
                  <a:cubicBezTo>
                    <a:pt x="19283" y="9512"/>
                    <a:pt x="19283" y="9512"/>
                    <a:pt x="19283" y="9512"/>
                  </a:cubicBezTo>
                  <a:cubicBezTo>
                    <a:pt x="19105" y="9211"/>
                    <a:pt x="19105" y="9211"/>
                    <a:pt x="19105" y="9211"/>
                  </a:cubicBezTo>
                  <a:cubicBezTo>
                    <a:pt x="19283" y="9136"/>
                    <a:pt x="19283" y="9136"/>
                    <a:pt x="19283" y="9136"/>
                  </a:cubicBezTo>
                  <a:cubicBezTo>
                    <a:pt x="19393" y="8848"/>
                    <a:pt x="19393" y="8848"/>
                    <a:pt x="19393" y="8848"/>
                  </a:cubicBezTo>
                  <a:cubicBezTo>
                    <a:pt x="19179" y="8848"/>
                    <a:pt x="19179" y="8848"/>
                    <a:pt x="19179" y="8848"/>
                  </a:cubicBezTo>
                  <a:cubicBezTo>
                    <a:pt x="18738" y="8848"/>
                    <a:pt x="18738" y="8848"/>
                    <a:pt x="18738" y="8848"/>
                  </a:cubicBezTo>
                  <a:cubicBezTo>
                    <a:pt x="18486" y="8998"/>
                    <a:pt x="18486" y="8998"/>
                    <a:pt x="18486" y="8998"/>
                  </a:cubicBezTo>
                  <a:cubicBezTo>
                    <a:pt x="18229" y="9286"/>
                    <a:pt x="18229" y="9286"/>
                    <a:pt x="18229" y="9286"/>
                  </a:cubicBezTo>
                  <a:cubicBezTo>
                    <a:pt x="18450" y="9963"/>
                    <a:pt x="18450" y="9963"/>
                    <a:pt x="18450" y="9963"/>
                  </a:cubicBezTo>
                  <a:lnTo>
                    <a:pt x="18597" y="10026"/>
                  </a:lnTo>
                  <a:close/>
                  <a:moveTo>
                    <a:pt x="18015" y="9361"/>
                  </a:moveTo>
                  <a:lnTo>
                    <a:pt x="18015" y="9361"/>
                  </a:lnTo>
                  <a:cubicBezTo>
                    <a:pt x="17978" y="8910"/>
                    <a:pt x="17978" y="8910"/>
                    <a:pt x="17978" y="8910"/>
                  </a:cubicBezTo>
                  <a:cubicBezTo>
                    <a:pt x="17684" y="8697"/>
                    <a:pt x="17684" y="8697"/>
                    <a:pt x="17684" y="8697"/>
                  </a:cubicBezTo>
                  <a:cubicBezTo>
                    <a:pt x="17543" y="8697"/>
                    <a:pt x="17543" y="8697"/>
                    <a:pt x="17543" y="8697"/>
                  </a:cubicBezTo>
                  <a:cubicBezTo>
                    <a:pt x="17617" y="9061"/>
                    <a:pt x="17617" y="9061"/>
                    <a:pt x="17617" y="9061"/>
                  </a:cubicBezTo>
                  <a:cubicBezTo>
                    <a:pt x="17721" y="9286"/>
                    <a:pt x="17721" y="9286"/>
                    <a:pt x="17721" y="9286"/>
                  </a:cubicBezTo>
                  <a:lnTo>
                    <a:pt x="18015" y="9361"/>
                  </a:lnTo>
                  <a:close/>
                  <a:moveTo>
                    <a:pt x="17647" y="11141"/>
                  </a:moveTo>
                  <a:lnTo>
                    <a:pt x="17647" y="11141"/>
                  </a:lnTo>
                  <a:cubicBezTo>
                    <a:pt x="17323" y="11367"/>
                    <a:pt x="17323" y="11367"/>
                    <a:pt x="17323" y="11367"/>
                  </a:cubicBezTo>
                  <a:cubicBezTo>
                    <a:pt x="17145" y="11893"/>
                    <a:pt x="17145" y="11893"/>
                    <a:pt x="17145" y="11893"/>
                  </a:cubicBezTo>
                  <a:cubicBezTo>
                    <a:pt x="16961" y="12181"/>
                    <a:pt x="16961" y="12181"/>
                    <a:pt x="16961" y="12181"/>
                  </a:cubicBezTo>
                  <a:cubicBezTo>
                    <a:pt x="16777" y="12632"/>
                    <a:pt x="16777" y="12632"/>
                    <a:pt x="16777" y="12632"/>
                  </a:cubicBezTo>
                  <a:cubicBezTo>
                    <a:pt x="16814" y="13008"/>
                    <a:pt x="16814" y="13008"/>
                    <a:pt x="16814" y="13008"/>
                  </a:cubicBezTo>
                  <a:cubicBezTo>
                    <a:pt x="17176" y="13084"/>
                    <a:pt x="17176" y="13084"/>
                    <a:pt x="17176" y="13084"/>
                  </a:cubicBezTo>
                  <a:cubicBezTo>
                    <a:pt x="17543" y="13221"/>
                    <a:pt x="17543" y="13221"/>
                    <a:pt x="17543" y="13221"/>
                  </a:cubicBezTo>
                  <a:cubicBezTo>
                    <a:pt x="17831" y="13159"/>
                    <a:pt x="17831" y="13159"/>
                    <a:pt x="17831" y="13159"/>
                  </a:cubicBezTo>
                  <a:cubicBezTo>
                    <a:pt x="18088" y="12933"/>
                    <a:pt x="18088" y="12933"/>
                    <a:pt x="18088" y="12933"/>
                  </a:cubicBezTo>
                  <a:cubicBezTo>
                    <a:pt x="18560" y="13084"/>
                    <a:pt x="18560" y="13084"/>
                    <a:pt x="18560" y="13084"/>
                  </a:cubicBezTo>
                  <a:cubicBezTo>
                    <a:pt x="18848" y="13084"/>
                    <a:pt x="18848" y="13084"/>
                    <a:pt x="18848" y="13084"/>
                  </a:cubicBezTo>
                  <a:cubicBezTo>
                    <a:pt x="18738" y="13297"/>
                    <a:pt x="18486" y="13297"/>
                    <a:pt x="18486" y="13297"/>
                  </a:cubicBezTo>
                  <a:cubicBezTo>
                    <a:pt x="18162" y="13297"/>
                    <a:pt x="18162" y="13297"/>
                    <a:pt x="18162" y="13297"/>
                  </a:cubicBezTo>
                  <a:cubicBezTo>
                    <a:pt x="17941" y="13522"/>
                    <a:pt x="17941" y="13522"/>
                    <a:pt x="17941" y="13522"/>
                  </a:cubicBezTo>
                  <a:cubicBezTo>
                    <a:pt x="17978" y="13898"/>
                    <a:pt x="17978" y="13898"/>
                    <a:pt x="17978" y="13898"/>
                  </a:cubicBezTo>
                  <a:cubicBezTo>
                    <a:pt x="18162" y="14049"/>
                    <a:pt x="18162" y="14049"/>
                    <a:pt x="18162" y="14049"/>
                  </a:cubicBezTo>
                  <a:cubicBezTo>
                    <a:pt x="18597" y="14049"/>
                    <a:pt x="18597" y="14049"/>
                    <a:pt x="18597" y="14049"/>
                  </a:cubicBezTo>
                  <a:cubicBezTo>
                    <a:pt x="19032" y="13748"/>
                    <a:pt x="19032" y="13748"/>
                    <a:pt x="19032" y="13748"/>
                  </a:cubicBezTo>
                  <a:cubicBezTo>
                    <a:pt x="19320" y="13297"/>
                    <a:pt x="19320" y="13297"/>
                    <a:pt x="19320" y="13297"/>
                  </a:cubicBezTo>
                  <a:cubicBezTo>
                    <a:pt x="19650" y="13221"/>
                    <a:pt x="19650" y="13221"/>
                    <a:pt x="19650" y="13221"/>
                  </a:cubicBezTo>
                  <a:cubicBezTo>
                    <a:pt x="20049" y="13221"/>
                    <a:pt x="20049" y="13221"/>
                    <a:pt x="20049" y="13221"/>
                  </a:cubicBezTo>
                  <a:cubicBezTo>
                    <a:pt x="20483" y="13221"/>
                    <a:pt x="20483" y="13221"/>
                    <a:pt x="20483" y="13221"/>
                  </a:cubicBezTo>
                  <a:cubicBezTo>
                    <a:pt x="20630" y="12858"/>
                    <a:pt x="20630" y="12858"/>
                    <a:pt x="20630" y="12858"/>
                  </a:cubicBezTo>
                  <a:cubicBezTo>
                    <a:pt x="20735" y="12043"/>
                    <a:pt x="20735" y="12043"/>
                    <a:pt x="20735" y="12043"/>
                  </a:cubicBezTo>
                  <a:cubicBezTo>
                    <a:pt x="20594" y="11818"/>
                    <a:pt x="20594" y="11818"/>
                    <a:pt x="20594" y="11818"/>
                  </a:cubicBezTo>
                  <a:cubicBezTo>
                    <a:pt x="20410" y="11818"/>
                    <a:pt x="20410" y="11818"/>
                    <a:pt x="20410" y="11818"/>
                  </a:cubicBezTo>
                  <a:cubicBezTo>
                    <a:pt x="20373" y="12106"/>
                    <a:pt x="20373" y="12106"/>
                    <a:pt x="20373" y="12106"/>
                  </a:cubicBezTo>
                  <a:cubicBezTo>
                    <a:pt x="20122" y="11968"/>
                    <a:pt x="20122" y="11968"/>
                    <a:pt x="20122" y="11968"/>
                  </a:cubicBezTo>
                  <a:cubicBezTo>
                    <a:pt x="19828" y="11442"/>
                    <a:pt x="19828" y="11442"/>
                    <a:pt x="19828" y="11442"/>
                  </a:cubicBezTo>
                  <a:cubicBezTo>
                    <a:pt x="19828" y="11078"/>
                    <a:pt x="19828" y="11078"/>
                    <a:pt x="19828" y="11078"/>
                  </a:cubicBezTo>
                  <a:cubicBezTo>
                    <a:pt x="19718" y="10702"/>
                    <a:pt x="19718" y="10702"/>
                    <a:pt x="19718" y="10702"/>
                  </a:cubicBezTo>
                  <a:cubicBezTo>
                    <a:pt x="19467" y="10702"/>
                    <a:pt x="19467" y="10702"/>
                    <a:pt x="19467" y="10702"/>
                  </a:cubicBezTo>
                  <a:cubicBezTo>
                    <a:pt x="19356" y="10928"/>
                    <a:pt x="19356" y="10928"/>
                    <a:pt x="19356" y="10928"/>
                  </a:cubicBezTo>
                  <a:cubicBezTo>
                    <a:pt x="19179" y="10991"/>
                    <a:pt x="19179" y="10991"/>
                    <a:pt x="19179" y="10991"/>
                  </a:cubicBezTo>
                  <a:cubicBezTo>
                    <a:pt x="19179" y="11291"/>
                    <a:pt x="19179" y="11291"/>
                    <a:pt x="19179" y="11291"/>
                  </a:cubicBezTo>
                  <a:cubicBezTo>
                    <a:pt x="19393" y="11592"/>
                    <a:pt x="19393" y="11592"/>
                    <a:pt x="19393" y="11592"/>
                  </a:cubicBezTo>
                  <a:cubicBezTo>
                    <a:pt x="19393" y="11893"/>
                    <a:pt x="19356" y="12106"/>
                    <a:pt x="19356" y="12106"/>
                  </a:cubicBezTo>
                  <a:cubicBezTo>
                    <a:pt x="19614" y="12181"/>
                    <a:pt x="19614" y="12181"/>
                    <a:pt x="19614" y="12181"/>
                  </a:cubicBezTo>
                  <a:cubicBezTo>
                    <a:pt x="19614" y="12181"/>
                    <a:pt x="19681" y="12482"/>
                    <a:pt x="19614" y="12482"/>
                  </a:cubicBezTo>
                  <a:cubicBezTo>
                    <a:pt x="19540" y="12557"/>
                    <a:pt x="19393" y="12557"/>
                    <a:pt x="19393" y="12557"/>
                  </a:cubicBezTo>
                  <a:cubicBezTo>
                    <a:pt x="19032" y="12557"/>
                    <a:pt x="19032" y="12557"/>
                    <a:pt x="19032" y="12557"/>
                  </a:cubicBezTo>
                  <a:cubicBezTo>
                    <a:pt x="18811" y="12256"/>
                    <a:pt x="18811" y="12256"/>
                    <a:pt x="18811" y="12256"/>
                  </a:cubicBezTo>
                  <a:cubicBezTo>
                    <a:pt x="18597" y="11667"/>
                    <a:pt x="18597" y="11667"/>
                    <a:pt x="18597" y="11667"/>
                  </a:cubicBezTo>
                  <a:cubicBezTo>
                    <a:pt x="18303" y="11442"/>
                    <a:pt x="18303" y="11442"/>
                    <a:pt x="18303" y="11442"/>
                  </a:cubicBezTo>
                  <a:cubicBezTo>
                    <a:pt x="18088" y="11442"/>
                    <a:pt x="18088" y="11442"/>
                    <a:pt x="18088" y="11442"/>
                  </a:cubicBezTo>
                  <a:cubicBezTo>
                    <a:pt x="17831" y="11216"/>
                    <a:pt x="17831" y="11216"/>
                    <a:pt x="17831" y="11216"/>
                  </a:cubicBezTo>
                  <a:lnTo>
                    <a:pt x="17647" y="11141"/>
                  </a:lnTo>
                  <a:close/>
                  <a:moveTo>
                    <a:pt x="17758" y="10477"/>
                  </a:moveTo>
                  <a:lnTo>
                    <a:pt x="17758" y="10477"/>
                  </a:lnTo>
                  <a:cubicBezTo>
                    <a:pt x="17794" y="10778"/>
                    <a:pt x="17794" y="10778"/>
                    <a:pt x="17794" y="10778"/>
                  </a:cubicBezTo>
                  <a:cubicBezTo>
                    <a:pt x="18162" y="10853"/>
                    <a:pt x="18162" y="10853"/>
                    <a:pt x="18162" y="10853"/>
                  </a:cubicBezTo>
                  <a:cubicBezTo>
                    <a:pt x="18162" y="10477"/>
                    <a:pt x="18162" y="10477"/>
                    <a:pt x="18162" y="10477"/>
                  </a:cubicBezTo>
                  <a:cubicBezTo>
                    <a:pt x="18162" y="10477"/>
                    <a:pt x="17758" y="10627"/>
                    <a:pt x="17758" y="10477"/>
                  </a:cubicBezTo>
                  <a:close/>
                  <a:moveTo>
                    <a:pt x="16343" y="11968"/>
                  </a:moveTo>
                  <a:lnTo>
                    <a:pt x="16343" y="11968"/>
                  </a:lnTo>
                  <a:cubicBezTo>
                    <a:pt x="16196" y="12407"/>
                    <a:pt x="16196" y="12407"/>
                    <a:pt x="16196" y="12407"/>
                  </a:cubicBezTo>
                  <a:cubicBezTo>
                    <a:pt x="16526" y="12557"/>
                    <a:pt x="16526" y="12557"/>
                    <a:pt x="16526" y="12557"/>
                  </a:cubicBezTo>
                  <a:cubicBezTo>
                    <a:pt x="16667" y="11818"/>
                    <a:pt x="16667" y="11818"/>
                    <a:pt x="16667" y="11818"/>
                  </a:cubicBezTo>
                  <a:lnTo>
                    <a:pt x="16343" y="11968"/>
                  </a:lnTo>
                  <a:close/>
                  <a:moveTo>
                    <a:pt x="16924" y="11078"/>
                  </a:moveTo>
                  <a:lnTo>
                    <a:pt x="16924" y="11078"/>
                  </a:lnTo>
                  <a:cubicBezTo>
                    <a:pt x="17212" y="10928"/>
                    <a:pt x="17212" y="10928"/>
                    <a:pt x="17212" y="10928"/>
                  </a:cubicBezTo>
                  <a:cubicBezTo>
                    <a:pt x="17286" y="10176"/>
                    <a:pt x="17286" y="10176"/>
                    <a:pt x="17286" y="10176"/>
                  </a:cubicBezTo>
                  <a:cubicBezTo>
                    <a:pt x="17396" y="9737"/>
                    <a:pt x="17396" y="9737"/>
                    <a:pt x="17396" y="9737"/>
                  </a:cubicBezTo>
                  <a:cubicBezTo>
                    <a:pt x="17035" y="9587"/>
                    <a:pt x="17035" y="9587"/>
                    <a:pt x="17035" y="9587"/>
                  </a:cubicBezTo>
                  <a:cubicBezTo>
                    <a:pt x="16814" y="9963"/>
                    <a:pt x="16814" y="9963"/>
                    <a:pt x="16814" y="9963"/>
                  </a:cubicBezTo>
                  <a:cubicBezTo>
                    <a:pt x="16416" y="9963"/>
                    <a:pt x="16416" y="9963"/>
                    <a:pt x="16416" y="9963"/>
                  </a:cubicBezTo>
                  <a:cubicBezTo>
                    <a:pt x="16159" y="9888"/>
                    <a:pt x="16159" y="9888"/>
                    <a:pt x="16159" y="9888"/>
                  </a:cubicBezTo>
                  <a:cubicBezTo>
                    <a:pt x="16159" y="9888"/>
                    <a:pt x="15981" y="10477"/>
                    <a:pt x="15908" y="10627"/>
                  </a:cubicBezTo>
                  <a:cubicBezTo>
                    <a:pt x="15871" y="10778"/>
                    <a:pt x="15650" y="11141"/>
                    <a:pt x="15650" y="11141"/>
                  </a:cubicBezTo>
                  <a:cubicBezTo>
                    <a:pt x="15326" y="11141"/>
                    <a:pt x="15326" y="11141"/>
                    <a:pt x="15326" y="11141"/>
                  </a:cubicBezTo>
                  <a:cubicBezTo>
                    <a:pt x="15038" y="11442"/>
                    <a:pt x="15038" y="11442"/>
                    <a:pt x="15038" y="11442"/>
                  </a:cubicBezTo>
                  <a:cubicBezTo>
                    <a:pt x="15179" y="11893"/>
                    <a:pt x="15179" y="11893"/>
                    <a:pt x="15179" y="11893"/>
                  </a:cubicBezTo>
                  <a:cubicBezTo>
                    <a:pt x="15509" y="12106"/>
                    <a:pt x="15509" y="12106"/>
                    <a:pt x="15509" y="12106"/>
                  </a:cubicBezTo>
                  <a:cubicBezTo>
                    <a:pt x="15650" y="11743"/>
                    <a:pt x="15650" y="11743"/>
                    <a:pt x="15650" y="11743"/>
                  </a:cubicBezTo>
                  <a:cubicBezTo>
                    <a:pt x="15871" y="12043"/>
                    <a:pt x="15871" y="12043"/>
                    <a:pt x="15871" y="12043"/>
                  </a:cubicBezTo>
                  <a:cubicBezTo>
                    <a:pt x="16055" y="11818"/>
                    <a:pt x="16055" y="11818"/>
                    <a:pt x="16055" y="11818"/>
                  </a:cubicBezTo>
                  <a:cubicBezTo>
                    <a:pt x="16085" y="11517"/>
                    <a:pt x="16085" y="11517"/>
                    <a:pt x="16085" y="11517"/>
                  </a:cubicBezTo>
                  <a:cubicBezTo>
                    <a:pt x="16306" y="11517"/>
                    <a:pt x="16306" y="11517"/>
                    <a:pt x="16306" y="11517"/>
                  </a:cubicBezTo>
                  <a:cubicBezTo>
                    <a:pt x="16379" y="11078"/>
                    <a:pt x="16379" y="11078"/>
                    <a:pt x="16379" y="11078"/>
                  </a:cubicBezTo>
                  <a:cubicBezTo>
                    <a:pt x="16600" y="10778"/>
                    <a:pt x="16600" y="10778"/>
                    <a:pt x="16600" y="10778"/>
                  </a:cubicBezTo>
                  <a:cubicBezTo>
                    <a:pt x="16741" y="11216"/>
                    <a:pt x="16741" y="11216"/>
                    <a:pt x="16741" y="11216"/>
                  </a:cubicBezTo>
                  <a:lnTo>
                    <a:pt x="16924" y="11078"/>
                  </a:lnTo>
                  <a:close/>
                  <a:moveTo>
                    <a:pt x="17145" y="20440"/>
                  </a:moveTo>
                  <a:lnTo>
                    <a:pt x="17145" y="20440"/>
                  </a:lnTo>
                  <a:cubicBezTo>
                    <a:pt x="17617" y="20503"/>
                    <a:pt x="17617" y="20503"/>
                    <a:pt x="17617" y="20503"/>
                  </a:cubicBezTo>
                  <a:cubicBezTo>
                    <a:pt x="17978" y="20503"/>
                    <a:pt x="17978" y="20503"/>
                    <a:pt x="17978" y="20503"/>
                  </a:cubicBezTo>
                  <a:cubicBezTo>
                    <a:pt x="18162" y="21180"/>
                    <a:pt x="18162" y="21180"/>
                    <a:pt x="18162" y="21180"/>
                  </a:cubicBezTo>
                  <a:cubicBezTo>
                    <a:pt x="18413" y="21480"/>
                    <a:pt x="18413" y="21480"/>
                    <a:pt x="18413" y="21480"/>
                  </a:cubicBezTo>
                  <a:cubicBezTo>
                    <a:pt x="18885" y="21480"/>
                    <a:pt x="18885" y="21480"/>
                    <a:pt x="18885" y="21480"/>
                  </a:cubicBezTo>
                  <a:cubicBezTo>
                    <a:pt x="19320" y="21405"/>
                    <a:pt x="19320" y="21405"/>
                    <a:pt x="19320" y="21405"/>
                  </a:cubicBezTo>
                  <a:cubicBezTo>
                    <a:pt x="19614" y="21104"/>
                    <a:pt x="19614" y="21104"/>
                    <a:pt x="19614" y="21104"/>
                  </a:cubicBezTo>
                  <a:cubicBezTo>
                    <a:pt x="19938" y="20879"/>
                    <a:pt x="19938" y="20879"/>
                    <a:pt x="19938" y="20879"/>
                  </a:cubicBezTo>
                  <a:cubicBezTo>
                    <a:pt x="20226" y="20578"/>
                    <a:pt x="20226" y="20578"/>
                    <a:pt x="20226" y="20578"/>
                  </a:cubicBezTo>
                  <a:cubicBezTo>
                    <a:pt x="20410" y="20365"/>
                    <a:pt x="20410" y="20365"/>
                    <a:pt x="20410" y="20365"/>
                  </a:cubicBezTo>
                  <a:cubicBezTo>
                    <a:pt x="20557" y="20578"/>
                    <a:pt x="20557" y="20578"/>
                    <a:pt x="20557" y="20578"/>
                  </a:cubicBezTo>
                  <a:cubicBezTo>
                    <a:pt x="20735" y="20503"/>
                    <a:pt x="20735" y="20503"/>
                    <a:pt x="20735" y="20503"/>
                  </a:cubicBezTo>
                  <a:cubicBezTo>
                    <a:pt x="21243" y="21029"/>
                    <a:pt x="21243" y="21029"/>
                    <a:pt x="21243" y="21029"/>
                  </a:cubicBezTo>
                  <a:cubicBezTo>
                    <a:pt x="21574" y="21029"/>
                    <a:pt x="21574" y="21029"/>
                    <a:pt x="21574" y="21029"/>
                  </a:cubicBezTo>
                  <a:cubicBezTo>
                    <a:pt x="21862" y="20954"/>
                    <a:pt x="21862" y="20954"/>
                    <a:pt x="21862" y="20954"/>
                  </a:cubicBezTo>
                  <a:cubicBezTo>
                    <a:pt x="21972" y="20503"/>
                    <a:pt x="21972" y="20503"/>
                    <a:pt x="21972" y="20503"/>
                  </a:cubicBezTo>
                  <a:cubicBezTo>
                    <a:pt x="21751" y="20139"/>
                    <a:pt x="21751" y="20139"/>
                    <a:pt x="21751" y="20139"/>
                  </a:cubicBezTo>
                  <a:cubicBezTo>
                    <a:pt x="21935" y="20064"/>
                    <a:pt x="21935" y="20064"/>
                    <a:pt x="21935" y="20064"/>
                  </a:cubicBezTo>
                  <a:cubicBezTo>
                    <a:pt x="22229" y="19989"/>
                    <a:pt x="22229" y="19989"/>
                    <a:pt x="22229" y="19989"/>
                  </a:cubicBezTo>
                  <a:cubicBezTo>
                    <a:pt x="22297" y="19688"/>
                    <a:pt x="22297" y="19688"/>
                    <a:pt x="22297" y="19688"/>
                  </a:cubicBezTo>
                  <a:cubicBezTo>
                    <a:pt x="22009" y="19325"/>
                    <a:pt x="22009" y="19325"/>
                    <a:pt x="22009" y="19325"/>
                  </a:cubicBezTo>
                  <a:cubicBezTo>
                    <a:pt x="21427" y="18874"/>
                    <a:pt x="21427" y="18874"/>
                    <a:pt x="21427" y="18874"/>
                  </a:cubicBezTo>
                  <a:cubicBezTo>
                    <a:pt x="21139" y="18285"/>
                    <a:pt x="21139" y="18285"/>
                    <a:pt x="21139" y="18285"/>
                  </a:cubicBezTo>
                  <a:cubicBezTo>
                    <a:pt x="21206" y="17683"/>
                    <a:pt x="21206" y="17683"/>
                    <a:pt x="21206" y="17683"/>
                  </a:cubicBezTo>
                  <a:cubicBezTo>
                    <a:pt x="20918" y="17320"/>
                    <a:pt x="20918" y="17320"/>
                    <a:pt x="20918" y="17320"/>
                  </a:cubicBezTo>
                  <a:cubicBezTo>
                    <a:pt x="20882" y="16492"/>
                    <a:pt x="20882" y="16492"/>
                    <a:pt x="20882" y="16492"/>
                  </a:cubicBezTo>
                  <a:cubicBezTo>
                    <a:pt x="20667" y="15903"/>
                    <a:pt x="20667" y="15903"/>
                    <a:pt x="20667" y="15903"/>
                  </a:cubicBezTo>
                  <a:cubicBezTo>
                    <a:pt x="20300" y="15603"/>
                    <a:pt x="20300" y="15603"/>
                    <a:pt x="20300" y="15603"/>
                  </a:cubicBezTo>
                  <a:cubicBezTo>
                    <a:pt x="19975" y="15603"/>
                    <a:pt x="19975" y="15603"/>
                    <a:pt x="19975" y="15603"/>
                  </a:cubicBezTo>
                  <a:cubicBezTo>
                    <a:pt x="19975" y="16204"/>
                    <a:pt x="19975" y="16204"/>
                    <a:pt x="19975" y="16204"/>
                  </a:cubicBezTo>
                  <a:cubicBezTo>
                    <a:pt x="20012" y="16643"/>
                    <a:pt x="20012" y="16643"/>
                    <a:pt x="20012" y="16643"/>
                  </a:cubicBezTo>
                  <a:cubicBezTo>
                    <a:pt x="20196" y="17244"/>
                    <a:pt x="20196" y="17244"/>
                    <a:pt x="20196" y="17244"/>
                  </a:cubicBezTo>
                  <a:cubicBezTo>
                    <a:pt x="20085" y="17457"/>
                    <a:pt x="20085" y="17457"/>
                    <a:pt x="20085" y="17457"/>
                  </a:cubicBezTo>
                  <a:cubicBezTo>
                    <a:pt x="19938" y="17457"/>
                    <a:pt x="19938" y="17457"/>
                    <a:pt x="19938" y="17457"/>
                  </a:cubicBezTo>
                  <a:cubicBezTo>
                    <a:pt x="19791" y="17169"/>
                    <a:pt x="19791" y="17169"/>
                    <a:pt x="19791" y="17169"/>
                  </a:cubicBezTo>
                  <a:cubicBezTo>
                    <a:pt x="19754" y="16793"/>
                    <a:pt x="19754" y="16793"/>
                    <a:pt x="19754" y="16793"/>
                  </a:cubicBezTo>
                  <a:cubicBezTo>
                    <a:pt x="19681" y="16417"/>
                    <a:pt x="19681" y="16417"/>
                    <a:pt x="19681" y="16417"/>
                  </a:cubicBezTo>
                  <a:cubicBezTo>
                    <a:pt x="19430" y="15828"/>
                    <a:pt x="19430" y="15828"/>
                    <a:pt x="19430" y="15828"/>
                  </a:cubicBezTo>
                  <a:cubicBezTo>
                    <a:pt x="19142" y="15828"/>
                    <a:pt x="19142" y="15828"/>
                    <a:pt x="19142" y="15828"/>
                  </a:cubicBezTo>
                  <a:cubicBezTo>
                    <a:pt x="19209" y="16204"/>
                    <a:pt x="19209" y="16204"/>
                    <a:pt x="19209" y="16204"/>
                  </a:cubicBezTo>
                  <a:cubicBezTo>
                    <a:pt x="19320" y="16492"/>
                    <a:pt x="19320" y="16492"/>
                    <a:pt x="19320" y="16492"/>
                  </a:cubicBezTo>
                  <a:cubicBezTo>
                    <a:pt x="19032" y="16492"/>
                    <a:pt x="19032" y="16492"/>
                    <a:pt x="19032" y="16492"/>
                  </a:cubicBezTo>
                  <a:cubicBezTo>
                    <a:pt x="19032" y="16793"/>
                    <a:pt x="19032" y="16793"/>
                    <a:pt x="19032" y="16793"/>
                  </a:cubicBezTo>
                  <a:cubicBezTo>
                    <a:pt x="18774" y="16868"/>
                    <a:pt x="18774" y="16868"/>
                    <a:pt x="18774" y="16868"/>
                  </a:cubicBezTo>
                  <a:cubicBezTo>
                    <a:pt x="18811" y="16568"/>
                    <a:pt x="18811" y="16568"/>
                    <a:pt x="18811" y="16568"/>
                  </a:cubicBezTo>
                  <a:cubicBezTo>
                    <a:pt x="18885" y="16129"/>
                    <a:pt x="18885" y="16129"/>
                    <a:pt x="18885" y="16129"/>
                  </a:cubicBezTo>
                  <a:cubicBezTo>
                    <a:pt x="18664" y="16129"/>
                    <a:pt x="18664" y="16129"/>
                    <a:pt x="18664" y="16129"/>
                  </a:cubicBezTo>
                  <a:cubicBezTo>
                    <a:pt x="18413" y="15903"/>
                    <a:pt x="18413" y="15903"/>
                    <a:pt x="18413" y="15903"/>
                  </a:cubicBezTo>
                  <a:cubicBezTo>
                    <a:pt x="18162" y="15979"/>
                    <a:pt x="18162" y="15979"/>
                    <a:pt x="18162" y="15979"/>
                  </a:cubicBezTo>
                  <a:cubicBezTo>
                    <a:pt x="18119" y="16342"/>
                    <a:pt x="18119" y="16342"/>
                    <a:pt x="18119" y="16342"/>
                  </a:cubicBezTo>
                  <a:cubicBezTo>
                    <a:pt x="17905" y="16279"/>
                    <a:pt x="17905" y="16279"/>
                    <a:pt x="17905" y="16279"/>
                  </a:cubicBezTo>
                  <a:cubicBezTo>
                    <a:pt x="17978" y="16054"/>
                    <a:pt x="17978" y="16054"/>
                    <a:pt x="17978" y="16054"/>
                  </a:cubicBezTo>
                  <a:cubicBezTo>
                    <a:pt x="17905" y="15527"/>
                    <a:pt x="17905" y="15527"/>
                    <a:pt x="17905" y="15527"/>
                  </a:cubicBezTo>
                  <a:cubicBezTo>
                    <a:pt x="17758" y="15452"/>
                    <a:pt x="17758" y="15452"/>
                    <a:pt x="17758" y="15452"/>
                  </a:cubicBezTo>
                  <a:cubicBezTo>
                    <a:pt x="17470" y="15452"/>
                    <a:pt x="17470" y="15452"/>
                    <a:pt x="17470" y="15452"/>
                  </a:cubicBezTo>
                  <a:cubicBezTo>
                    <a:pt x="17249" y="15828"/>
                    <a:pt x="17249" y="15828"/>
                    <a:pt x="17249" y="15828"/>
                  </a:cubicBezTo>
                  <a:cubicBezTo>
                    <a:pt x="17035" y="15979"/>
                    <a:pt x="17035" y="15979"/>
                    <a:pt x="17035" y="15979"/>
                  </a:cubicBezTo>
                  <a:cubicBezTo>
                    <a:pt x="16741" y="16129"/>
                    <a:pt x="16741" y="16129"/>
                    <a:pt x="16741" y="16129"/>
                  </a:cubicBezTo>
                  <a:cubicBezTo>
                    <a:pt x="16526" y="16417"/>
                    <a:pt x="16526" y="16417"/>
                    <a:pt x="16526" y="16417"/>
                  </a:cubicBezTo>
                  <a:cubicBezTo>
                    <a:pt x="16563" y="16944"/>
                    <a:pt x="16563" y="16944"/>
                    <a:pt x="16563" y="16944"/>
                  </a:cubicBezTo>
                  <a:cubicBezTo>
                    <a:pt x="16269" y="17320"/>
                    <a:pt x="16269" y="17320"/>
                    <a:pt x="16269" y="17320"/>
                  </a:cubicBezTo>
                  <a:cubicBezTo>
                    <a:pt x="16269" y="17608"/>
                    <a:pt x="16269" y="17608"/>
                    <a:pt x="16269" y="17608"/>
                  </a:cubicBezTo>
                  <a:cubicBezTo>
                    <a:pt x="16490" y="17608"/>
                    <a:pt x="16490" y="17608"/>
                    <a:pt x="16490" y="17608"/>
                  </a:cubicBezTo>
                  <a:cubicBezTo>
                    <a:pt x="16630" y="17833"/>
                    <a:pt x="16630" y="17833"/>
                    <a:pt x="16630" y="17833"/>
                  </a:cubicBezTo>
                  <a:cubicBezTo>
                    <a:pt x="16888" y="17683"/>
                    <a:pt x="16888" y="17683"/>
                    <a:pt x="16888" y="17683"/>
                  </a:cubicBezTo>
                  <a:cubicBezTo>
                    <a:pt x="17212" y="17608"/>
                    <a:pt x="17212" y="17608"/>
                    <a:pt x="17212" y="17608"/>
                  </a:cubicBezTo>
                  <a:cubicBezTo>
                    <a:pt x="17433" y="17909"/>
                    <a:pt x="17433" y="17909"/>
                    <a:pt x="17433" y="17909"/>
                  </a:cubicBezTo>
                  <a:cubicBezTo>
                    <a:pt x="17102" y="18134"/>
                    <a:pt x="17102" y="18134"/>
                    <a:pt x="17102" y="18134"/>
                  </a:cubicBezTo>
                  <a:cubicBezTo>
                    <a:pt x="16814" y="18285"/>
                    <a:pt x="16814" y="18285"/>
                    <a:pt x="16814" y="18285"/>
                  </a:cubicBezTo>
                  <a:cubicBezTo>
                    <a:pt x="16667" y="18573"/>
                    <a:pt x="16667" y="18573"/>
                    <a:pt x="16667" y="18573"/>
                  </a:cubicBezTo>
                  <a:cubicBezTo>
                    <a:pt x="17071" y="18874"/>
                    <a:pt x="17071" y="18874"/>
                    <a:pt x="17071" y="18874"/>
                  </a:cubicBezTo>
                  <a:cubicBezTo>
                    <a:pt x="17433" y="18874"/>
                    <a:pt x="17433" y="18874"/>
                    <a:pt x="17433" y="18874"/>
                  </a:cubicBezTo>
                  <a:cubicBezTo>
                    <a:pt x="17868" y="18798"/>
                    <a:pt x="17868" y="18798"/>
                    <a:pt x="17868" y="18798"/>
                  </a:cubicBezTo>
                  <a:cubicBezTo>
                    <a:pt x="18229" y="18798"/>
                    <a:pt x="18229" y="18798"/>
                    <a:pt x="18229" y="18798"/>
                  </a:cubicBezTo>
                  <a:cubicBezTo>
                    <a:pt x="18229" y="18798"/>
                    <a:pt x="18450" y="19024"/>
                    <a:pt x="18523" y="19024"/>
                  </a:cubicBezTo>
                  <a:cubicBezTo>
                    <a:pt x="18597" y="19099"/>
                    <a:pt x="18486" y="19400"/>
                    <a:pt x="18486" y="19400"/>
                  </a:cubicBezTo>
                  <a:cubicBezTo>
                    <a:pt x="17868" y="19400"/>
                    <a:pt x="17868" y="19400"/>
                    <a:pt x="17868" y="19400"/>
                  </a:cubicBezTo>
                  <a:cubicBezTo>
                    <a:pt x="17323" y="19400"/>
                    <a:pt x="17323" y="19400"/>
                    <a:pt x="17323" y="19400"/>
                  </a:cubicBezTo>
                  <a:cubicBezTo>
                    <a:pt x="16924" y="19688"/>
                    <a:pt x="16924" y="19688"/>
                    <a:pt x="16924" y="19688"/>
                  </a:cubicBezTo>
                  <a:lnTo>
                    <a:pt x="17145" y="20440"/>
                  </a:lnTo>
                  <a:close/>
                  <a:moveTo>
                    <a:pt x="20085" y="21844"/>
                  </a:moveTo>
                  <a:lnTo>
                    <a:pt x="20085" y="21844"/>
                  </a:lnTo>
                  <a:cubicBezTo>
                    <a:pt x="20373" y="21556"/>
                    <a:pt x="20373" y="21556"/>
                    <a:pt x="20373" y="21556"/>
                  </a:cubicBezTo>
                  <a:cubicBezTo>
                    <a:pt x="20630" y="21480"/>
                    <a:pt x="20630" y="21480"/>
                    <a:pt x="20630" y="21480"/>
                  </a:cubicBezTo>
                  <a:cubicBezTo>
                    <a:pt x="20667" y="20954"/>
                    <a:pt x="20667" y="20954"/>
                    <a:pt x="20667" y="20954"/>
                  </a:cubicBezTo>
                  <a:cubicBezTo>
                    <a:pt x="20196" y="21255"/>
                    <a:pt x="20196" y="21255"/>
                    <a:pt x="20196" y="21255"/>
                  </a:cubicBezTo>
                  <a:cubicBezTo>
                    <a:pt x="19718" y="21693"/>
                    <a:pt x="19718" y="21693"/>
                    <a:pt x="19718" y="21693"/>
                  </a:cubicBezTo>
                  <a:lnTo>
                    <a:pt x="20085" y="21844"/>
                  </a:lnTo>
                  <a:close/>
                  <a:moveTo>
                    <a:pt x="15215" y="17984"/>
                  </a:moveTo>
                  <a:lnTo>
                    <a:pt x="15215" y="17984"/>
                  </a:lnTo>
                  <a:cubicBezTo>
                    <a:pt x="15583" y="17984"/>
                    <a:pt x="15583" y="17984"/>
                    <a:pt x="15583" y="17984"/>
                  </a:cubicBezTo>
                  <a:cubicBezTo>
                    <a:pt x="15797" y="17608"/>
                    <a:pt x="15797" y="17608"/>
                    <a:pt x="15797" y="17608"/>
                  </a:cubicBezTo>
                  <a:cubicBezTo>
                    <a:pt x="15871" y="16944"/>
                    <a:pt x="15871" y="16944"/>
                    <a:pt x="15871" y="16944"/>
                  </a:cubicBezTo>
                  <a:cubicBezTo>
                    <a:pt x="15871" y="16944"/>
                    <a:pt x="16196" y="16643"/>
                    <a:pt x="16196" y="16492"/>
                  </a:cubicBezTo>
                  <a:cubicBezTo>
                    <a:pt x="16232" y="16342"/>
                    <a:pt x="16453" y="16054"/>
                    <a:pt x="16453" y="16054"/>
                  </a:cubicBezTo>
                  <a:cubicBezTo>
                    <a:pt x="17071" y="15527"/>
                    <a:pt x="17071" y="15527"/>
                    <a:pt x="17071" y="15527"/>
                  </a:cubicBezTo>
                  <a:cubicBezTo>
                    <a:pt x="17470" y="15302"/>
                    <a:pt x="17470" y="15302"/>
                    <a:pt x="17470" y="15302"/>
                  </a:cubicBezTo>
                  <a:cubicBezTo>
                    <a:pt x="17433" y="14863"/>
                    <a:pt x="17433" y="14863"/>
                    <a:pt x="17433" y="14863"/>
                  </a:cubicBezTo>
                  <a:cubicBezTo>
                    <a:pt x="16924" y="14262"/>
                    <a:pt x="16924" y="14262"/>
                    <a:pt x="16924" y="14262"/>
                  </a:cubicBezTo>
                  <a:cubicBezTo>
                    <a:pt x="16667" y="14186"/>
                    <a:pt x="16667" y="14186"/>
                    <a:pt x="16667" y="14186"/>
                  </a:cubicBezTo>
                  <a:cubicBezTo>
                    <a:pt x="16306" y="14487"/>
                    <a:pt x="16306" y="14487"/>
                    <a:pt x="16306" y="14487"/>
                  </a:cubicBezTo>
                  <a:cubicBezTo>
                    <a:pt x="15944" y="14186"/>
                    <a:pt x="15944" y="14186"/>
                    <a:pt x="15944" y="14186"/>
                  </a:cubicBezTo>
                  <a:cubicBezTo>
                    <a:pt x="15546" y="13898"/>
                    <a:pt x="15546" y="13898"/>
                    <a:pt x="15546" y="13898"/>
                  </a:cubicBezTo>
                  <a:cubicBezTo>
                    <a:pt x="15068" y="13898"/>
                    <a:pt x="15068" y="13898"/>
                    <a:pt x="15068" y="13898"/>
                  </a:cubicBezTo>
                  <a:cubicBezTo>
                    <a:pt x="14456" y="13973"/>
                    <a:pt x="14456" y="13973"/>
                    <a:pt x="14456" y="13973"/>
                  </a:cubicBezTo>
                  <a:cubicBezTo>
                    <a:pt x="14456" y="14337"/>
                    <a:pt x="14456" y="14337"/>
                    <a:pt x="14456" y="14337"/>
                  </a:cubicBezTo>
                  <a:cubicBezTo>
                    <a:pt x="14566" y="14938"/>
                    <a:pt x="14566" y="14938"/>
                    <a:pt x="14566" y="14938"/>
                  </a:cubicBezTo>
                  <a:cubicBezTo>
                    <a:pt x="14456" y="15903"/>
                    <a:pt x="14456" y="15903"/>
                    <a:pt x="14456" y="15903"/>
                  </a:cubicBezTo>
                  <a:cubicBezTo>
                    <a:pt x="13947" y="17169"/>
                    <a:pt x="13947" y="17169"/>
                    <a:pt x="13947" y="17169"/>
                  </a:cubicBezTo>
                  <a:cubicBezTo>
                    <a:pt x="14566" y="17533"/>
                    <a:pt x="14566" y="17533"/>
                    <a:pt x="14566" y="17533"/>
                  </a:cubicBezTo>
                  <a:cubicBezTo>
                    <a:pt x="14891" y="18498"/>
                    <a:pt x="14891" y="18498"/>
                    <a:pt x="14891" y="18498"/>
                  </a:cubicBezTo>
                  <a:lnTo>
                    <a:pt x="15215" y="17984"/>
                  </a:lnTo>
                  <a:close/>
                  <a:moveTo>
                    <a:pt x="655" y="30905"/>
                  </a:moveTo>
                  <a:lnTo>
                    <a:pt x="655" y="30905"/>
                  </a:lnTo>
                  <a:cubicBezTo>
                    <a:pt x="545" y="30391"/>
                    <a:pt x="545" y="30391"/>
                    <a:pt x="545" y="30391"/>
                  </a:cubicBezTo>
                  <a:cubicBezTo>
                    <a:pt x="251" y="30391"/>
                    <a:pt x="251" y="30391"/>
                    <a:pt x="251" y="30391"/>
                  </a:cubicBezTo>
                  <a:cubicBezTo>
                    <a:pt x="147" y="30617"/>
                    <a:pt x="147" y="30617"/>
                    <a:pt x="147" y="30617"/>
                  </a:cubicBezTo>
                  <a:cubicBezTo>
                    <a:pt x="183" y="31055"/>
                    <a:pt x="183" y="31055"/>
                    <a:pt x="183" y="31055"/>
                  </a:cubicBezTo>
                  <a:cubicBezTo>
                    <a:pt x="508" y="31055"/>
                    <a:pt x="508" y="31055"/>
                    <a:pt x="508" y="31055"/>
                  </a:cubicBezTo>
                  <a:lnTo>
                    <a:pt x="655" y="30905"/>
                  </a:lnTo>
                  <a:close/>
                  <a:moveTo>
                    <a:pt x="6499" y="30166"/>
                  </a:moveTo>
                  <a:lnTo>
                    <a:pt x="6499" y="30166"/>
                  </a:lnTo>
                  <a:cubicBezTo>
                    <a:pt x="6499" y="30166"/>
                    <a:pt x="6425" y="30015"/>
                    <a:pt x="6425" y="29877"/>
                  </a:cubicBezTo>
                  <a:cubicBezTo>
                    <a:pt x="6425" y="29727"/>
                    <a:pt x="6609" y="29727"/>
                    <a:pt x="6609" y="29727"/>
                  </a:cubicBezTo>
                  <a:cubicBezTo>
                    <a:pt x="7044" y="29802"/>
                    <a:pt x="7044" y="29802"/>
                    <a:pt x="7044" y="29802"/>
                  </a:cubicBezTo>
                  <a:cubicBezTo>
                    <a:pt x="7411" y="30316"/>
                    <a:pt x="7411" y="30316"/>
                    <a:pt x="7411" y="30316"/>
                  </a:cubicBezTo>
                  <a:cubicBezTo>
                    <a:pt x="7810" y="30767"/>
                    <a:pt x="7810" y="30767"/>
                    <a:pt x="7810" y="30767"/>
                  </a:cubicBezTo>
                  <a:cubicBezTo>
                    <a:pt x="8245" y="30993"/>
                    <a:pt x="8245" y="30993"/>
                    <a:pt x="8245" y="30993"/>
                  </a:cubicBezTo>
                  <a:cubicBezTo>
                    <a:pt x="8606" y="30767"/>
                    <a:pt x="8606" y="30767"/>
                    <a:pt x="8606" y="30767"/>
                  </a:cubicBezTo>
                  <a:cubicBezTo>
                    <a:pt x="8900" y="31055"/>
                    <a:pt x="8900" y="31055"/>
                    <a:pt x="8900" y="31055"/>
                  </a:cubicBezTo>
                  <a:cubicBezTo>
                    <a:pt x="9151" y="31055"/>
                    <a:pt x="9151" y="31055"/>
                    <a:pt x="9151" y="31055"/>
                  </a:cubicBezTo>
                  <a:cubicBezTo>
                    <a:pt x="9445" y="31507"/>
                    <a:pt x="9445" y="31507"/>
                    <a:pt x="9445" y="31507"/>
                  </a:cubicBezTo>
                  <a:cubicBezTo>
                    <a:pt x="9880" y="31958"/>
                    <a:pt x="9880" y="31958"/>
                    <a:pt x="9880" y="31958"/>
                  </a:cubicBezTo>
                  <a:cubicBezTo>
                    <a:pt x="10094" y="32396"/>
                    <a:pt x="10094" y="32396"/>
                    <a:pt x="10094" y="32396"/>
                  </a:cubicBezTo>
                  <a:cubicBezTo>
                    <a:pt x="10094" y="32396"/>
                    <a:pt x="10388" y="32622"/>
                    <a:pt x="10462" y="32622"/>
                  </a:cubicBezTo>
                  <a:cubicBezTo>
                    <a:pt x="10529" y="32622"/>
                    <a:pt x="10603" y="32472"/>
                    <a:pt x="10603" y="32472"/>
                  </a:cubicBezTo>
                  <a:cubicBezTo>
                    <a:pt x="10897" y="32772"/>
                    <a:pt x="10897" y="32772"/>
                    <a:pt x="10897" y="32772"/>
                  </a:cubicBezTo>
                  <a:cubicBezTo>
                    <a:pt x="11038" y="33286"/>
                    <a:pt x="11038" y="33286"/>
                    <a:pt x="11038" y="33286"/>
                  </a:cubicBezTo>
                  <a:cubicBezTo>
                    <a:pt x="11479" y="33512"/>
                    <a:pt x="11479" y="33512"/>
                    <a:pt x="11479" y="33512"/>
                  </a:cubicBezTo>
                  <a:cubicBezTo>
                    <a:pt x="11405" y="33963"/>
                    <a:pt x="11405" y="33963"/>
                    <a:pt x="11405" y="33963"/>
                  </a:cubicBezTo>
                  <a:cubicBezTo>
                    <a:pt x="11767" y="34251"/>
                    <a:pt x="11767" y="34251"/>
                    <a:pt x="11767" y="34251"/>
                  </a:cubicBezTo>
                  <a:cubicBezTo>
                    <a:pt x="11693" y="34702"/>
                    <a:pt x="11693" y="34702"/>
                    <a:pt x="11693" y="34702"/>
                  </a:cubicBezTo>
                  <a:cubicBezTo>
                    <a:pt x="11950" y="34928"/>
                    <a:pt x="11950" y="34928"/>
                    <a:pt x="11950" y="34928"/>
                  </a:cubicBezTo>
                  <a:cubicBezTo>
                    <a:pt x="12202" y="35003"/>
                    <a:pt x="12202" y="35003"/>
                    <a:pt x="12202" y="35003"/>
                  </a:cubicBezTo>
                  <a:cubicBezTo>
                    <a:pt x="12202" y="35442"/>
                    <a:pt x="12202" y="35442"/>
                    <a:pt x="12202" y="35442"/>
                  </a:cubicBezTo>
                  <a:cubicBezTo>
                    <a:pt x="12422" y="36043"/>
                    <a:pt x="12422" y="36043"/>
                    <a:pt x="12422" y="36043"/>
                  </a:cubicBezTo>
                  <a:cubicBezTo>
                    <a:pt x="12459" y="36632"/>
                    <a:pt x="12459" y="36632"/>
                    <a:pt x="12459" y="36632"/>
                  </a:cubicBezTo>
                  <a:cubicBezTo>
                    <a:pt x="12563" y="37159"/>
                    <a:pt x="12563" y="37159"/>
                    <a:pt x="12563" y="37159"/>
                  </a:cubicBezTo>
                  <a:cubicBezTo>
                    <a:pt x="12894" y="37234"/>
                    <a:pt x="12894" y="37234"/>
                    <a:pt x="12894" y="37234"/>
                  </a:cubicBezTo>
                  <a:cubicBezTo>
                    <a:pt x="12967" y="37973"/>
                    <a:pt x="12967" y="37973"/>
                    <a:pt x="12967" y="37973"/>
                  </a:cubicBezTo>
                  <a:cubicBezTo>
                    <a:pt x="13292" y="38562"/>
                    <a:pt x="13292" y="38562"/>
                    <a:pt x="13292" y="38562"/>
                  </a:cubicBezTo>
                  <a:cubicBezTo>
                    <a:pt x="13366" y="39014"/>
                    <a:pt x="13366" y="39014"/>
                    <a:pt x="13366" y="39014"/>
                  </a:cubicBezTo>
                  <a:cubicBezTo>
                    <a:pt x="13727" y="39377"/>
                    <a:pt x="13727" y="39377"/>
                    <a:pt x="13727" y="39377"/>
                  </a:cubicBezTo>
                  <a:cubicBezTo>
                    <a:pt x="14052" y="39678"/>
                    <a:pt x="14052" y="39678"/>
                    <a:pt x="14052" y="39678"/>
                  </a:cubicBezTo>
                  <a:cubicBezTo>
                    <a:pt x="14309" y="39828"/>
                    <a:pt x="14309" y="39828"/>
                    <a:pt x="14309" y="39828"/>
                  </a:cubicBezTo>
                  <a:cubicBezTo>
                    <a:pt x="14382" y="40204"/>
                    <a:pt x="14382" y="40204"/>
                    <a:pt x="14382" y="40204"/>
                  </a:cubicBezTo>
                  <a:cubicBezTo>
                    <a:pt x="14744" y="40643"/>
                    <a:pt x="14744" y="40643"/>
                    <a:pt x="14744" y="40643"/>
                  </a:cubicBezTo>
                  <a:cubicBezTo>
                    <a:pt x="15001" y="41019"/>
                    <a:pt x="15001" y="41019"/>
                    <a:pt x="15001" y="41019"/>
                  </a:cubicBezTo>
                  <a:cubicBezTo>
                    <a:pt x="15142" y="41909"/>
                    <a:pt x="15142" y="41909"/>
                    <a:pt x="15142" y="41909"/>
                  </a:cubicBezTo>
                  <a:cubicBezTo>
                    <a:pt x="15142" y="42573"/>
                    <a:pt x="15142" y="42573"/>
                    <a:pt x="15142" y="42573"/>
                  </a:cubicBezTo>
                  <a:cubicBezTo>
                    <a:pt x="14928" y="42134"/>
                    <a:pt x="14928" y="42134"/>
                    <a:pt x="14928" y="42134"/>
                  </a:cubicBezTo>
                  <a:cubicBezTo>
                    <a:pt x="14707" y="41608"/>
                    <a:pt x="14707" y="41608"/>
                    <a:pt x="14707" y="41608"/>
                  </a:cubicBezTo>
                  <a:cubicBezTo>
                    <a:pt x="14670" y="41244"/>
                    <a:pt x="14670" y="41244"/>
                    <a:pt x="14670" y="41244"/>
                  </a:cubicBezTo>
                  <a:cubicBezTo>
                    <a:pt x="14382" y="40868"/>
                    <a:pt x="14382" y="40868"/>
                    <a:pt x="14382" y="40868"/>
                  </a:cubicBezTo>
                  <a:cubicBezTo>
                    <a:pt x="14199" y="40718"/>
                    <a:pt x="14199" y="40718"/>
                    <a:pt x="14199" y="40718"/>
                  </a:cubicBezTo>
                  <a:cubicBezTo>
                    <a:pt x="14162" y="40129"/>
                    <a:pt x="14162" y="40129"/>
                    <a:pt x="14162" y="40129"/>
                  </a:cubicBezTo>
                  <a:cubicBezTo>
                    <a:pt x="13911" y="40129"/>
                    <a:pt x="13911" y="40129"/>
                    <a:pt x="13911" y="40129"/>
                  </a:cubicBezTo>
                  <a:cubicBezTo>
                    <a:pt x="13727" y="39903"/>
                    <a:pt x="13727" y="39903"/>
                    <a:pt x="13727" y="39903"/>
                  </a:cubicBezTo>
                  <a:cubicBezTo>
                    <a:pt x="13549" y="39753"/>
                    <a:pt x="13549" y="39753"/>
                    <a:pt x="13549" y="39753"/>
                  </a:cubicBezTo>
                  <a:cubicBezTo>
                    <a:pt x="13366" y="39603"/>
                    <a:pt x="13366" y="39603"/>
                    <a:pt x="13366" y="39603"/>
                  </a:cubicBezTo>
                  <a:cubicBezTo>
                    <a:pt x="13182" y="39678"/>
                    <a:pt x="13182" y="39678"/>
                    <a:pt x="13182" y="39678"/>
                  </a:cubicBezTo>
                  <a:cubicBezTo>
                    <a:pt x="13366" y="40129"/>
                    <a:pt x="13366" y="40129"/>
                    <a:pt x="13366" y="40129"/>
                  </a:cubicBezTo>
                  <a:cubicBezTo>
                    <a:pt x="13580" y="40417"/>
                    <a:pt x="13580" y="40417"/>
                    <a:pt x="13580" y="40417"/>
                  </a:cubicBezTo>
                  <a:cubicBezTo>
                    <a:pt x="13800" y="40868"/>
                    <a:pt x="13800" y="40868"/>
                    <a:pt x="13800" y="40868"/>
                  </a:cubicBezTo>
                  <a:cubicBezTo>
                    <a:pt x="14272" y="41470"/>
                    <a:pt x="14272" y="41470"/>
                    <a:pt x="14272" y="41470"/>
                  </a:cubicBezTo>
                  <a:cubicBezTo>
                    <a:pt x="14419" y="42134"/>
                    <a:pt x="14419" y="42134"/>
                    <a:pt x="14419" y="42134"/>
                  </a:cubicBezTo>
                  <a:cubicBezTo>
                    <a:pt x="14597" y="43024"/>
                    <a:pt x="14597" y="43024"/>
                    <a:pt x="14597" y="43024"/>
                  </a:cubicBezTo>
                  <a:cubicBezTo>
                    <a:pt x="14597" y="43688"/>
                    <a:pt x="14597" y="43688"/>
                    <a:pt x="14597" y="43688"/>
                  </a:cubicBezTo>
                  <a:cubicBezTo>
                    <a:pt x="14566" y="44653"/>
                    <a:pt x="14566" y="44653"/>
                    <a:pt x="14566" y="44653"/>
                  </a:cubicBezTo>
                  <a:cubicBezTo>
                    <a:pt x="14566" y="45693"/>
                    <a:pt x="14566" y="45693"/>
                    <a:pt x="14566" y="45693"/>
                  </a:cubicBezTo>
                  <a:cubicBezTo>
                    <a:pt x="14382" y="45919"/>
                    <a:pt x="14382" y="45919"/>
                    <a:pt x="14382" y="45919"/>
                  </a:cubicBezTo>
                  <a:cubicBezTo>
                    <a:pt x="14382" y="46596"/>
                    <a:pt x="14382" y="46596"/>
                    <a:pt x="14382" y="46596"/>
                  </a:cubicBezTo>
                  <a:cubicBezTo>
                    <a:pt x="14597" y="47335"/>
                    <a:pt x="14597" y="47335"/>
                    <a:pt x="14597" y="47335"/>
                  </a:cubicBezTo>
                  <a:cubicBezTo>
                    <a:pt x="14529" y="48000"/>
                    <a:pt x="14529" y="48000"/>
                    <a:pt x="14529" y="48000"/>
                  </a:cubicBezTo>
                  <a:cubicBezTo>
                    <a:pt x="14566" y="48526"/>
                    <a:pt x="14566" y="48526"/>
                    <a:pt x="14566" y="48526"/>
                  </a:cubicBezTo>
                  <a:cubicBezTo>
                    <a:pt x="14707" y="48965"/>
                    <a:pt x="14707" y="48965"/>
                    <a:pt x="14707" y="48965"/>
                  </a:cubicBezTo>
                  <a:cubicBezTo>
                    <a:pt x="14707" y="49641"/>
                    <a:pt x="14707" y="49641"/>
                    <a:pt x="14707" y="49641"/>
                  </a:cubicBezTo>
                  <a:cubicBezTo>
                    <a:pt x="14891" y="50230"/>
                    <a:pt x="14891" y="50230"/>
                    <a:pt x="14891" y="50230"/>
                  </a:cubicBezTo>
                  <a:cubicBezTo>
                    <a:pt x="15142" y="50681"/>
                    <a:pt x="15142" y="50681"/>
                    <a:pt x="15142" y="50681"/>
                  </a:cubicBezTo>
                  <a:cubicBezTo>
                    <a:pt x="15289" y="51646"/>
                    <a:pt x="15289" y="51646"/>
                    <a:pt x="15289" y="51646"/>
                  </a:cubicBezTo>
                  <a:cubicBezTo>
                    <a:pt x="15546" y="52085"/>
                    <a:pt x="15546" y="52085"/>
                    <a:pt x="15546" y="52085"/>
                  </a:cubicBezTo>
                  <a:cubicBezTo>
                    <a:pt x="15583" y="52536"/>
                    <a:pt x="15583" y="52536"/>
                    <a:pt x="15583" y="52536"/>
                  </a:cubicBezTo>
                  <a:cubicBezTo>
                    <a:pt x="15797" y="53125"/>
                    <a:pt x="15797" y="53125"/>
                    <a:pt x="15797" y="53125"/>
                  </a:cubicBezTo>
                  <a:cubicBezTo>
                    <a:pt x="16128" y="53125"/>
                    <a:pt x="16128" y="53125"/>
                    <a:pt x="16128" y="53125"/>
                  </a:cubicBezTo>
                  <a:cubicBezTo>
                    <a:pt x="16343" y="53501"/>
                    <a:pt x="16343" y="53501"/>
                    <a:pt x="16343" y="53501"/>
                  </a:cubicBezTo>
                  <a:cubicBezTo>
                    <a:pt x="16667" y="53877"/>
                    <a:pt x="16667" y="53877"/>
                    <a:pt x="16667" y="53877"/>
                  </a:cubicBezTo>
                  <a:cubicBezTo>
                    <a:pt x="16924" y="54391"/>
                    <a:pt x="16924" y="54391"/>
                    <a:pt x="16924" y="54391"/>
                  </a:cubicBezTo>
                  <a:cubicBezTo>
                    <a:pt x="16998" y="54980"/>
                    <a:pt x="16998" y="54980"/>
                    <a:pt x="16998" y="54980"/>
                  </a:cubicBezTo>
                  <a:cubicBezTo>
                    <a:pt x="17145" y="55582"/>
                    <a:pt x="17145" y="55582"/>
                    <a:pt x="17145" y="55582"/>
                  </a:cubicBezTo>
                  <a:cubicBezTo>
                    <a:pt x="17286" y="56547"/>
                    <a:pt x="17286" y="56547"/>
                    <a:pt x="17286" y="56547"/>
                  </a:cubicBezTo>
                  <a:cubicBezTo>
                    <a:pt x="17506" y="56998"/>
                    <a:pt x="17506" y="56998"/>
                    <a:pt x="17506" y="56998"/>
                  </a:cubicBezTo>
                  <a:cubicBezTo>
                    <a:pt x="17758" y="57512"/>
                    <a:pt x="17758" y="57512"/>
                    <a:pt x="17758" y="57512"/>
                  </a:cubicBezTo>
                  <a:cubicBezTo>
                    <a:pt x="17831" y="57888"/>
                    <a:pt x="17831" y="57888"/>
                    <a:pt x="17831" y="57888"/>
                  </a:cubicBezTo>
                  <a:cubicBezTo>
                    <a:pt x="17617" y="58176"/>
                    <a:pt x="17617" y="58176"/>
                    <a:pt x="17617" y="58176"/>
                  </a:cubicBezTo>
                  <a:cubicBezTo>
                    <a:pt x="17758" y="58552"/>
                    <a:pt x="17758" y="58552"/>
                    <a:pt x="17758" y="58552"/>
                  </a:cubicBezTo>
                  <a:cubicBezTo>
                    <a:pt x="18015" y="59003"/>
                    <a:pt x="18015" y="59003"/>
                    <a:pt x="18015" y="59003"/>
                  </a:cubicBezTo>
                  <a:cubicBezTo>
                    <a:pt x="18339" y="59367"/>
                    <a:pt x="18339" y="59367"/>
                    <a:pt x="18339" y="59367"/>
                  </a:cubicBezTo>
                  <a:cubicBezTo>
                    <a:pt x="18560" y="59893"/>
                    <a:pt x="18560" y="59893"/>
                    <a:pt x="18560" y="59893"/>
                  </a:cubicBezTo>
                  <a:cubicBezTo>
                    <a:pt x="18523" y="60269"/>
                    <a:pt x="18523" y="60269"/>
                    <a:pt x="18523" y="60269"/>
                  </a:cubicBezTo>
                  <a:cubicBezTo>
                    <a:pt x="18560" y="60557"/>
                    <a:pt x="18560" y="60557"/>
                    <a:pt x="18560" y="60557"/>
                  </a:cubicBezTo>
                  <a:cubicBezTo>
                    <a:pt x="18848" y="60783"/>
                    <a:pt x="18848" y="60783"/>
                    <a:pt x="18848" y="60783"/>
                  </a:cubicBezTo>
                  <a:cubicBezTo>
                    <a:pt x="19068" y="61234"/>
                    <a:pt x="19068" y="61234"/>
                    <a:pt x="19068" y="61234"/>
                  </a:cubicBezTo>
                  <a:cubicBezTo>
                    <a:pt x="19246" y="61597"/>
                    <a:pt x="19246" y="61597"/>
                    <a:pt x="19246" y="61597"/>
                  </a:cubicBezTo>
                  <a:cubicBezTo>
                    <a:pt x="19283" y="62049"/>
                    <a:pt x="19283" y="62049"/>
                    <a:pt x="19283" y="62049"/>
                  </a:cubicBezTo>
                  <a:cubicBezTo>
                    <a:pt x="19430" y="61898"/>
                    <a:pt x="19430" y="61898"/>
                    <a:pt x="19430" y="61898"/>
                  </a:cubicBezTo>
                  <a:cubicBezTo>
                    <a:pt x="19467" y="61372"/>
                    <a:pt x="19467" y="61372"/>
                    <a:pt x="19467" y="61372"/>
                  </a:cubicBezTo>
                  <a:cubicBezTo>
                    <a:pt x="19356" y="60858"/>
                    <a:pt x="19356" y="60858"/>
                    <a:pt x="19356" y="60858"/>
                  </a:cubicBezTo>
                  <a:cubicBezTo>
                    <a:pt x="19105" y="60632"/>
                    <a:pt x="19105" y="60632"/>
                    <a:pt x="19105" y="60632"/>
                  </a:cubicBezTo>
                  <a:cubicBezTo>
                    <a:pt x="19068" y="60194"/>
                    <a:pt x="19068" y="60194"/>
                    <a:pt x="19068" y="60194"/>
                  </a:cubicBezTo>
                  <a:cubicBezTo>
                    <a:pt x="18811" y="59818"/>
                    <a:pt x="18811" y="59818"/>
                    <a:pt x="18811" y="59818"/>
                  </a:cubicBezTo>
                  <a:cubicBezTo>
                    <a:pt x="18701" y="59229"/>
                    <a:pt x="18701" y="59229"/>
                    <a:pt x="18701" y="59229"/>
                  </a:cubicBezTo>
                  <a:cubicBezTo>
                    <a:pt x="18597" y="58627"/>
                    <a:pt x="18597" y="58627"/>
                    <a:pt x="18597" y="58627"/>
                  </a:cubicBezTo>
                  <a:cubicBezTo>
                    <a:pt x="18376" y="58176"/>
                    <a:pt x="18376" y="58176"/>
                    <a:pt x="18376" y="58176"/>
                  </a:cubicBezTo>
                  <a:cubicBezTo>
                    <a:pt x="18303" y="57587"/>
                    <a:pt x="18303" y="57587"/>
                    <a:pt x="18303" y="57587"/>
                  </a:cubicBezTo>
                  <a:cubicBezTo>
                    <a:pt x="18088" y="57437"/>
                    <a:pt x="18088" y="57437"/>
                    <a:pt x="18088" y="57437"/>
                  </a:cubicBezTo>
                  <a:cubicBezTo>
                    <a:pt x="17941" y="56697"/>
                    <a:pt x="17941" y="56697"/>
                    <a:pt x="17941" y="56697"/>
                  </a:cubicBezTo>
                  <a:cubicBezTo>
                    <a:pt x="17684" y="56096"/>
                    <a:pt x="17684" y="56096"/>
                    <a:pt x="17684" y="56096"/>
                  </a:cubicBezTo>
                  <a:cubicBezTo>
                    <a:pt x="17647" y="55356"/>
                    <a:pt x="17647" y="55356"/>
                    <a:pt x="17647" y="55356"/>
                  </a:cubicBezTo>
                  <a:cubicBezTo>
                    <a:pt x="17868" y="55281"/>
                    <a:pt x="17868" y="55281"/>
                    <a:pt x="17868" y="55281"/>
                  </a:cubicBezTo>
                  <a:cubicBezTo>
                    <a:pt x="18162" y="55507"/>
                    <a:pt x="18162" y="55507"/>
                    <a:pt x="18162" y="55507"/>
                  </a:cubicBezTo>
                  <a:cubicBezTo>
                    <a:pt x="18339" y="55958"/>
                    <a:pt x="18339" y="55958"/>
                    <a:pt x="18339" y="55958"/>
                  </a:cubicBezTo>
                  <a:cubicBezTo>
                    <a:pt x="18339" y="56622"/>
                    <a:pt x="18339" y="56622"/>
                    <a:pt x="18339" y="56622"/>
                  </a:cubicBezTo>
                  <a:cubicBezTo>
                    <a:pt x="18664" y="57512"/>
                    <a:pt x="18664" y="57512"/>
                    <a:pt x="18664" y="57512"/>
                  </a:cubicBezTo>
                  <a:cubicBezTo>
                    <a:pt x="18995" y="58251"/>
                    <a:pt x="18995" y="58251"/>
                    <a:pt x="18995" y="58251"/>
                  </a:cubicBezTo>
                  <a:cubicBezTo>
                    <a:pt x="19283" y="58778"/>
                    <a:pt x="19283" y="58778"/>
                    <a:pt x="19283" y="58778"/>
                  </a:cubicBezTo>
                  <a:cubicBezTo>
                    <a:pt x="19503" y="59291"/>
                    <a:pt x="19503" y="59291"/>
                    <a:pt x="19503" y="59291"/>
                  </a:cubicBezTo>
                  <a:cubicBezTo>
                    <a:pt x="19540" y="59818"/>
                    <a:pt x="19540" y="59818"/>
                    <a:pt x="19540" y="59818"/>
                  </a:cubicBezTo>
                  <a:cubicBezTo>
                    <a:pt x="19865" y="60194"/>
                    <a:pt x="19865" y="60194"/>
                    <a:pt x="19865" y="60194"/>
                  </a:cubicBezTo>
                  <a:cubicBezTo>
                    <a:pt x="20085" y="60708"/>
                    <a:pt x="20085" y="60708"/>
                    <a:pt x="20085" y="60708"/>
                  </a:cubicBezTo>
                  <a:cubicBezTo>
                    <a:pt x="20263" y="61309"/>
                    <a:pt x="20263" y="61309"/>
                    <a:pt x="20263" y="61309"/>
                  </a:cubicBezTo>
                  <a:cubicBezTo>
                    <a:pt x="20630" y="62124"/>
                    <a:pt x="20630" y="62124"/>
                    <a:pt x="20630" y="62124"/>
                  </a:cubicBezTo>
                  <a:cubicBezTo>
                    <a:pt x="20771" y="62788"/>
                    <a:pt x="20771" y="62788"/>
                    <a:pt x="20771" y="62788"/>
                  </a:cubicBezTo>
                  <a:cubicBezTo>
                    <a:pt x="20955" y="63089"/>
                    <a:pt x="20955" y="63089"/>
                    <a:pt x="20955" y="63089"/>
                  </a:cubicBezTo>
                  <a:cubicBezTo>
                    <a:pt x="20771" y="63314"/>
                    <a:pt x="20771" y="63314"/>
                    <a:pt x="20771" y="63314"/>
                  </a:cubicBezTo>
                  <a:cubicBezTo>
                    <a:pt x="20735" y="63753"/>
                    <a:pt x="20735" y="63753"/>
                    <a:pt x="20735" y="63753"/>
                  </a:cubicBezTo>
                  <a:cubicBezTo>
                    <a:pt x="21139" y="64430"/>
                    <a:pt x="21139" y="64430"/>
                    <a:pt x="21139" y="64430"/>
                  </a:cubicBezTo>
                  <a:cubicBezTo>
                    <a:pt x="21464" y="64944"/>
                    <a:pt x="21464" y="64944"/>
                    <a:pt x="21464" y="64944"/>
                  </a:cubicBezTo>
                  <a:cubicBezTo>
                    <a:pt x="21862" y="65169"/>
                    <a:pt x="21862" y="65169"/>
                    <a:pt x="21862" y="65169"/>
                  </a:cubicBezTo>
                  <a:cubicBezTo>
                    <a:pt x="22297" y="65683"/>
                    <a:pt x="22297" y="65683"/>
                    <a:pt x="22297" y="65683"/>
                  </a:cubicBezTo>
                  <a:cubicBezTo>
                    <a:pt x="22768" y="66134"/>
                    <a:pt x="22768" y="66134"/>
                    <a:pt x="22768" y="66134"/>
                  </a:cubicBezTo>
                  <a:cubicBezTo>
                    <a:pt x="23313" y="66648"/>
                    <a:pt x="23313" y="66648"/>
                    <a:pt x="23313" y="66648"/>
                  </a:cubicBezTo>
                  <a:cubicBezTo>
                    <a:pt x="23754" y="66949"/>
                    <a:pt x="23754" y="66949"/>
                    <a:pt x="23754" y="66949"/>
                  </a:cubicBezTo>
                  <a:cubicBezTo>
                    <a:pt x="24042" y="66874"/>
                    <a:pt x="24042" y="66874"/>
                    <a:pt x="24042" y="66874"/>
                  </a:cubicBezTo>
                  <a:cubicBezTo>
                    <a:pt x="24116" y="66573"/>
                    <a:pt x="24116" y="66573"/>
                    <a:pt x="24116" y="66573"/>
                  </a:cubicBezTo>
                  <a:cubicBezTo>
                    <a:pt x="24441" y="66510"/>
                    <a:pt x="24441" y="66510"/>
                    <a:pt x="24441" y="66510"/>
                  </a:cubicBezTo>
                  <a:cubicBezTo>
                    <a:pt x="24771" y="66874"/>
                    <a:pt x="24771" y="66874"/>
                    <a:pt x="24771" y="66874"/>
                  </a:cubicBezTo>
                  <a:cubicBezTo>
                    <a:pt x="25169" y="67475"/>
                    <a:pt x="25169" y="67475"/>
                    <a:pt x="25169" y="67475"/>
                  </a:cubicBezTo>
                  <a:cubicBezTo>
                    <a:pt x="25384" y="67989"/>
                    <a:pt x="25384" y="67989"/>
                    <a:pt x="25384" y="67989"/>
                  </a:cubicBezTo>
                  <a:cubicBezTo>
                    <a:pt x="25678" y="67989"/>
                    <a:pt x="25678" y="67989"/>
                    <a:pt x="25678" y="67989"/>
                  </a:cubicBezTo>
                  <a:cubicBezTo>
                    <a:pt x="25819" y="67989"/>
                    <a:pt x="25819" y="67989"/>
                    <a:pt x="25819" y="67989"/>
                  </a:cubicBezTo>
                  <a:cubicBezTo>
                    <a:pt x="26003" y="68139"/>
                    <a:pt x="26003" y="68139"/>
                    <a:pt x="26003" y="68139"/>
                  </a:cubicBezTo>
                  <a:cubicBezTo>
                    <a:pt x="26186" y="68653"/>
                    <a:pt x="26186" y="68653"/>
                    <a:pt x="26186" y="68653"/>
                  </a:cubicBezTo>
                  <a:cubicBezTo>
                    <a:pt x="26584" y="68879"/>
                    <a:pt x="26584" y="68879"/>
                    <a:pt x="26584" y="68879"/>
                  </a:cubicBezTo>
                  <a:cubicBezTo>
                    <a:pt x="26584" y="68591"/>
                    <a:pt x="26584" y="68591"/>
                    <a:pt x="26584" y="68591"/>
                  </a:cubicBezTo>
                  <a:cubicBezTo>
                    <a:pt x="26805" y="68804"/>
                    <a:pt x="26805" y="68804"/>
                    <a:pt x="26805" y="68804"/>
                  </a:cubicBezTo>
                  <a:cubicBezTo>
                    <a:pt x="27019" y="69405"/>
                    <a:pt x="27019" y="69405"/>
                    <a:pt x="27019" y="69405"/>
                  </a:cubicBezTo>
                  <a:cubicBezTo>
                    <a:pt x="27019" y="69405"/>
                    <a:pt x="27313" y="70069"/>
                    <a:pt x="27381" y="70220"/>
                  </a:cubicBezTo>
                  <a:cubicBezTo>
                    <a:pt x="27454" y="70295"/>
                    <a:pt x="27350" y="70821"/>
                    <a:pt x="27350" y="70821"/>
                  </a:cubicBezTo>
                  <a:cubicBezTo>
                    <a:pt x="27491" y="71110"/>
                    <a:pt x="27491" y="71110"/>
                    <a:pt x="27491" y="71110"/>
                  </a:cubicBezTo>
                  <a:cubicBezTo>
                    <a:pt x="27638" y="70959"/>
                    <a:pt x="27638" y="70959"/>
                    <a:pt x="27638" y="70959"/>
                  </a:cubicBezTo>
                  <a:cubicBezTo>
                    <a:pt x="27852" y="71185"/>
                    <a:pt x="27852" y="71185"/>
                    <a:pt x="27852" y="71185"/>
                  </a:cubicBezTo>
                  <a:cubicBezTo>
                    <a:pt x="28147" y="71786"/>
                    <a:pt x="28147" y="71786"/>
                    <a:pt x="28147" y="71786"/>
                  </a:cubicBezTo>
                  <a:cubicBezTo>
                    <a:pt x="28147" y="71786"/>
                    <a:pt x="28367" y="72150"/>
                    <a:pt x="28471" y="71924"/>
                  </a:cubicBezTo>
                  <a:cubicBezTo>
                    <a:pt x="28980" y="72526"/>
                    <a:pt x="28980" y="72526"/>
                    <a:pt x="28980" y="72526"/>
                  </a:cubicBezTo>
                  <a:cubicBezTo>
                    <a:pt x="29274" y="72751"/>
                    <a:pt x="29274" y="72751"/>
                    <a:pt x="29274" y="72751"/>
                  </a:cubicBezTo>
                  <a:cubicBezTo>
                    <a:pt x="29237" y="72150"/>
                    <a:pt x="29237" y="72150"/>
                    <a:pt x="29237" y="72150"/>
                  </a:cubicBezTo>
                  <a:cubicBezTo>
                    <a:pt x="29384" y="71786"/>
                    <a:pt x="29384" y="71786"/>
                    <a:pt x="29384" y="71786"/>
                  </a:cubicBezTo>
                  <a:cubicBezTo>
                    <a:pt x="29892" y="71849"/>
                    <a:pt x="29892" y="71849"/>
                    <a:pt x="29892" y="71849"/>
                  </a:cubicBezTo>
                  <a:cubicBezTo>
                    <a:pt x="29929" y="72225"/>
                    <a:pt x="29929" y="72225"/>
                    <a:pt x="29929" y="72225"/>
                  </a:cubicBezTo>
                  <a:cubicBezTo>
                    <a:pt x="30070" y="72225"/>
                    <a:pt x="30070" y="72225"/>
                    <a:pt x="30070" y="72225"/>
                  </a:cubicBezTo>
                  <a:cubicBezTo>
                    <a:pt x="30180" y="71786"/>
                    <a:pt x="30180" y="71786"/>
                    <a:pt x="30180" y="71786"/>
                  </a:cubicBezTo>
                  <a:cubicBezTo>
                    <a:pt x="29996" y="71335"/>
                    <a:pt x="29996" y="71335"/>
                    <a:pt x="29996" y="71335"/>
                  </a:cubicBezTo>
                  <a:cubicBezTo>
                    <a:pt x="29488" y="71335"/>
                    <a:pt x="29488" y="71335"/>
                    <a:pt x="29488" y="71335"/>
                  </a:cubicBezTo>
                  <a:cubicBezTo>
                    <a:pt x="29163" y="71260"/>
                    <a:pt x="29163" y="71260"/>
                    <a:pt x="29163" y="71260"/>
                  </a:cubicBezTo>
                  <a:cubicBezTo>
                    <a:pt x="28655" y="71185"/>
                    <a:pt x="28655" y="71185"/>
                    <a:pt x="28655" y="71185"/>
                  </a:cubicBezTo>
                  <a:cubicBezTo>
                    <a:pt x="28434" y="70884"/>
                    <a:pt x="28434" y="70884"/>
                    <a:pt x="28434" y="70884"/>
                  </a:cubicBezTo>
                  <a:cubicBezTo>
                    <a:pt x="28110" y="70220"/>
                    <a:pt x="28110" y="70220"/>
                    <a:pt x="28110" y="70220"/>
                  </a:cubicBezTo>
                  <a:cubicBezTo>
                    <a:pt x="28147" y="69706"/>
                    <a:pt x="28147" y="69706"/>
                    <a:pt x="28147" y="69706"/>
                  </a:cubicBezTo>
                  <a:cubicBezTo>
                    <a:pt x="28147" y="68954"/>
                    <a:pt x="28147" y="68954"/>
                    <a:pt x="28147" y="68954"/>
                  </a:cubicBezTo>
                  <a:cubicBezTo>
                    <a:pt x="28257" y="68064"/>
                    <a:pt x="28257" y="68064"/>
                    <a:pt x="28257" y="68064"/>
                  </a:cubicBezTo>
                  <a:cubicBezTo>
                    <a:pt x="28257" y="67475"/>
                    <a:pt x="28257" y="67475"/>
                    <a:pt x="28257" y="67475"/>
                  </a:cubicBezTo>
                  <a:cubicBezTo>
                    <a:pt x="28073" y="66949"/>
                    <a:pt x="28073" y="66949"/>
                    <a:pt x="28073" y="66949"/>
                  </a:cubicBezTo>
                  <a:cubicBezTo>
                    <a:pt x="27785" y="66648"/>
                    <a:pt x="27785" y="66648"/>
                    <a:pt x="27785" y="66648"/>
                  </a:cubicBezTo>
                  <a:cubicBezTo>
                    <a:pt x="27313" y="66723"/>
                    <a:pt x="27313" y="66723"/>
                    <a:pt x="27313" y="66723"/>
                  </a:cubicBezTo>
                  <a:cubicBezTo>
                    <a:pt x="26983" y="66573"/>
                    <a:pt x="26983" y="66573"/>
                    <a:pt x="26983" y="66573"/>
                  </a:cubicBezTo>
                  <a:cubicBezTo>
                    <a:pt x="26584" y="66874"/>
                    <a:pt x="26584" y="66874"/>
                    <a:pt x="26584" y="66874"/>
                  </a:cubicBezTo>
                  <a:cubicBezTo>
                    <a:pt x="26364" y="66573"/>
                    <a:pt x="26364" y="66573"/>
                    <a:pt x="26364" y="66573"/>
                  </a:cubicBezTo>
                  <a:cubicBezTo>
                    <a:pt x="26584" y="66209"/>
                    <a:pt x="26584" y="66209"/>
                    <a:pt x="26584" y="66209"/>
                  </a:cubicBezTo>
                  <a:cubicBezTo>
                    <a:pt x="26584" y="65545"/>
                    <a:pt x="26584" y="65545"/>
                    <a:pt x="26584" y="65545"/>
                  </a:cubicBezTo>
                  <a:cubicBezTo>
                    <a:pt x="26658" y="65169"/>
                    <a:pt x="26658" y="65169"/>
                    <a:pt x="26658" y="65169"/>
                  </a:cubicBezTo>
                  <a:cubicBezTo>
                    <a:pt x="26805" y="64492"/>
                    <a:pt x="26805" y="64492"/>
                    <a:pt x="26805" y="64492"/>
                  </a:cubicBezTo>
                  <a:cubicBezTo>
                    <a:pt x="26805" y="63828"/>
                    <a:pt x="26805" y="63828"/>
                    <a:pt x="26805" y="63828"/>
                  </a:cubicBezTo>
                  <a:cubicBezTo>
                    <a:pt x="27019" y="63527"/>
                    <a:pt x="27019" y="63527"/>
                    <a:pt x="27019" y="63527"/>
                  </a:cubicBezTo>
                  <a:cubicBezTo>
                    <a:pt x="27056" y="63014"/>
                    <a:pt x="27056" y="63014"/>
                    <a:pt x="27056" y="63014"/>
                  </a:cubicBezTo>
                  <a:cubicBezTo>
                    <a:pt x="26879" y="62788"/>
                    <a:pt x="26879" y="62788"/>
                    <a:pt x="26879" y="62788"/>
                  </a:cubicBezTo>
                  <a:cubicBezTo>
                    <a:pt x="26364" y="62863"/>
                    <a:pt x="26364" y="62863"/>
                    <a:pt x="26364" y="62863"/>
                  </a:cubicBezTo>
                  <a:cubicBezTo>
                    <a:pt x="26039" y="62938"/>
                    <a:pt x="26039" y="62938"/>
                    <a:pt x="26039" y="62938"/>
                  </a:cubicBezTo>
                  <a:cubicBezTo>
                    <a:pt x="25892" y="63452"/>
                    <a:pt x="25892" y="63452"/>
                    <a:pt x="25892" y="63452"/>
                  </a:cubicBezTo>
                  <a:cubicBezTo>
                    <a:pt x="25751" y="64204"/>
                    <a:pt x="25751" y="64204"/>
                    <a:pt x="25751" y="64204"/>
                  </a:cubicBezTo>
                  <a:cubicBezTo>
                    <a:pt x="25604" y="64868"/>
                    <a:pt x="25604" y="64868"/>
                    <a:pt x="25604" y="64868"/>
                  </a:cubicBezTo>
                  <a:cubicBezTo>
                    <a:pt x="25316" y="64944"/>
                    <a:pt x="25316" y="64944"/>
                    <a:pt x="25316" y="64944"/>
                  </a:cubicBezTo>
                  <a:cubicBezTo>
                    <a:pt x="24912" y="65169"/>
                    <a:pt x="24912" y="65169"/>
                    <a:pt x="24912" y="65169"/>
                  </a:cubicBezTo>
                  <a:cubicBezTo>
                    <a:pt x="24477" y="65244"/>
                    <a:pt x="24477" y="65244"/>
                    <a:pt x="24477" y="65244"/>
                  </a:cubicBezTo>
                  <a:cubicBezTo>
                    <a:pt x="24300" y="64793"/>
                    <a:pt x="24300" y="64793"/>
                    <a:pt x="24300" y="64793"/>
                  </a:cubicBezTo>
                  <a:cubicBezTo>
                    <a:pt x="23932" y="64430"/>
                    <a:pt x="23932" y="64430"/>
                    <a:pt x="23932" y="64430"/>
                  </a:cubicBezTo>
                  <a:cubicBezTo>
                    <a:pt x="23828" y="63828"/>
                    <a:pt x="23828" y="63828"/>
                    <a:pt x="23828" y="63828"/>
                  </a:cubicBezTo>
                  <a:cubicBezTo>
                    <a:pt x="23571" y="63089"/>
                    <a:pt x="23571" y="63089"/>
                    <a:pt x="23571" y="63089"/>
                  </a:cubicBezTo>
                  <a:cubicBezTo>
                    <a:pt x="23424" y="61823"/>
                    <a:pt x="23424" y="61823"/>
                    <a:pt x="23424" y="61823"/>
                  </a:cubicBezTo>
                  <a:cubicBezTo>
                    <a:pt x="23387" y="60858"/>
                    <a:pt x="23387" y="60858"/>
                    <a:pt x="23387" y="60858"/>
                  </a:cubicBezTo>
                  <a:cubicBezTo>
                    <a:pt x="23571" y="60194"/>
                    <a:pt x="23571" y="60194"/>
                    <a:pt x="23571" y="60194"/>
                  </a:cubicBezTo>
                  <a:cubicBezTo>
                    <a:pt x="23644" y="59291"/>
                    <a:pt x="23644" y="59291"/>
                    <a:pt x="23644" y="59291"/>
                  </a:cubicBezTo>
                  <a:cubicBezTo>
                    <a:pt x="23460" y="58477"/>
                    <a:pt x="23460" y="58477"/>
                    <a:pt x="23460" y="58477"/>
                  </a:cubicBezTo>
                  <a:cubicBezTo>
                    <a:pt x="23785" y="57662"/>
                    <a:pt x="23785" y="57662"/>
                    <a:pt x="23785" y="57662"/>
                  </a:cubicBezTo>
                  <a:cubicBezTo>
                    <a:pt x="24042" y="57587"/>
                    <a:pt x="24042" y="57587"/>
                    <a:pt x="24042" y="57587"/>
                  </a:cubicBezTo>
                  <a:cubicBezTo>
                    <a:pt x="24300" y="57211"/>
                    <a:pt x="24300" y="57211"/>
                    <a:pt x="24300" y="57211"/>
                  </a:cubicBezTo>
                  <a:cubicBezTo>
                    <a:pt x="24588" y="56697"/>
                    <a:pt x="24588" y="56697"/>
                    <a:pt x="24588" y="56697"/>
                  </a:cubicBezTo>
                  <a:cubicBezTo>
                    <a:pt x="24949" y="56772"/>
                    <a:pt x="24949" y="56772"/>
                    <a:pt x="24949" y="56772"/>
                  </a:cubicBezTo>
                  <a:cubicBezTo>
                    <a:pt x="25206" y="56998"/>
                    <a:pt x="25206" y="56998"/>
                    <a:pt x="25206" y="56998"/>
                  </a:cubicBezTo>
                  <a:cubicBezTo>
                    <a:pt x="25421" y="56772"/>
                    <a:pt x="25421" y="56772"/>
                    <a:pt x="25421" y="56772"/>
                  </a:cubicBezTo>
                  <a:cubicBezTo>
                    <a:pt x="25604" y="57286"/>
                    <a:pt x="25604" y="57286"/>
                    <a:pt x="25604" y="57286"/>
                  </a:cubicBezTo>
                  <a:cubicBezTo>
                    <a:pt x="25892" y="57286"/>
                    <a:pt x="25892" y="57286"/>
                    <a:pt x="25892" y="57286"/>
                  </a:cubicBezTo>
                  <a:cubicBezTo>
                    <a:pt x="26150" y="57211"/>
                    <a:pt x="26150" y="57211"/>
                    <a:pt x="26150" y="57211"/>
                  </a:cubicBezTo>
                  <a:cubicBezTo>
                    <a:pt x="26113" y="56848"/>
                    <a:pt x="26113" y="56848"/>
                    <a:pt x="26113" y="56848"/>
                  </a:cubicBezTo>
                  <a:cubicBezTo>
                    <a:pt x="26186" y="56321"/>
                    <a:pt x="26186" y="56321"/>
                    <a:pt x="26186" y="56321"/>
                  </a:cubicBezTo>
                  <a:cubicBezTo>
                    <a:pt x="26584" y="56246"/>
                    <a:pt x="26584" y="56246"/>
                    <a:pt x="26584" y="56246"/>
                  </a:cubicBezTo>
                  <a:cubicBezTo>
                    <a:pt x="26836" y="56171"/>
                    <a:pt x="26836" y="56171"/>
                    <a:pt x="26836" y="56171"/>
                  </a:cubicBezTo>
                  <a:cubicBezTo>
                    <a:pt x="27313" y="56321"/>
                    <a:pt x="27313" y="56321"/>
                    <a:pt x="27313" y="56321"/>
                  </a:cubicBezTo>
                  <a:cubicBezTo>
                    <a:pt x="27528" y="56772"/>
                    <a:pt x="27528" y="56772"/>
                    <a:pt x="27528" y="56772"/>
                  </a:cubicBezTo>
                  <a:cubicBezTo>
                    <a:pt x="27675" y="56772"/>
                    <a:pt x="27675" y="56772"/>
                    <a:pt x="27675" y="56772"/>
                  </a:cubicBezTo>
                  <a:cubicBezTo>
                    <a:pt x="27785" y="56472"/>
                    <a:pt x="27785" y="56472"/>
                    <a:pt x="27785" y="56472"/>
                  </a:cubicBezTo>
                  <a:cubicBezTo>
                    <a:pt x="27926" y="56396"/>
                    <a:pt x="27926" y="56396"/>
                    <a:pt x="27926" y="56396"/>
                  </a:cubicBezTo>
                  <a:cubicBezTo>
                    <a:pt x="28147" y="56848"/>
                    <a:pt x="28147" y="56848"/>
                    <a:pt x="28147" y="56848"/>
                  </a:cubicBezTo>
                  <a:cubicBezTo>
                    <a:pt x="28367" y="57361"/>
                    <a:pt x="28367" y="57361"/>
                    <a:pt x="28367" y="57361"/>
                  </a:cubicBezTo>
                  <a:cubicBezTo>
                    <a:pt x="28367" y="58038"/>
                    <a:pt x="28367" y="58038"/>
                    <a:pt x="28367" y="58038"/>
                  </a:cubicBezTo>
                  <a:cubicBezTo>
                    <a:pt x="28471" y="58326"/>
                    <a:pt x="28471" y="58326"/>
                    <a:pt x="28471" y="58326"/>
                  </a:cubicBezTo>
                  <a:cubicBezTo>
                    <a:pt x="28508" y="58778"/>
                    <a:pt x="28508" y="58778"/>
                    <a:pt x="28508" y="58778"/>
                  </a:cubicBezTo>
                  <a:cubicBezTo>
                    <a:pt x="28692" y="59078"/>
                    <a:pt x="28692" y="59078"/>
                    <a:pt x="28692" y="59078"/>
                  </a:cubicBezTo>
                  <a:cubicBezTo>
                    <a:pt x="28765" y="59442"/>
                    <a:pt x="28765" y="59442"/>
                    <a:pt x="28765" y="59442"/>
                  </a:cubicBezTo>
                  <a:cubicBezTo>
                    <a:pt x="28943" y="59667"/>
                    <a:pt x="28943" y="59667"/>
                    <a:pt x="28943" y="59667"/>
                  </a:cubicBezTo>
                  <a:cubicBezTo>
                    <a:pt x="28980" y="60194"/>
                    <a:pt x="28980" y="60194"/>
                    <a:pt x="28980" y="60194"/>
                  </a:cubicBezTo>
                  <a:cubicBezTo>
                    <a:pt x="29163" y="60269"/>
                    <a:pt x="29163" y="60269"/>
                    <a:pt x="29163" y="60269"/>
                  </a:cubicBezTo>
                  <a:cubicBezTo>
                    <a:pt x="29274" y="59968"/>
                    <a:pt x="29274" y="59968"/>
                    <a:pt x="29274" y="59968"/>
                  </a:cubicBezTo>
                  <a:cubicBezTo>
                    <a:pt x="29347" y="59442"/>
                    <a:pt x="29347" y="59442"/>
                    <a:pt x="29347" y="59442"/>
                  </a:cubicBezTo>
                  <a:cubicBezTo>
                    <a:pt x="29237" y="58853"/>
                    <a:pt x="29237" y="58853"/>
                    <a:pt x="29237" y="58853"/>
                  </a:cubicBezTo>
                  <a:cubicBezTo>
                    <a:pt x="29127" y="57888"/>
                    <a:pt x="29127" y="57888"/>
                    <a:pt x="29127" y="57888"/>
                  </a:cubicBezTo>
                  <a:cubicBezTo>
                    <a:pt x="28912" y="57073"/>
                    <a:pt x="28912" y="57073"/>
                    <a:pt x="28912" y="57073"/>
                  </a:cubicBezTo>
                  <a:cubicBezTo>
                    <a:pt x="28912" y="56033"/>
                    <a:pt x="28912" y="56033"/>
                    <a:pt x="28912" y="56033"/>
                  </a:cubicBezTo>
                  <a:cubicBezTo>
                    <a:pt x="28912" y="55883"/>
                    <a:pt x="29016" y="55281"/>
                    <a:pt x="29016" y="55281"/>
                  </a:cubicBezTo>
                  <a:cubicBezTo>
                    <a:pt x="29237" y="54466"/>
                    <a:pt x="29237" y="54466"/>
                    <a:pt x="29237" y="54466"/>
                  </a:cubicBezTo>
                  <a:cubicBezTo>
                    <a:pt x="29525" y="54241"/>
                    <a:pt x="29525" y="54241"/>
                    <a:pt x="29525" y="54241"/>
                  </a:cubicBezTo>
                  <a:cubicBezTo>
                    <a:pt x="29892" y="53577"/>
                    <a:pt x="29892" y="53577"/>
                    <a:pt x="29892" y="53577"/>
                  </a:cubicBezTo>
                  <a:cubicBezTo>
                    <a:pt x="30217" y="53125"/>
                    <a:pt x="30217" y="53125"/>
                    <a:pt x="30217" y="53125"/>
                  </a:cubicBezTo>
                  <a:cubicBezTo>
                    <a:pt x="30505" y="52900"/>
                    <a:pt x="30505" y="52900"/>
                    <a:pt x="30505" y="52900"/>
                  </a:cubicBezTo>
                  <a:cubicBezTo>
                    <a:pt x="30578" y="52461"/>
                    <a:pt x="30578" y="52461"/>
                    <a:pt x="30578" y="52461"/>
                  </a:cubicBezTo>
                  <a:cubicBezTo>
                    <a:pt x="30836" y="52160"/>
                    <a:pt x="30836" y="52160"/>
                    <a:pt x="30836" y="52160"/>
                  </a:cubicBezTo>
                  <a:cubicBezTo>
                    <a:pt x="30615" y="51346"/>
                    <a:pt x="30615" y="51346"/>
                    <a:pt x="30615" y="51346"/>
                  </a:cubicBezTo>
                  <a:cubicBezTo>
                    <a:pt x="30437" y="50970"/>
                    <a:pt x="30437" y="50970"/>
                    <a:pt x="30437" y="50970"/>
                  </a:cubicBezTo>
                  <a:cubicBezTo>
                    <a:pt x="30505" y="50606"/>
                    <a:pt x="30505" y="50606"/>
                    <a:pt x="30505" y="50606"/>
                  </a:cubicBezTo>
                  <a:cubicBezTo>
                    <a:pt x="30364" y="50155"/>
                    <a:pt x="30364" y="50155"/>
                    <a:pt x="30364" y="50155"/>
                  </a:cubicBezTo>
                  <a:cubicBezTo>
                    <a:pt x="30615" y="49930"/>
                    <a:pt x="30615" y="49930"/>
                    <a:pt x="30615" y="49930"/>
                  </a:cubicBezTo>
                  <a:cubicBezTo>
                    <a:pt x="30836" y="50531"/>
                    <a:pt x="30836" y="50531"/>
                    <a:pt x="30836" y="50531"/>
                  </a:cubicBezTo>
                  <a:cubicBezTo>
                    <a:pt x="30946" y="49930"/>
                    <a:pt x="30946" y="49930"/>
                    <a:pt x="30946" y="49930"/>
                  </a:cubicBezTo>
                  <a:cubicBezTo>
                    <a:pt x="31087" y="49416"/>
                    <a:pt x="31087" y="49416"/>
                    <a:pt x="31087" y="49416"/>
                  </a:cubicBezTo>
                  <a:cubicBezTo>
                    <a:pt x="31271" y="49115"/>
                    <a:pt x="31271" y="49115"/>
                    <a:pt x="31271" y="49115"/>
                  </a:cubicBezTo>
                  <a:cubicBezTo>
                    <a:pt x="31418" y="48000"/>
                    <a:pt x="31418" y="48000"/>
                    <a:pt x="31418" y="48000"/>
                  </a:cubicBezTo>
                  <a:cubicBezTo>
                    <a:pt x="31889" y="48000"/>
                    <a:pt x="31889" y="48000"/>
                    <a:pt x="31889" y="48000"/>
                  </a:cubicBezTo>
                  <a:cubicBezTo>
                    <a:pt x="32177" y="47711"/>
                    <a:pt x="32177" y="47711"/>
                    <a:pt x="32177" y="47711"/>
                  </a:cubicBezTo>
                  <a:cubicBezTo>
                    <a:pt x="32539" y="47636"/>
                    <a:pt x="32539" y="47636"/>
                    <a:pt x="32539" y="47636"/>
                  </a:cubicBezTo>
                  <a:cubicBezTo>
                    <a:pt x="32434" y="47185"/>
                    <a:pt x="32434" y="47185"/>
                    <a:pt x="32434" y="47185"/>
                  </a:cubicBezTo>
                  <a:cubicBezTo>
                    <a:pt x="32434" y="46295"/>
                    <a:pt x="32434" y="46295"/>
                    <a:pt x="32434" y="46295"/>
                  </a:cubicBezTo>
                  <a:cubicBezTo>
                    <a:pt x="32686" y="45631"/>
                    <a:pt x="32686" y="45631"/>
                    <a:pt x="32686" y="45631"/>
                  </a:cubicBezTo>
                  <a:cubicBezTo>
                    <a:pt x="32943" y="45631"/>
                    <a:pt x="32943" y="45631"/>
                    <a:pt x="32943" y="45631"/>
                  </a:cubicBezTo>
                  <a:cubicBezTo>
                    <a:pt x="33047" y="45180"/>
                    <a:pt x="33047" y="45180"/>
                    <a:pt x="33047" y="45180"/>
                  </a:cubicBezTo>
                  <a:cubicBezTo>
                    <a:pt x="33415" y="45255"/>
                    <a:pt x="33415" y="45255"/>
                    <a:pt x="33415" y="45255"/>
                  </a:cubicBezTo>
                  <a:cubicBezTo>
                    <a:pt x="33739" y="44804"/>
                    <a:pt x="33739" y="44804"/>
                    <a:pt x="33739" y="44804"/>
                  </a:cubicBezTo>
                  <a:cubicBezTo>
                    <a:pt x="33960" y="44290"/>
                    <a:pt x="33960" y="44290"/>
                    <a:pt x="33960" y="44290"/>
                  </a:cubicBezTo>
                  <a:cubicBezTo>
                    <a:pt x="34358" y="44215"/>
                    <a:pt x="34358" y="44215"/>
                    <a:pt x="34358" y="44215"/>
                  </a:cubicBezTo>
                  <a:cubicBezTo>
                    <a:pt x="34358" y="44215"/>
                    <a:pt x="34719" y="44365"/>
                    <a:pt x="34793" y="44440"/>
                  </a:cubicBezTo>
                  <a:cubicBezTo>
                    <a:pt x="34866" y="44440"/>
                    <a:pt x="34683" y="44728"/>
                    <a:pt x="34683" y="44728"/>
                  </a:cubicBezTo>
                  <a:cubicBezTo>
                    <a:pt x="34211" y="44728"/>
                    <a:pt x="34211" y="44728"/>
                    <a:pt x="34211" y="44728"/>
                  </a:cubicBezTo>
                  <a:cubicBezTo>
                    <a:pt x="34211" y="44728"/>
                    <a:pt x="34064" y="44954"/>
                    <a:pt x="33996" y="45029"/>
                  </a:cubicBezTo>
                  <a:cubicBezTo>
                    <a:pt x="33923" y="45104"/>
                    <a:pt x="33996" y="45693"/>
                    <a:pt x="33996" y="45693"/>
                  </a:cubicBezTo>
                  <a:cubicBezTo>
                    <a:pt x="34174" y="45844"/>
                    <a:pt x="34174" y="45844"/>
                    <a:pt x="34174" y="45844"/>
                  </a:cubicBezTo>
                  <a:cubicBezTo>
                    <a:pt x="34395" y="45480"/>
                    <a:pt x="34395" y="45480"/>
                    <a:pt x="34395" y="45480"/>
                  </a:cubicBezTo>
                  <a:cubicBezTo>
                    <a:pt x="34535" y="45255"/>
                    <a:pt x="34535" y="45255"/>
                    <a:pt x="34535" y="45255"/>
                  </a:cubicBezTo>
                  <a:cubicBezTo>
                    <a:pt x="34830" y="45104"/>
                    <a:pt x="34830" y="45104"/>
                    <a:pt x="34830" y="45104"/>
                  </a:cubicBezTo>
                  <a:cubicBezTo>
                    <a:pt x="35154" y="44804"/>
                    <a:pt x="35154" y="44804"/>
                    <a:pt x="35154" y="44804"/>
                  </a:cubicBezTo>
                  <a:cubicBezTo>
                    <a:pt x="35485" y="44653"/>
                    <a:pt x="35485" y="44653"/>
                    <a:pt x="35485" y="44653"/>
                  </a:cubicBezTo>
                  <a:cubicBezTo>
                    <a:pt x="35699" y="43989"/>
                    <a:pt x="35699" y="43989"/>
                    <a:pt x="35699" y="43989"/>
                  </a:cubicBezTo>
                  <a:cubicBezTo>
                    <a:pt x="35957" y="43613"/>
                    <a:pt x="35957" y="43613"/>
                    <a:pt x="35957" y="43613"/>
                  </a:cubicBezTo>
                  <a:cubicBezTo>
                    <a:pt x="35993" y="43099"/>
                    <a:pt x="35993" y="43099"/>
                    <a:pt x="35993" y="43099"/>
                  </a:cubicBezTo>
                  <a:cubicBezTo>
                    <a:pt x="35663" y="43250"/>
                    <a:pt x="35663" y="43250"/>
                    <a:pt x="35663" y="43250"/>
                  </a:cubicBezTo>
                  <a:cubicBezTo>
                    <a:pt x="35448" y="43989"/>
                    <a:pt x="35448" y="43989"/>
                    <a:pt x="35448" y="43989"/>
                  </a:cubicBezTo>
                  <a:cubicBezTo>
                    <a:pt x="35050" y="44064"/>
                    <a:pt x="35050" y="44064"/>
                    <a:pt x="35050" y="44064"/>
                  </a:cubicBezTo>
                  <a:cubicBezTo>
                    <a:pt x="34719" y="43763"/>
                    <a:pt x="34719" y="43763"/>
                    <a:pt x="34719" y="43763"/>
                  </a:cubicBezTo>
                  <a:cubicBezTo>
                    <a:pt x="34395" y="43174"/>
                    <a:pt x="34395" y="43174"/>
                    <a:pt x="34395" y="43174"/>
                  </a:cubicBezTo>
                  <a:cubicBezTo>
                    <a:pt x="34211" y="42285"/>
                    <a:pt x="34211" y="42285"/>
                    <a:pt x="34211" y="42285"/>
                  </a:cubicBezTo>
                  <a:cubicBezTo>
                    <a:pt x="34535" y="41833"/>
                    <a:pt x="34535" y="41833"/>
                    <a:pt x="34535" y="41833"/>
                  </a:cubicBezTo>
                  <a:cubicBezTo>
                    <a:pt x="34505" y="41019"/>
                    <a:pt x="34505" y="41019"/>
                    <a:pt x="34505" y="41019"/>
                  </a:cubicBezTo>
                  <a:cubicBezTo>
                    <a:pt x="34064" y="40944"/>
                    <a:pt x="34064" y="40944"/>
                    <a:pt x="34064" y="40944"/>
                  </a:cubicBezTo>
                  <a:cubicBezTo>
                    <a:pt x="33592" y="41244"/>
                    <a:pt x="33592" y="41244"/>
                    <a:pt x="33592" y="41244"/>
                  </a:cubicBezTo>
                  <a:cubicBezTo>
                    <a:pt x="33084" y="41909"/>
                    <a:pt x="33084" y="41909"/>
                    <a:pt x="33084" y="41909"/>
                  </a:cubicBezTo>
                  <a:cubicBezTo>
                    <a:pt x="32575" y="42874"/>
                    <a:pt x="32575" y="42874"/>
                    <a:pt x="32575" y="42874"/>
                  </a:cubicBezTo>
                  <a:cubicBezTo>
                    <a:pt x="32177" y="43463"/>
                    <a:pt x="32177" y="43463"/>
                    <a:pt x="32177" y="43463"/>
                  </a:cubicBezTo>
                  <a:cubicBezTo>
                    <a:pt x="32324" y="42874"/>
                    <a:pt x="32324" y="42874"/>
                    <a:pt x="32324" y="42874"/>
                  </a:cubicBezTo>
                  <a:cubicBezTo>
                    <a:pt x="32575" y="42360"/>
                    <a:pt x="32575" y="42360"/>
                    <a:pt x="32575" y="42360"/>
                  </a:cubicBezTo>
                  <a:cubicBezTo>
                    <a:pt x="32722" y="42059"/>
                    <a:pt x="32722" y="42059"/>
                    <a:pt x="32722" y="42059"/>
                  </a:cubicBezTo>
                  <a:cubicBezTo>
                    <a:pt x="32324" y="41833"/>
                    <a:pt x="32324" y="41833"/>
                    <a:pt x="32324" y="41833"/>
                  </a:cubicBezTo>
                  <a:cubicBezTo>
                    <a:pt x="32833" y="41833"/>
                    <a:pt x="32833" y="41833"/>
                    <a:pt x="32833" y="41833"/>
                  </a:cubicBezTo>
                  <a:cubicBezTo>
                    <a:pt x="32943" y="41320"/>
                    <a:pt x="32943" y="41320"/>
                    <a:pt x="32943" y="41320"/>
                  </a:cubicBezTo>
                  <a:cubicBezTo>
                    <a:pt x="33231" y="40868"/>
                    <a:pt x="33231" y="40868"/>
                    <a:pt x="33231" y="40868"/>
                  </a:cubicBezTo>
                  <a:cubicBezTo>
                    <a:pt x="33562" y="40868"/>
                    <a:pt x="33562" y="40868"/>
                    <a:pt x="33562" y="40868"/>
                  </a:cubicBezTo>
                  <a:cubicBezTo>
                    <a:pt x="33702" y="40279"/>
                    <a:pt x="33702" y="40279"/>
                    <a:pt x="33702" y="40279"/>
                  </a:cubicBezTo>
                  <a:cubicBezTo>
                    <a:pt x="33996" y="40054"/>
                    <a:pt x="33996" y="40054"/>
                    <a:pt x="33996" y="40054"/>
                  </a:cubicBezTo>
                  <a:cubicBezTo>
                    <a:pt x="34431" y="40054"/>
                    <a:pt x="34431" y="40054"/>
                    <a:pt x="34431" y="40054"/>
                  </a:cubicBezTo>
                  <a:cubicBezTo>
                    <a:pt x="35191" y="39979"/>
                    <a:pt x="35191" y="39979"/>
                    <a:pt x="35191" y="39979"/>
                  </a:cubicBezTo>
                  <a:cubicBezTo>
                    <a:pt x="35595" y="40129"/>
                    <a:pt x="35595" y="40129"/>
                    <a:pt x="35595" y="40129"/>
                  </a:cubicBezTo>
                  <a:cubicBezTo>
                    <a:pt x="35920" y="40129"/>
                    <a:pt x="35920" y="40129"/>
                    <a:pt x="35920" y="40129"/>
                  </a:cubicBezTo>
                  <a:cubicBezTo>
                    <a:pt x="36245" y="39678"/>
                    <a:pt x="36245" y="39678"/>
                    <a:pt x="36245" y="39678"/>
                  </a:cubicBezTo>
                  <a:cubicBezTo>
                    <a:pt x="36502" y="39014"/>
                    <a:pt x="36502" y="39014"/>
                    <a:pt x="36502" y="39014"/>
                  </a:cubicBezTo>
                  <a:cubicBezTo>
                    <a:pt x="37010" y="38938"/>
                    <a:pt x="37010" y="38938"/>
                    <a:pt x="37010" y="38938"/>
                  </a:cubicBezTo>
                  <a:cubicBezTo>
                    <a:pt x="37298" y="38713"/>
                    <a:pt x="37298" y="38713"/>
                    <a:pt x="37298" y="38713"/>
                  </a:cubicBezTo>
                  <a:cubicBezTo>
                    <a:pt x="37445" y="38412"/>
                    <a:pt x="37445" y="38412"/>
                    <a:pt x="37445" y="38412"/>
                  </a:cubicBezTo>
                  <a:cubicBezTo>
                    <a:pt x="37261" y="38124"/>
                    <a:pt x="37261" y="38124"/>
                    <a:pt x="37261" y="38124"/>
                  </a:cubicBezTo>
                  <a:cubicBezTo>
                    <a:pt x="37372" y="37823"/>
                    <a:pt x="37372" y="37823"/>
                    <a:pt x="37372" y="37823"/>
                  </a:cubicBezTo>
                  <a:cubicBezTo>
                    <a:pt x="37408" y="37234"/>
                    <a:pt x="37408" y="37234"/>
                    <a:pt x="37408" y="37234"/>
                  </a:cubicBezTo>
                  <a:cubicBezTo>
                    <a:pt x="37010" y="37084"/>
                    <a:pt x="37010" y="37084"/>
                    <a:pt x="37010" y="37084"/>
                  </a:cubicBezTo>
                  <a:cubicBezTo>
                    <a:pt x="36973" y="36783"/>
                    <a:pt x="36973" y="36783"/>
                    <a:pt x="36973" y="36783"/>
                  </a:cubicBezTo>
                  <a:cubicBezTo>
                    <a:pt x="36539" y="36783"/>
                    <a:pt x="36539" y="36783"/>
                    <a:pt x="36539" y="36783"/>
                  </a:cubicBezTo>
                  <a:cubicBezTo>
                    <a:pt x="36245" y="37084"/>
                    <a:pt x="36245" y="37084"/>
                    <a:pt x="36245" y="37084"/>
                  </a:cubicBezTo>
                  <a:cubicBezTo>
                    <a:pt x="36030" y="37372"/>
                    <a:pt x="36030" y="37372"/>
                    <a:pt x="36030" y="37372"/>
                  </a:cubicBezTo>
                  <a:cubicBezTo>
                    <a:pt x="35846" y="37234"/>
                    <a:pt x="35846" y="37234"/>
                    <a:pt x="35846" y="37234"/>
                  </a:cubicBezTo>
                  <a:cubicBezTo>
                    <a:pt x="35920" y="36858"/>
                    <a:pt x="35920" y="36858"/>
                    <a:pt x="35920" y="36858"/>
                  </a:cubicBezTo>
                  <a:cubicBezTo>
                    <a:pt x="36281" y="36557"/>
                    <a:pt x="36281" y="36557"/>
                    <a:pt x="36281" y="36557"/>
                  </a:cubicBezTo>
                  <a:cubicBezTo>
                    <a:pt x="36716" y="36332"/>
                    <a:pt x="36716" y="36332"/>
                    <a:pt x="36716" y="36332"/>
                  </a:cubicBezTo>
                  <a:cubicBezTo>
                    <a:pt x="36937" y="36043"/>
                    <a:pt x="36937" y="36043"/>
                    <a:pt x="36937" y="36043"/>
                  </a:cubicBezTo>
                  <a:cubicBezTo>
                    <a:pt x="36643" y="35968"/>
                    <a:pt x="36643" y="35968"/>
                    <a:pt x="36643" y="35968"/>
                  </a:cubicBezTo>
                  <a:cubicBezTo>
                    <a:pt x="36355" y="35667"/>
                    <a:pt x="36355" y="35667"/>
                    <a:pt x="36355" y="35667"/>
                  </a:cubicBezTo>
                  <a:cubicBezTo>
                    <a:pt x="35993" y="35442"/>
                    <a:pt x="35993" y="35442"/>
                    <a:pt x="35993" y="35442"/>
                  </a:cubicBezTo>
                  <a:cubicBezTo>
                    <a:pt x="35773" y="35078"/>
                    <a:pt x="35773" y="35078"/>
                    <a:pt x="35773" y="35078"/>
                  </a:cubicBezTo>
                  <a:cubicBezTo>
                    <a:pt x="35522" y="34627"/>
                    <a:pt x="35522" y="34627"/>
                    <a:pt x="35522" y="34627"/>
                  </a:cubicBezTo>
                  <a:cubicBezTo>
                    <a:pt x="35411" y="34176"/>
                    <a:pt x="35411" y="34176"/>
                    <a:pt x="35411" y="34176"/>
                  </a:cubicBezTo>
                  <a:cubicBezTo>
                    <a:pt x="35552" y="34176"/>
                    <a:pt x="35552" y="34176"/>
                    <a:pt x="35552" y="34176"/>
                  </a:cubicBezTo>
                  <a:cubicBezTo>
                    <a:pt x="35595" y="33888"/>
                    <a:pt x="35595" y="33888"/>
                    <a:pt x="35595" y="33888"/>
                  </a:cubicBezTo>
                  <a:cubicBezTo>
                    <a:pt x="35375" y="33211"/>
                    <a:pt x="35375" y="33211"/>
                    <a:pt x="35375" y="33211"/>
                  </a:cubicBezTo>
                  <a:cubicBezTo>
                    <a:pt x="35081" y="32396"/>
                    <a:pt x="35081" y="32396"/>
                    <a:pt x="35081" y="32396"/>
                  </a:cubicBezTo>
                  <a:cubicBezTo>
                    <a:pt x="34646" y="31131"/>
                    <a:pt x="34646" y="31131"/>
                    <a:pt x="34646" y="31131"/>
                  </a:cubicBezTo>
                  <a:cubicBezTo>
                    <a:pt x="34505" y="30466"/>
                    <a:pt x="34505" y="30466"/>
                    <a:pt x="34505" y="30466"/>
                  </a:cubicBezTo>
                  <a:cubicBezTo>
                    <a:pt x="34174" y="31281"/>
                    <a:pt x="34174" y="31281"/>
                    <a:pt x="34174" y="31281"/>
                  </a:cubicBezTo>
                  <a:cubicBezTo>
                    <a:pt x="34174" y="31958"/>
                    <a:pt x="34174" y="31958"/>
                    <a:pt x="34174" y="31958"/>
                  </a:cubicBezTo>
                  <a:cubicBezTo>
                    <a:pt x="33849" y="32246"/>
                    <a:pt x="33849" y="32246"/>
                    <a:pt x="33849" y="32246"/>
                  </a:cubicBezTo>
                  <a:cubicBezTo>
                    <a:pt x="33666" y="32697"/>
                    <a:pt x="33666" y="32697"/>
                    <a:pt x="33666" y="32697"/>
                  </a:cubicBezTo>
                  <a:cubicBezTo>
                    <a:pt x="33341" y="32622"/>
                    <a:pt x="33341" y="32622"/>
                    <a:pt x="33341" y="32622"/>
                  </a:cubicBezTo>
                  <a:cubicBezTo>
                    <a:pt x="33267" y="32246"/>
                    <a:pt x="33267" y="32246"/>
                    <a:pt x="33267" y="32246"/>
                  </a:cubicBezTo>
                  <a:cubicBezTo>
                    <a:pt x="33047" y="31883"/>
                    <a:pt x="33047" y="31883"/>
                    <a:pt x="33047" y="31883"/>
                  </a:cubicBezTo>
                  <a:cubicBezTo>
                    <a:pt x="32722" y="32020"/>
                    <a:pt x="32722" y="32020"/>
                    <a:pt x="32722" y="32020"/>
                  </a:cubicBezTo>
                  <a:cubicBezTo>
                    <a:pt x="32833" y="31281"/>
                    <a:pt x="32833" y="31281"/>
                    <a:pt x="32833" y="31281"/>
                  </a:cubicBezTo>
                  <a:cubicBezTo>
                    <a:pt x="32833" y="30316"/>
                    <a:pt x="32833" y="30316"/>
                    <a:pt x="32833" y="30316"/>
                  </a:cubicBezTo>
                  <a:cubicBezTo>
                    <a:pt x="32796" y="29727"/>
                    <a:pt x="32796" y="29727"/>
                    <a:pt x="32796" y="29727"/>
                  </a:cubicBezTo>
                  <a:cubicBezTo>
                    <a:pt x="32434" y="29727"/>
                    <a:pt x="32434" y="29727"/>
                    <a:pt x="32434" y="29727"/>
                  </a:cubicBezTo>
                  <a:cubicBezTo>
                    <a:pt x="32140" y="29351"/>
                    <a:pt x="32140" y="29351"/>
                    <a:pt x="32140" y="29351"/>
                  </a:cubicBezTo>
                  <a:cubicBezTo>
                    <a:pt x="31852" y="28762"/>
                    <a:pt x="31852" y="28762"/>
                    <a:pt x="31852" y="28762"/>
                  </a:cubicBezTo>
                  <a:cubicBezTo>
                    <a:pt x="31344" y="28160"/>
                    <a:pt x="31344" y="28160"/>
                    <a:pt x="31344" y="28160"/>
                  </a:cubicBezTo>
                  <a:cubicBezTo>
                    <a:pt x="31197" y="28386"/>
                    <a:pt x="31197" y="28386"/>
                    <a:pt x="31197" y="28386"/>
                  </a:cubicBezTo>
                  <a:cubicBezTo>
                    <a:pt x="30762" y="28386"/>
                    <a:pt x="30762" y="28386"/>
                    <a:pt x="30762" y="28386"/>
                  </a:cubicBezTo>
                  <a:cubicBezTo>
                    <a:pt x="30578" y="28160"/>
                    <a:pt x="30578" y="28160"/>
                    <a:pt x="30578" y="28160"/>
                  </a:cubicBezTo>
                  <a:cubicBezTo>
                    <a:pt x="30107" y="28160"/>
                    <a:pt x="30107" y="28160"/>
                    <a:pt x="30107" y="28160"/>
                  </a:cubicBezTo>
                  <a:cubicBezTo>
                    <a:pt x="29929" y="28536"/>
                    <a:pt x="29929" y="28536"/>
                    <a:pt x="29929" y="28536"/>
                  </a:cubicBezTo>
                  <a:cubicBezTo>
                    <a:pt x="30107" y="29125"/>
                    <a:pt x="30107" y="29125"/>
                    <a:pt x="30107" y="29125"/>
                  </a:cubicBezTo>
                  <a:cubicBezTo>
                    <a:pt x="30033" y="29877"/>
                    <a:pt x="30033" y="29877"/>
                    <a:pt x="30033" y="29877"/>
                  </a:cubicBezTo>
                  <a:cubicBezTo>
                    <a:pt x="30070" y="30391"/>
                    <a:pt x="30070" y="30391"/>
                    <a:pt x="30070" y="30391"/>
                  </a:cubicBezTo>
                  <a:cubicBezTo>
                    <a:pt x="30254" y="31055"/>
                    <a:pt x="30254" y="31055"/>
                    <a:pt x="30254" y="31055"/>
                  </a:cubicBezTo>
                  <a:cubicBezTo>
                    <a:pt x="29996" y="31055"/>
                    <a:pt x="29996" y="31055"/>
                    <a:pt x="29996" y="31055"/>
                  </a:cubicBezTo>
                  <a:cubicBezTo>
                    <a:pt x="29996" y="31732"/>
                    <a:pt x="29996" y="31732"/>
                    <a:pt x="29996" y="31732"/>
                  </a:cubicBezTo>
                  <a:cubicBezTo>
                    <a:pt x="29856" y="32096"/>
                    <a:pt x="29856" y="32096"/>
                    <a:pt x="29856" y="32096"/>
                  </a:cubicBezTo>
                  <a:cubicBezTo>
                    <a:pt x="30070" y="32321"/>
                    <a:pt x="30070" y="32321"/>
                    <a:pt x="30070" y="32321"/>
                  </a:cubicBezTo>
                  <a:cubicBezTo>
                    <a:pt x="30364" y="32848"/>
                    <a:pt x="30364" y="32848"/>
                    <a:pt x="30364" y="32848"/>
                  </a:cubicBezTo>
                  <a:cubicBezTo>
                    <a:pt x="30468" y="33662"/>
                    <a:pt x="30468" y="33662"/>
                    <a:pt x="30468" y="33662"/>
                  </a:cubicBezTo>
                  <a:cubicBezTo>
                    <a:pt x="30468" y="34552"/>
                    <a:pt x="30468" y="34552"/>
                    <a:pt x="30468" y="34552"/>
                  </a:cubicBezTo>
                  <a:cubicBezTo>
                    <a:pt x="30254" y="35216"/>
                    <a:pt x="30254" y="35216"/>
                    <a:pt x="30254" y="35216"/>
                  </a:cubicBezTo>
                  <a:cubicBezTo>
                    <a:pt x="29929" y="35743"/>
                    <a:pt x="29929" y="35743"/>
                    <a:pt x="29929" y="35743"/>
                  </a:cubicBezTo>
                  <a:cubicBezTo>
                    <a:pt x="29488" y="35818"/>
                    <a:pt x="29488" y="35818"/>
                    <a:pt x="29488" y="35818"/>
                  </a:cubicBezTo>
                  <a:cubicBezTo>
                    <a:pt x="29745" y="36632"/>
                    <a:pt x="29745" y="36632"/>
                    <a:pt x="29745" y="36632"/>
                  </a:cubicBezTo>
                  <a:cubicBezTo>
                    <a:pt x="29745" y="37597"/>
                    <a:pt x="29745" y="37597"/>
                    <a:pt x="29745" y="37597"/>
                  </a:cubicBezTo>
                  <a:cubicBezTo>
                    <a:pt x="29856" y="38199"/>
                    <a:pt x="29856" y="38199"/>
                    <a:pt x="29856" y="38199"/>
                  </a:cubicBezTo>
                  <a:cubicBezTo>
                    <a:pt x="29782" y="38638"/>
                    <a:pt x="29782" y="38638"/>
                    <a:pt x="29782" y="38638"/>
                  </a:cubicBezTo>
                  <a:cubicBezTo>
                    <a:pt x="29598" y="39239"/>
                    <a:pt x="29598" y="39239"/>
                    <a:pt x="29598" y="39239"/>
                  </a:cubicBezTo>
                  <a:cubicBezTo>
                    <a:pt x="29163" y="39314"/>
                    <a:pt x="29163" y="39314"/>
                    <a:pt x="29163" y="39314"/>
                  </a:cubicBezTo>
                  <a:cubicBezTo>
                    <a:pt x="28943" y="38487"/>
                    <a:pt x="28943" y="38487"/>
                    <a:pt x="28943" y="38487"/>
                  </a:cubicBezTo>
                  <a:cubicBezTo>
                    <a:pt x="28618" y="37823"/>
                    <a:pt x="28618" y="37823"/>
                    <a:pt x="28618" y="37823"/>
                  </a:cubicBezTo>
                  <a:cubicBezTo>
                    <a:pt x="28618" y="37159"/>
                    <a:pt x="28618" y="37159"/>
                    <a:pt x="28618" y="37159"/>
                  </a:cubicBezTo>
                  <a:cubicBezTo>
                    <a:pt x="28545" y="36332"/>
                    <a:pt x="28545" y="36332"/>
                    <a:pt x="28545" y="36332"/>
                  </a:cubicBezTo>
                  <a:cubicBezTo>
                    <a:pt x="28581" y="35592"/>
                    <a:pt x="28581" y="35592"/>
                    <a:pt x="28581" y="35592"/>
                  </a:cubicBezTo>
                  <a:cubicBezTo>
                    <a:pt x="28036" y="35442"/>
                    <a:pt x="28036" y="35442"/>
                    <a:pt x="28036" y="35442"/>
                  </a:cubicBezTo>
                  <a:cubicBezTo>
                    <a:pt x="27638" y="35442"/>
                    <a:pt x="27638" y="35442"/>
                    <a:pt x="27638" y="35442"/>
                  </a:cubicBezTo>
                  <a:cubicBezTo>
                    <a:pt x="27454" y="35154"/>
                    <a:pt x="27454" y="35154"/>
                    <a:pt x="27454" y="35154"/>
                  </a:cubicBezTo>
                  <a:cubicBezTo>
                    <a:pt x="26946" y="34928"/>
                    <a:pt x="26946" y="34928"/>
                    <a:pt x="26946" y="34928"/>
                  </a:cubicBezTo>
                  <a:cubicBezTo>
                    <a:pt x="26732" y="34477"/>
                    <a:pt x="26732" y="34477"/>
                    <a:pt x="26732" y="34477"/>
                  </a:cubicBezTo>
                  <a:cubicBezTo>
                    <a:pt x="26297" y="34038"/>
                    <a:pt x="26297" y="34038"/>
                    <a:pt x="26297" y="34038"/>
                  </a:cubicBezTo>
                  <a:cubicBezTo>
                    <a:pt x="25862" y="33512"/>
                    <a:pt x="25862" y="33512"/>
                    <a:pt x="25862" y="33512"/>
                  </a:cubicBezTo>
                  <a:cubicBezTo>
                    <a:pt x="25243" y="33813"/>
                    <a:pt x="25243" y="33813"/>
                    <a:pt x="25243" y="33813"/>
                  </a:cubicBezTo>
                  <a:cubicBezTo>
                    <a:pt x="25133" y="33361"/>
                    <a:pt x="25133" y="33361"/>
                    <a:pt x="25133" y="33361"/>
                  </a:cubicBezTo>
                  <a:cubicBezTo>
                    <a:pt x="24875" y="32246"/>
                    <a:pt x="24875" y="32246"/>
                    <a:pt x="24875" y="32246"/>
                  </a:cubicBezTo>
                  <a:cubicBezTo>
                    <a:pt x="24588" y="32020"/>
                    <a:pt x="24588" y="32020"/>
                    <a:pt x="24588" y="32020"/>
                  </a:cubicBezTo>
                  <a:cubicBezTo>
                    <a:pt x="24367" y="31582"/>
                    <a:pt x="24367" y="31582"/>
                    <a:pt x="24367" y="31582"/>
                  </a:cubicBezTo>
                  <a:cubicBezTo>
                    <a:pt x="24441" y="30241"/>
                    <a:pt x="24441" y="30241"/>
                    <a:pt x="24441" y="30241"/>
                  </a:cubicBezTo>
                  <a:cubicBezTo>
                    <a:pt x="24735" y="29276"/>
                    <a:pt x="24735" y="29276"/>
                    <a:pt x="24735" y="29276"/>
                  </a:cubicBezTo>
                  <a:cubicBezTo>
                    <a:pt x="25059" y="28386"/>
                    <a:pt x="25059" y="28386"/>
                    <a:pt x="25059" y="28386"/>
                  </a:cubicBezTo>
                  <a:cubicBezTo>
                    <a:pt x="25421" y="28010"/>
                    <a:pt x="25421" y="28010"/>
                    <a:pt x="25421" y="28010"/>
                  </a:cubicBezTo>
                  <a:cubicBezTo>
                    <a:pt x="25715" y="27571"/>
                    <a:pt x="25715" y="27571"/>
                    <a:pt x="25715" y="27571"/>
                  </a:cubicBezTo>
                  <a:cubicBezTo>
                    <a:pt x="25604" y="27045"/>
                    <a:pt x="25604" y="27045"/>
                    <a:pt x="25604" y="27045"/>
                  </a:cubicBezTo>
                  <a:cubicBezTo>
                    <a:pt x="25133" y="26832"/>
                    <a:pt x="25133" y="26832"/>
                    <a:pt x="25133" y="26832"/>
                  </a:cubicBezTo>
                  <a:cubicBezTo>
                    <a:pt x="24588" y="26456"/>
                    <a:pt x="24588" y="26456"/>
                    <a:pt x="24588" y="26456"/>
                  </a:cubicBezTo>
                  <a:cubicBezTo>
                    <a:pt x="25206" y="26681"/>
                    <a:pt x="25206" y="26681"/>
                    <a:pt x="25206" y="26681"/>
                  </a:cubicBezTo>
                  <a:cubicBezTo>
                    <a:pt x="25715" y="26895"/>
                    <a:pt x="25715" y="26895"/>
                    <a:pt x="25715" y="26895"/>
                  </a:cubicBezTo>
                  <a:cubicBezTo>
                    <a:pt x="25966" y="26832"/>
                    <a:pt x="25966" y="26832"/>
                    <a:pt x="25966" y="26832"/>
                  </a:cubicBezTo>
                  <a:cubicBezTo>
                    <a:pt x="26003" y="26306"/>
                    <a:pt x="26003" y="26306"/>
                    <a:pt x="26003" y="26306"/>
                  </a:cubicBezTo>
                  <a:cubicBezTo>
                    <a:pt x="26437" y="26531"/>
                    <a:pt x="26437" y="26531"/>
                    <a:pt x="26437" y="26531"/>
                  </a:cubicBezTo>
                  <a:cubicBezTo>
                    <a:pt x="26658" y="26456"/>
                    <a:pt x="26658" y="26456"/>
                    <a:pt x="26658" y="26456"/>
                  </a:cubicBezTo>
                  <a:cubicBezTo>
                    <a:pt x="26695" y="26005"/>
                    <a:pt x="26695" y="26005"/>
                    <a:pt x="26695" y="26005"/>
                  </a:cubicBezTo>
                  <a:cubicBezTo>
                    <a:pt x="26836" y="25854"/>
                    <a:pt x="26836" y="25854"/>
                    <a:pt x="26836" y="25854"/>
                  </a:cubicBezTo>
                  <a:cubicBezTo>
                    <a:pt x="26946" y="25265"/>
                    <a:pt x="26946" y="25265"/>
                    <a:pt x="26946" y="25265"/>
                  </a:cubicBezTo>
                  <a:cubicBezTo>
                    <a:pt x="26621" y="25190"/>
                    <a:pt x="26621" y="25190"/>
                    <a:pt x="26621" y="25190"/>
                  </a:cubicBezTo>
                  <a:cubicBezTo>
                    <a:pt x="26260" y="25115"/>
                    <a:pt x="26260" y="25115"/>
                    <a:pt x="26260" y="25115"/>
                  </a:cubicBezTo>
                  <a:cubicBezTo>
                    <a:pt x="26113" y="24814"/>
                    <a:pt x="26113" y="24814"/>
                    <a:pt x="26113" y="24814"/>
                  </a:cubicBezTo>
                  <a:cubicBezTo>
                    <a:pt x="25678" y="24451"/>
                    <a:pt x="25678" y="24451"/>
                    <a:pt x="25678" y="24451"/>
                  </a:cubicBezTo>
                  <a:cubicBezTo>
                    <a:pt x="25966" y="24526"/>
                    <a:pt x="25966" y="24526"/>
                    <a:pt x="25966" y="24526"/>
                  </a:cubicBezTo>
                  <a:cubicBezTo>
                    <a:pt x="26437" y="24751"/>
                    <a:pt x="26437" y="24751"/>
                    <a:pt x="26437" y="24751"/>
                  </a:cubicBezTo>
                  <a:cubicBezTo>
                    <a:pt x="26768" y="24965"/>
                    <a:pt x="26768" y="24965"/>
                    <a:pt x="26768" y="24965"/>
                  </a:cubicBezTo>
                  <a:cubicBezTo>
                    <a:pt x="27056" y="24751"/>
                    <a:pt x="27056" y="24751"/>
                    <a:pt x="27056" y="24751"/>
                  </a:cubicBezTo>
                  <a:cubicBezTo>
                    <a:pt x="27277" y="24225"/>
                    <a:pt x="27277" y="24225"/>
                    <a:pt x="27277" y="24225"/>
                  </a:cubicBezTo>
                  <a:cubicBezTo>
                    <a:pt x="27056" y="23774"/>
                    <a:pt x="27056" y="23774"/>
                    <a:pt x="27056" y="23774"/>
                  </a:cubicBezTo>
                  <a:cubicBezTo>
                    <a:pt x="27381" y="23774"/>
                    <a:pt x="27381" y="23774"/>
                    <a:pt x="27381" y="23774"/>
                  </a:cubicBezTo>
                  <a:cubicBezTo>
                    <a:pt x="27565" y="24150"/>
                    <a:pt x="27565" y="24150"/>
                    <a:pt x="27565" y="24150"/>
                  </a:cubicBezTo>
                  <a:cubicBezTo>
                    <a:pt x="27418" y="24601"/>
                    <a:pt x="27418" y="24601"/>
                    <a:pt x="27418" y="24601"/>
                  </a:cubicBezTo>
                  <a:cubicBezTo>
                    <a:pt x="27277" y="25416"/>
                    <a:pt x="27277" y="25416"/>
                    <a:pt x="27277" y="25416"/>
                  </a:cubicBezTo>
                  <a:cubicBezTo>
                    <a:pt x="27277" y="26381"/>
                    <a:pt x="27277" y="26381"/>
                    <a:pt x="27277" y="26381"/>
                  </a:cubicBezTo>
                  <a:cubicBezTo>
                    <a:pt x="26946" y="26531"/>
                    <a:pt x="26946" y="26531"/>
                    <a:pt x="26946" y="26531"/>
                  </a:cubicBezTo>
                  <a:cubicBezTo>
                    <a:pt x="27056" y="26970"/>
                    <a:pt x="27056" y="26970"/>
                    <a:pt x="27056" y="26970"/>
                  </a:cubicBezTo>
                  <a:cubicBezTo>
                    <a:pt x="27381" y="27045"/>
                    <a:pt x="27381" y="27045"/>
                    <a:pt x="27381" y="27045"/>
                  </a:cubicBezTo>
                  <a:cubicBezTo>
                    <a:pt x="27381" y="27421"/>
                    <a:pt x="27381" y="27421"/>
                    <a:pt x="27381" y="27421"/>
                  </a:cubicBezTo>
                  <a:cubicBezTo>
                    <a:pt x="27381" y="27421"/>
                    <a:pt x="27712" y="27571"/>
                    <a:pt x="27822" y="27346"/>
                  </a:cubicBezTo>
                  <a:cubicBezTo>
                    <a:pt x="27926" y="26832"/>
                    <a:pt x="27926" y="26832"/>
                    <a:pt x="27926" y="26832"/>
                  </a:cubicBezTo>
                  <a:cubicBezTo>
                    <a:pt x="28367" y="26895"/>
                    <a:pt x="28367" y="26895"/>
                    <a:pt x="28367" y="26895"/>
                  </a:cubicBezTo>
                  <a:cubicBezTo>
                    <a:pt x="28581" y="26970"/>
                    <a:pt x="28581" y="26970"/>
                    <a:pt x="28581" y="26970"/>
                  </a:cubicBezTo>
                  <a:cubicBezTo>
                    <a:pt x="28802" y="27195"/>
                    <a:pt x="28802" y="27195"/>
                    <a:pt x="28802" y="27195"/>
                  </a:cubicBezTo>
                  <a:cubicBezTo>
                    <a:pt x="29127" y="27195"/>
                    <a:pt x="29127" y="27195"/>
                    <a:pt x="29127" y="27195"/>
                  </a:cubicBezTo>
                  <a:cubicBezTo>
                    <a:pt x="29163" y="26606"/>
                    <a:pt x="29163" y="26606"/>
                    <a:pt x="29163" y="26606"/>
                  </a:cubicBezTo>
                  <a:cubicBezTo>
                    <a:pt x="28839" y="26456"/>
                    <a:pt x="28839" y="26456"/>
                    <a:pt x="28839" y="26456"/>
                  </a:cubicBezTo>
                  <a:cubicBezTo>
                    <a:pt x="28692" y="25779"/>
                    <a:pt x="28692" y="25779"/>
                    <a:pt x="28692" y="25779"/>
                  </a:cubicBezTo>
                  <a:cubicBezTo>
                    <a:pt x="28294" y="25716"/>
                    <a:pt x="28294" y="25716"/>
                    <a:pt x="28294" y="25716"/>
                  </a:cubicBezTo>
                  <a:cubicBezTo>
                    <a:pt x="27963" y="25190"/>
                    <a:pt x="27963" y="25190"/>
                    <a:pt x="27963" y="25190"/>
                  </a:cubicBezTo>
                  <a:cubicBezTo>
                    <a:pt x="27675" y="25040"/>
                    <a:pt x="27675" y="25040"/>
                    <a:pt x="27675" y="25040"/>
                  </a:cubicBezTo>
                  <a:cubicBezTo>
                    <a:pt x="27675" y="24664"/>
                    <a:pt x="27675" y="24664"/>
                    <a:pt x="27675" y="24664"/>
                  </a:cubicBezTo>
                  <a:cubicBezTo>
                    <a:pt x="27963" y="24751"/>
                    <a:pt x="27963" y="24751"/>
                    <a:pt x="27963" y="24751"/>
                  </a:cubicBezTo>
                  <a:cubicBezTo>
                    <a:pt x="28073" y="24526"/>
                    <a:pt x="28073" y="24526"/>
                    <a:pt x="28073" y="24526"/>
                  </a:cubicBezTo>
                  <a:cubicBezTo>
                    <a:pt x="28036" y="24150"/>
                    <a:pt x="28036" y="24150"/>
                    <a:pt x="28036" y="24150"/>
                  </a:cubicBezTo>
                  <a:cubicBezTo>
                    <a:pt x="28367" y="24150"/>
                    <a:pt x="28367" y="24150"/>
                    <a:pt x="28367" y="24150"/>
                  </a:cubicBezTo>
                  <a:cubicBezTo>
                    <a:pt x="28471" y="23699"/>
                    <a:pt x="28471" y="23699"/>
                    <a:pt x="28471" y="23699"/>
                  </a:cubicBezTo>
                  <a:cubicBezTo>
                    <a:pt x="28802" y="23260"/>
                    <a:pt x="28802" y="23260"/>
                    <a:pt x="28802" y="23260"/>
                  </a:cubicBezTo>
                  <a:cubicBezTo>
                    <a:pt x="28912" y="22809"/>
                    <a:pt x="28912" y="22809"/>
                    <a:pt x="28912" y="22809"/>
                  </a:cubicBezTo>
                  <a:cubicBezTo>
                    <a:pt x="28728" y="22445"/>
                    <a:pt x="28728" y="22445"/>
                    <a:pt x="28728" y="22445"/>
                  </a:cubicBezTo>
                  <a:cubicBezTo>
                    <a:pt x="28581" y="21693"/>
                    <a:pt x="28581" y="21693"/>
                    <a:pt x="28581" y="21693"/>
                  </a:cubicBezTo>
                  <a:cubicBezTo>
                    <a:pt x="28875" y="21618"/>
                    <a:pt x="28875" y="21618"/>
                    <a:pt x="28875" y="21618"/>
                  </a:cubicBezTo>
                  <a:cubicBezTo>
                    <a:pt x="28943" y="21029"/>
                    <a:pt x="28943" y="21029"/>
                    <a:pt x="28943" y="21029"/>
                  </a:cubicBezTo>
                  <a:cubicBezTo>
                    <a:pt x="28728" y="20503"/>
                    <a:pt x="28728" y="20503"/>
                    <a:pt x="28728" y="20503"/>
                  </a:cubicBezTo>
                  <a:cubicBezTo>
                    <a:pt x="28434" y="20215"/>
                    <a:pt x="28434" y="20215"/>
                    <a:pt x="28434" y="20215"/>
                  </a:cubicBezTo>
                  <a:cubicBezTo>
                    <a:pt x="28000" y="19763"/>
                    <a:pt x="28000" y="19763"/>
                    <a:pt x="28000" y="19763"/>
                  </a:cubicBezTo>
                  <a:cubicBezTo>
                    <a:pt x="28471" y="19763"/>
                    <a:pt x="28471" y="19763"/>
                    <a:pt x="28471" y="19763"/>
                  </a:cubicBezTo>
                  <a:cubicBezTo>
                    <a:pt x="28508" y="19538"/>
                    <a:pt x="28508" y="19538"/>
                    <a:pt x="28508" y="19538"/>
                  </a:cubicBezTo>
                  <a:cubicBezTo>
                    <a:pt x="28875" y="19613"/>
                    <a:pt x="28875" y="19613"/>
                    <a:pt x="28875" y="19613"/>
                  </a:cubicBezTo>
                  <a:cubicBezTo>
                    <a:pt x="29127" y="19914"/>
                    <a:pt x="29127" y="19914"/>
                    <a:pt x="29127" y="19914"/>
                  </a:cubicBezTo>
                  <a:cubicBezTo>
                    <a:pt x="29488" y="19839"/>
                    <a:pt x="29488" y="19839"/>
                    <a:pt x="29488" y="19839"/>
                  </a:cubicBezTo>
                  <a:cubicBezTo>
                    <a:pt x="29819" y="19688"/>
                    <a:pt x="29819" y="19688"/>
                    <a:pt x="29819" y="19688"/>
                  </a:cubicBezTo>
                  <a:cubicBezTo>
                    <a:pt x="29525" y="19174"/>
                    <a:pt x="29525" y="19174"/>
                    <a:pt x="29525" y="19174"/>
                  </a:cubicBezTo>
                  <a:cubicBezTo>
                    <a:pt x="29745" y="19099"/>
                    <a:pt x="29745" y="19099"/>
                    <a:pt x="29745" y="19099"/>
                  </a:cubicBezTo>
                  <a:cubicBezTo>
                    <a:pt x="30033" y="19688"/>
                    <a:pt x="30033" y="19688"/>
                    <a:pt x="30033" y="19688"/>
                  </a:cubicBezTo>
                  <a:cubicBezTo>
                    <a:pt x="30364" y="19763"/>
                    <a:pt x="30364" y="19763"/>
                    <a:pt x="30364" y="19763"/>
                  </a:cubicBezTo>
                  <a:cubicBezTo>
                    <a:pt x="30505" y="20365"/>
                    <a:pt x="30505" y="20365"/>
                    <a:pt x="30505" y="20365"/>
                  </a:cubicBezTo>
                  <a:cubicBezTo>
                    <a:pt x="30762" y="20440"/>
                    <a:pt x="30762" y="20440"/>
                    <a:pt x="30762" y="20440"/>
                  </a:cubicBezTo>
                  <a:cubicBezTo>
                    <a:pt x="30872" y="20879"/>
                    <a:pt x="30872" y="20879"/>
                    <a:pt x="30872" y="20879"/>
                  </a:cubicBezTo>
                  <a:cubicBezTo>
                    <a:pt x="31160" y="21104"/>
                    <a:pt x="31160" y="21104"/>
                    <a:pt x="31160" y="21104"/>
                  </a:cubicBezTo>
                  <a:cubicBezTo>
                    <a:pt x="31307" y="21618"/>
                    <a:pt x="31307" y="21618"/>
                    <a:pt x="31307" y="21618"/>
                  </a:cubicBezTo>
                  <a:cubicBezTo>
                    <a:pt x="31595" y="21844"/>
                    <a:pt x="31595" y="21844"/>
                    <a:pt x="31595" y="21844"/>
                  </a:cubicBezTo>
                  <a:cubicBezTo>
                    <a:pt x="31816" y="22370"/>
                    <a:pt x="31816" y="22370"/>
                    <a:pt x="31816" y="22370"/>
                  </a:cubicBezTo>
                  <a:cubicBezTo>
                    <a:pt x="31889" y="23034"/>
                    <a:pt x="31889" y="23034"/>
                    <a:pt x="31889" y="23034"/>
                  </a:cubicBezTo>
                  <a:cubicBezTo>
                    <a:pt x="31522" y="23699"/>
                    <a:pt x="31522" y="23699"/>
                    <a:pt x="31522" y="23699"/>
                  </a:cubicBezTo>
                  <a:cubicBezTo>
                    <a:pt x="31234" y="24375"/>
                    <a:pt x="31234" y="24375"/>
                    <a:pt x="31234" y="24375"/>
                  </a:cubicBezTo>
                  <a:cubicBezTo>
                    <a:pt x="31381" y="25040"/>
                    <a:pt x="31381" y="25040"/>
                    <a:pt x="31381" y="25040"/>
                  </a:cubicBezTo>
                  <a:cubicBezTo>
                    <a:pt x="30872" y="25190"/>
                    <a:pt x="30872" y="25190"/>
                    <a:pt x="30872" y="25190"/>
                  </a:cubicBezTo>
                  <a:cubicBezTo>
                    <a:pt x="30578" y="25040"/>
                    <a:pt x="30578" y="25040"/>
                    <a:pt x="30578" y="25040"/>
                  </a:cubicBezTo>
                  <a:cubicBezTo>
                    <a:pt x="30290" y="25040"/>
                    <a:pt x="30290" y="25040"/>
                    <a:pt x="30290" y="25040"/>
                  </a:cubicBezTo>
                  <a:cubicBezTo>
                    <a:pt x="29929" y="25566"/>
                    <a:pt x="29929" y="25566"/>
                    <a:pt x="29929" y="25566"/>
                  </a:cubicBezTo>
                  <a:cubicBezTo>
                    <a:pt x="29929" y="26155"/>
                    <a:pt x="29929" y="26155"/>
                    <a:pt x="29929" y="26155"/>
                  </a:cubicBezTo>
                  <a:cubicBezTo>
                    <a:pt x="30364" y="26306"/>
                    <a:pt x="30364" y="26306"/>
                    <a:pt x="30364" y="26306"/>
                  </a:cubicBezTo>
                  <a:cubicBezTo>
                    <a:pt x="30725" y="26230"/>
                    <a:pt x="30725" y="26230"/>
                    <a:pt x="30725" y="26230"/>
                  </a:cubicBezTo>
                  <a:cubicBezTo>
                    <a:pt x="30799" y="25930"/>
                    <a:pt x="30799" y="25930"/>
                    <a:pt x="30799" y="25930"/>
                  </a:cubicBezTo>
                  <a:cubicBezTo>
                    <a:pt x="30946" y="25716"/>
                    <a:pt x="30946" y="25716"/>
                    <a:pt x="30946" y="25716"/>
                  </a:cubicBezTo>
                  <a:cubicBezTo>
                    <a:pt x="31197" y="25854"/>
                    <a:pt x="31197" y="25854"/>
                    <a:pt x="31197" y="25854"/>
                  </a:cubicBezTo>
                  <a:cubicBezTo>
                    <a:pt x="31595" y="26080"/>
                    <a:pt x="31595" y="26080"/>
                    <a:pt x="31595" y="26080"/>
                  </a:cubicBezTo>
                  <a:cubicBezTo>
                    <a:pt x="32000" y="26895"/>
                    <a:pt x="32000" y="26895"/>
                    <a:pt x="32000" y="26895"/>
                  </a:cubicBezTo>
                  <a:cubicBezTo>
                    <a:pt x="32104" y="27346"/>
                    <a:pt x="32104" y="27346"/>
                    <a:pt x="32104" y="27346"/>
                  </a:cubicBezTo>
                  <a:cubicBezTo>
                    <a:pt x="32324" y="27860"/>
                    <a:pt x="32324" y="27860"/>
                    <a:pt x="32324" y="27860"/>
                  </a:cubicBezTo>
                  <a:cubicBezTo>
                    <a:pt x="32686" y="27860"/>
                    <a:pt x="32686" y="27860"/>
                    <a:pt x="32686" y="27860"/>
                  </a:cubicBezTo>
                  <a:cubicBezTo>
                    <a:pt x="33047" y="28536"/>
                    <a:pt x="33047" y="28536"/>
                    <a:pt x="33047" y="28536"/>
                  </a:cubicBezTo>
                  <a:cubicBezTo>
                    <a:pt x="33592" y="28612"/>
                    <a:pt x="33592" y="28612"/>
                    <a:pt x="33592" y="28612"/>
                  </a:cubicBezTo>
                  <a:cubicBezTo>
                    <a:pt x="33960" y="28912"/>
                    <a:pt x="33960" y="28912"/>
                    <a:pt x="33960" y="28912"/>
                  </a:cubicBezTo>
                  <a:cubicBezTo>
                    <a:pt x="33996" y="28461"/>
                    <a:pt x="33996" y="28461"/>
                    <a:pt x="33996" y="28461"/>
                  </a:cubicBezTo>
                  <a:cubicBezTo>
                    <a:pt x="33415" y="27571"/>
                    <a:pt x="33415" y="27571"/>
                    <a:pt x="33415" y="27571"/>
                  </a:cubicBezTo>
                  <a:cubicBezTo>
                    <a:pt x="33157" y="27195"/>
                    <a:pt x="33157" y="27195"/>
                    <a:pt x="33157" y="27195"/>
                  </a:cubicBezTo>
                  <a:cubicBezTo>
                    <a:pt x="33047" y="26744"/>
                    <a:pt x="33047" y="26744"/>
                    <a:pt x="33047" y="26744"/>
                  </a:cubicBezTo>
                  <a:cubicBezTo>
                    <a:pt x="33415" y="27195"/>
                    <a:pt x="33415" y="27195"/>
                    <a:pt x="33415" y="27195"/>
                  </a:cubicBezTo>
                  <a:cubicBezTo>
                    <a:pt x="34064" y="27860"/>
                    <a:pt x="34064" y="27860"/>
                    <a:pt x="34064" y="27860"/>
                  </a:cubicBezTo>
                  <a:cubicBezTo>
                    <a:pt x="34395" y="28236"/>
                    <a:pt x="34395" y="28236"/>
                    <a:pt x="34395" y="28236"/>
                  </a:cubicBezTo>
                  <a:cubicBezTo>
                    <a:pt x="34395" y="27571"/>
                    <a:pt x="34395" y="27571"/>
                    <a:pt x="34395" y="27571"/>
                  </a:cubicBezTo>
                  <a:cubicBezTo>
                    <a:pt x="34609" y="27045"/>
                    <a:pt x="34609" y="27045"/>
                    <a:pt x="34609" y="27045"/>
                  </a:cubicBezTo>
                  <a:cubicBezTo>
                    <a:pt x="34284" y="26681"/>
                    <a:pt x="34284" y="26681"/>
                    <a:pt x="34284" y="26681"/>
                  </a:cubicBezTo>
                  <a:cubicBezTo>
                    <a:pt x="34211" y="25779"/>
                    <a:pt x="34211" y="25779"/>
                    <a:pt x="34211" y="25779"/>
                  </a:cubicBezTo>
                  <a:cubicBezTo>
                    <a:pt x="33776" y="25491"/>
                    <a:pt x="33776" y="25491"/>
                    <a:pt x="33776" y="25491"/>
                  </a:cubicBezTo>
                  <a:cubicBezTo>
                    <a:pt x="33231" y="24300"/>
                    <a:pt x="33231" y="24300"/>
                    <a:pt x="33231" y="24300"/>
                  </a:cubicBezTo>
                  <a:cubicBezTo>
                    <a:pt x="33415" y="24000"/>
                    <a:pt x="33415" y="24000"/>
                    <a:pt x="33415" y="24000"/>
                  </a:cubicBezTo>
                  <a:cubicBezTo>
                    <a:pt x="33592" y="23699"/>
                    <a:pt x="33592" y="23699"/>
                    <a:pt x="33592" y="23699"/>
                  </a:cubicBezTo>
                  <a:cubicBezTo>
                    <a:pt x="34284" y="24751"/>
                    <a:pt x="34284" y="24751"/>
                    <a:pt x="34284" y="24751"/>
                  </a:cubicBezTo>
                  <a:cubicBezTo>
                    <a:pt x="34535" y="25491"/>
                    <a:pt x="34535" y="25491"/>
                    <a:pt x="34535" y="25491"/>
                  </a:cubicBezTo>
                  <a:cubicBezTo>
                    <a:pt x="34830" y="25566"/>
                    <a:pt x="34830" y="25566"/>
                    <a:pt x="34830" y="25566"/>
                  </a:cubicBezTo>
                  <a:cubicBezTo>
                    <a:pt x="34940" y="24751"/>
                    <a:pt x="34940" y="24751"/>
                    <a:pt x="34940" y="24751"/>
                  </a:cubicBezTo>
                  <a:cubicBezTo>
                    <a:pt x="35301" y="24526"/>
                    <a:pt x="35301" y="24526"/>
                    <a:pt x="35301" y="24526"/>
                  </a:cubicBezTo>
                  <a:cubicBezTo>
                    <a:pt x="35338" y="24150"/>
                    <a:pt x="35338" y="24150"/>
                    <a:pt x="35338" y="24150"/>
                  </a:cubicBezTo>
                  <a:cubicBezTo>
                    <a:pt x="35595" y="24150"/>
                    <a:pt x="35595" y="24150"/>
                    <a:pt x="35595" y="24150"/>
                  </a:cubicBezTo>
                  <a:cubicBezTo>
                    <a:pt x="35699" y="23774"/>
                    <a:pt x="35699" y="23774"/>
                    <a:pt x="35699" y="23774"/>
                  </a:cubicBezTo>
                  <a:cubicBezTo>
                    <a:pt x="35663" y="23260"/>
                    <a:pt x="35663" y="23260"/>
                    <a:pt x="35663" y="23260"/>
                  </a:cubicBezTo>
                  <a:cubicBezTo>
                    <a:pt x="35191" y="23260"/>
                    <a:pt x="35191" y="23260"/>
                    <a:pt x="35191" y="23260"/>
                  </a:cubicBezTo>
                  <a:cubicBezTo>
                    <a:pt x="35191" y="22959"/>
                    <a:pt x="35191" y="22959"/>
                    <a:pt x="35191" y="22959"/>
                  </a:cubicBezTo>
                  <a:cubicBezTo>
                    <a:pt x="34903" y="22521"/>
                    <a:pt x="34903" y="22521"/>
                    <a:pt x="34903" y="22521"/>
                  </a:cubicBezTo>
                  <a:cubicBezTo>
                    <a:pt x="34683" y="22445"/>
                    <a:pt x="34683" y="22445"/>
                    <a:pt x="34683" y="22445"/>
                  </a:cubicBezTo>
                  <a:cubicBezTo>
                    <a:pt x="34358" y="22145"/>
                    <a:pt x="34358" y="22145"/>
                    <a:pt x="34358" y="22145"/>
                  </a:cubicBezTo>
                  <a:cubicBezTo>
                    <a:pt x="34137" y="22145"/>
                    <a:pt x="34137" y="22145"/>
                    <a:pt x="34137" y="22145"/>
                  </a:cubicBezTo>
                  <a:cubicBezTo>
                    <a:pt x="34064" y="21769"/>
                    <a:pt x="34064" y="21769"/>
                    <a:pt x="34064" y="21769"/>
                  </a:cubicBezTo>
                  <a:cubicBezTo>
                    <a:pt x="33960" y="21405"/>
                    <a:pt x="33960" y="21405"/>
                    <a:pt x="33960" y="21405"/>
                  </a:cubicBezTo>
                  <a:cubicBezTo>
                    <a:pt x="33562" y="21405"/>
                    <a:pt x="33562" y="21405"/>
                    <a:pt x="33562" y="21405"/>
                  </a:cubicBezTo>
                  <a:cubicBezTo>
                    <a:pt x="33378" y="21405"/>
                    <a:pt x="33378" y="21405"/>
                    <a:pt x="33378" y="21405"/>
                  </a:cubicBezTo>
                  <a:cubicBezTo>
                    <a:pt x="33378" y="20728"/>
                    <a:pt x="33378" y="20728"/>
                    <a:pt x="33378" y="20728"/>
                  </a:cubicBezTo>
                  <a:cubicBezTo>
                    <a:pt x="33666" y="20728"/>
                    <a:pt x="33666" y="20728"/>
                    <a:pt x="33666" y="20728"/>
                  </a:cubicBezTo>
                  <a:cubicBezTo>
                    <a:pt x="33813" y="20503"/>
                    <a:pt x="33813" y="20503"/>
                    <a:pt x="33813" y="20503"/>
                  </a:cubicBezTo>
                  <a:cubicBezTo>
                    <a:pt x="33415" y="20290"/>
                    <a:pt x="33415" y="20290"/>
                    <a:pt x="33415" y="20290"/>
                  </a:cubicBezTo>
                  <a:cubicBezTo>
                    <a:pt x="33488" y="19989"/>
                    <a:pt x="33488" y="19989"/>
                    <a:pt x="33488" y="19989"/>
                  </a:cubicBezTo>
                  <a:cubicBezTo>
                    <a:pt x="33666" y="19914"/>
                    <a:pt x="33666" y="19914"/>
                    <a:pt x="33666" y="19914"/>
                  </a:cubicBezTo>
                  <a:cubicBezTo>
                    <a:pt x="33451" y="19538"/>
                    <a:pt x="33451" y="19538"/>
                    <a:pt x="33451" y="19538"/>
                  </a:cubicBezTo>
                  <a:cubicBezTo>
                    <a:pt x="33120" y="19325"/>
                    <a:pt x="33120" y="19325"/>
                    <a:pt x="33120" y="19325"/>
                  </a:cubicBezTo>
                  <a:cubicBezTo>
                    <a:pt x="33231" y="18949"/>
                    <a:pt x="33231" y="18949"/>
                    <a:pt x="33231" y="18949"/>
                  </a:cubicBezTo>
                  <a:cubicBezTo>
                    <a:pt x="32906" y="18648"/>
                    <a:pt x="32906" y="18648"/>
                    <a:pt x="32906" y="18648"/>
                  </a:cubicBezTo>
                  <a:cubicBezTo>
                    <a:pt x="32539" y="18723"/>
                    <a:pt x="32539" y="18723"/>
                    <a:pt x="32539" y="18723"/>
                  </a:cubicBezTo>
                  <a:cubicBezTo>
                    <a:pt x="32502" y="18360"/>
                    <a:pt x="32502" y="18360"/>
                    <a:pt x="32502" y="18360"/>
                  </a:cubicBezTo>
                  <a:cubicBezTo>
                    <a:pt x="32214" y="18360"/>
                    <a:pt x="32214" y="18360"/>
                    <a:pt x="32214" y="18360"/>
                  </a:cubicBezTo>
                  <a:cubicBezTo>
                    <a:pt x="32067" y="18285"/>
                    <a:pt x="32067" y="18285"/>
                    <a:pt x="32067" y="18285"/>
                  </a:cubicBezTo>
                  <a:cubicBezTo>
                    <a:pt x="32324" y="17909"/>
                    <a:pt x="32324" y="17909"/>
                    <a:pt x="32324" y="17909"/>
                  </a:cubicBezTo>
                  <a:cubicBezTo>
                    <a:pt x="32000" y="17758"/>
                    <a:pt x="32000" y="17758"/>
                    <a:pt x="32000" y="17758"/>
                  </a:cubicBezTo>
                  <a:cubicBezTo>
                    <a:pt x="31558" y="17909"/>
                    <a:pt x="31558" y="17909"/>
                    <a:pt x="31558" y="17909"/>
                  </a:cubicBezTo>
                  <a:cubicBezTo>
                    <a:pt x="31307" y="17382"/>
                    <a:pt x="31307" y="17382"/>
                    <a:pt x="31307" y="17382"/>
                  </a:cubicBezTo>
                  <a:cubicBezTo>
                    <a:pt x="31271" y="17019"/>
                    <a:pt x="31271" y="17019"/>
                    <a:pt x="31271" y="17019"/>
                  </a:cubicBezTo>
                  <a:cubicBezTo>
                    <a:pt x="30977" y="17019"/>
                    <a:pt x="30977" y="17019"/>
                    <a:pt x="30977" y="17019"/>
                  </a:cubicBezTo>
                  <a:cubicBezTo>
                    <a:pt x="30977" y="16643"/>
                    <a:pt x="30977" y="16643"/>
                    <a:pt x="30977" y="16643"/>
                  </a:cubicBezTo>
                  <a:cubicBezTo>
                    <a:pt x="30542" y="16342"/>
                    <a:pt x="30542" y="16342"/>
                    <a:pt x="30542" y="16342"/>
                  </a:cubicBezTo>
                  <a:cubicBezTo>
                    <a:pt x="29996" y="16342"/>
                    <a:pt x="29996" y="16342"/>
                    <a:pt x="29996" y="16342"/>
                  </a:cubicBezTo>
                  <a:cubicBezTo>
                    <a:pt x="29929" y="16643"/>
                    <a:pt x="29929" y="16643"/>
                    <a:pt x="29929" y="16643"/>
                  </a:cubicBezTo>
                  <a:cubicBezTo>
                    <a:pt x="29672" y="16718"/>
                    <a:pt x="29672" y="16718"/>
                    <a:pt x="29672" y="16718"/>
                  </a:cubicBezTo>
                  <a:cubicBezTo>
                    <a:pt x="29415" y="16643"/>
                    <a:pt x="29415" y="16643"/>
                    <a:pt x="29415" y="16643"/>
                  </a:cubicBezTo>
                  <a:cubicBezTo>
                    <a:pt x="29310" y="17019"/>
                    <a:pt x="29310" y="17019"/>
                    <a:pt x="29310" y="17019"/>
                  </a:cubicBezTo>
                  <a:cubicBezTo>
                    <a:pt x="29053" y="17019"/>
                    <a:pt x="29053" y="17019"/>
                    <a:pt x="29053" y="17019"/>
                  </a:cubicBezTo>
                  <a:cubicBezTo>
                    <a:pt x="29016" y="16568"/>
                    <a:pt x="29016" y="16568"/>
                    <a:pt x="29016" y="16568"/>
                  </a:cubicBezTo>
                  <a:cubicBezTo>
                    <a:pt x="29200" y="16054"/>
                    <a:pt x="29200" y="16054"/>
                    <a:pt x="29200" y="16054"/>
                  </a:cubicBezTo>
                  <a:cubicBezTo>
                    <a:pt x="28943" y="15452"/>
                    <a:pt x="28943" y="15452"/>
                    <a:pt x="28943" y="15452"/>
                  </a:cubicBezTo>
                  <a:cubicBezTo>
                    <a:pt x="28802" y="14863"/>
                    <a:pt x="28802" y="14863"/>
                    <a:pt x="28802" y="14863"/>
                  </a:cubicBezTo>
                  <a:cubicBezTo>
                    <a:pt x="28330" y="14863"/>
                    <a:pt x="28330" y="14863"/>
                    <a:pt x="28330" y="14863"/>
                  </a:cubicBezTo>
                  <a:cubicBezTo>
                    <a:pt x="28073" y="15302"/>
                    <a:pt x="28073" y="15302"/>
                    <a:pt x="28073" y="15302"/>
                  </a:cubicBezTo>
                  <a:cubicBezTo>
                    <a:pt x="27748" y="15302"/>
                    <a:pt x="27748" y="15302"/>
                    <a:pt x="27748" y="15302"/>
                  </a:cubicBezTo>
                  <a:cubicBezTo>
                    <a:pt x="27528" y="15603"/>
                    <a:pt x="27528" y="15603"/>
                    <a:pt x="27528" y="15603"/>
                  </a:cubicBezTo>
                  <a:cubicBezTo>
                    <a:pt x="27491" y="16204"/>
                    <a:pt x="27491" y="16204"/>
                    <a:pt x="27491" y="16204"/>
                  </a:cubicBezTo>
                  <a:cubicBezTo>
                    <a:pt x="27675" y="16793"/>
                    <a:pt x="27675" y="16793"/>
                    <a:pt x="27675" y="16793"/>
                  </a:cubicBezTo>
                  <a:cubicBezTo>
                    <a:pt x="27528" y="17169"/>
                    <a:pt x="27528" y="17169"/>
                    <a:pt x="27528" y="17169"/>
                  </a:cubicBezTo>
                  <a:cubicBezTo>
                    <a:pt x="27822" y="17909"/>
                    <a:pt x="27822" y="17909"/>
                    <a:pt x="27822" y="17909"/>
                  </a:cubicBezTo>
                  <a:cubicBezTo>
                    <a:pt x="27601" y="17984"/>
                    <a:pt x="27601" y="17984"/>
                    <a:pt x="27601" y="17984"/>
                  </a:cubicBezTo>
                  <a:cubicBezTo>
                    <a:pt x="27277" y="17382"/>
                    <a:pt x="27277" y="17382"/>
                    <a:pt x="27277" y="17382"/>
                  </a:cubicBezTo>
                  <a:cubicBezTo>
                    <a:pt x="27166" y="16492"/>
                    <a:pt x="27166" y="16492"/>
                    <a:pt x="27166" y="16492"/>
                  </a:cubicBezTo>
                  <a:cubicBezTo>
                    <a:pt x="27130" y="15903"/>
                    <a:pt x="27130" y="15903"/>
                    <a:pt x="27130" y="15903"/>
                  </a:cubicBezTo>
                  <a:cubicBezTo>
                    <a:pt x="27381" y="15302"/>
                    <a:pt x="27381" y="15302"/>
                    <a:pt x="27381" y="15302"/>
                  </a:cubicBezTo>
                  <a:cubicBezTo>
                    <a:pt x="27712" y="14863"/>
                    <a:pt x="27712" y="14863"/>
                    <a:pt x="27712" y="14863"/>
                  </a:cubicBezTo>
                  <a:cubicBezTo>
                    <a:pt x="27240" y="14863"/>
                    <a:pt x="27240" y="14863"/>
                    <a:pt x="27240" y="14863"/>
                  </a:cubicBezTo>
                  <a:cubicBezTo>
                    <a:pt x="26768" y="14938"/>
                    <a:pt x="26768" y="14938"/>
                    <a:pt x="26768" y="14938"/>
                  </a:cubicBezTo>
                  <a:cubicBezTo>
                    <a:pt x="26333" y="15678"/>
                    <a:pt x="26333" y="15678"/>
                    <a:pt x="26333" y="15678"/>
                  </a:cubicBezTo>
                  <a:cubicBezTo>
                    <a:pt x="26076" y="16643"/>
                    <a:pt x="26076" y="16643"/>
                    <a:pt x="26076" y="16643"/>
                  </a:cubicBezTo>
                  <a:cubicBezTo>
                    <a:pt x="26039" y="17909"/>
                    <a:pt x="26039" y="17909"/>
                    <a:pt x="26039" y="17909"/>
                  </a:cubicBezTo>
                  <a:cubicBezTo>
                    <a:pt x="26437" y="18059"/>
                    <a:pt x="26437" y="18059"/>
                    <a:pt x="26437" y="18059"/>
                  </a:cubicBezTo>
                  <a:cubicBezTo>
                    <a:pt x="26732" y="18059"/>
                    <a:pt x="26732" y="18059"/>
                    <a:pt x="26732" y="18059"/>
                  </a:cubicBezTo>
                  <a:cubicBezTo>
                    <a:pt x="26836" y="18573"/>
                    <a:pt x="26836" y="18573"/>
                    <a:pt x="26836" y="18573"/>
                  </a:cubicBezTo>
                  <a:cubicBezTo>
                    <a:pt x="26548" y="18422"/>
                    <a:pt x="26548" y="18422"/>
                    <a:pt x="26548" y="18422"/>
                  </a:cubicBezTo>
                  <a:cubicBezTo>
                    <a:pt x="26186" y="18648"/>
                    <a:pt x="26186" y="18648"/>
                    <a:pt x="26186" y="18648"/>
                  </a:cubicBezTo>
                  <a:cubicBezTo>
                    <a:pt x="26474" y="19174"/>
                    <a:pt x="26474" y="19174"/>
                    <a:pt x="26474" y="19174"/>
                  </a:cubicBezTo>
                  <a:cubicBezTo>
                    <a:pt x="26879" y="19174"/>
                    <a:pt x="26879" y="19174"/>
                    <a:pt x="26879" y="19174"/>
                  </a:cubicBezTo>
                  <a:cubicBezTo>
                    <a:pt x="27056" y="19024"/>
                    <a:pt x="27056" y="19024"/>
                    <a:pt x="27056" y="19024"/>
                  </a:cubicBezTo>
                  <a:cubicBezTo>
                    <a:pt x="27313" y="19400"/>
                    <a:pt x="27313" y="19400"/>
                    <a:pt x="27313" y="19400"/>
                  </a:cubicBezTo>
                  <a:cubicBezTo>
                    <a:pt x="27822" y="19688"/>
                    <a:pt x="27822" y="19688"/>
                    <a:pt x="27822" y="19688"/>
                  </a:cubicBezTo>
                  <a:cubicBezTo>
                    <a:pt x="27528" y="19914"/>
                    <a:pt x="27528" y="19914"/>
                    <a:pt x="27528" y="19914"/>
                  </a:cubicBezTo>
                  <a:cubicBezTo>
                    <a:pt x="27491" y="20440"/>
                    <a:pt x="27491" y="20440"/>
                    <a:pt x="27491" y="20440"/>
                  </a:cubicBezTo>
                  <a:cubicBezTo>
                    <a:pt x="27712" y="20728"/>
                    <a:pt x="27712" y="20728"/>
                    <a:pt x="27712" y="20728"/>
                  </a:cubicBezTo>
                  <a:cubicBezTo>
                    <a:pt x="27381" y="21693"/>
                    <a:pt x="27381" y="21693"/>
                    <a:pt x="27381" y="21693"/>
                  </a:cubicBezTo>
                  <a:cubicBezTo>
                    <a:pt x="27203" y="22445"/>
                    <a:pt x="27203" y="22445"/>
                    <a:pt x="27203" y="22445"/>
                  </a:cubicBezTo>
                  <a:cubicBezTo>
                    <a:pt x="26983" y="22959"/>
                    <a:pt x="26983" y="22959"/>
                    <a:pt x="26983" y="22959"/>
                  </a:cubicBezTo>
                  <a:cubicBezTo>
                    <a:pt x="26732" y="22734"/>
                    <a:pt x="26732" y="22734"/>
                    <a:pt x="26732" y="22734"/>
                  </a:cubicBezTo>
                  <a:cubicBezTo>
                    <a:pt x="26584" y="21919"/>
                    <a:pt x="26584" y="21919"/>
                    <a:pt x="26584" y="21919"/>
                  </a:cubicBezTo>
                  <a:cubicBezTo>
                    <a:pt x="26732" y="21405"/>
                    <a:pt x="26732" y="21405"/>
                    <a:pt x="26732" y="21405"/>
                  </a:cubicBezTo>
                  <a:cubicBezTo>
                    <a:pt x="26297" y="20653"/>
                    <a:pt x="26297" y="20653"/>
                    <a:pt x="26297" y="20653"/>
                  </a:cubicBezTo>
                  <a:cubicBezTo>
                    <a:pt x="25966" y="21255"/>
                    <a:pt x="25966" y="21255"/>
                    <a:pt x="25966" y="21255"/>
                  </a:cubicBezTo>
                  <a:cubicBezTo>
                    <a:pt x="25457" y="20139"/>
                    <a:pt x="25457" y="20139"/>
                    <a:pt x="25457" y="20139"/>
                  </a:cubicBezTo>
                  <a:cubicBezTo>
                    <a:pt x="25280" y="19989"/>
                    <a:pt x="25280" y="19989"/>
                    <a:pt x="25280" y="19989"/>
                  </a:cubicBezTo>
                  <a:cubicBezTo>
                    <a:pt x="25316" y="19400"/>
                    <a:pt x="25316" y="19400"/>
                    <a:pt x="25316" y="19400"/>
                  </a:cubicBezTo>
                  <a:cubicBezTo>
                    <a:pt x="25243" y="18723"/>
                    <a:pt x="25243" y="18723"/>
                    <a:pt x="25243" y="18723"/>
                  </a:cubicBezTo>
                  <a:cubicBezTo>
                    <a:pt x="25022" y="18723"/>
                    <a:pt x="25022" y="18723"/>
                    <a:pt x="25022" y="18723"/>
                  </a:cubicBezTo>
                  <a:cubicBezTo>
                    <a:pt x="25022" y="18134"/>
                    <a:pt x="25022" y="18134"/>
                    <a:pt x="25022" y="18134"/>
                  </a:cubicBezTo>
                  <a:cubicBezTo>
                    <a:pt x="24661" y="17533"/>
                    <a:pt x="24661" y="17533"/>
                    <a:pt x="24661" y="17533"/>
                  </a:cubicBezTo>
                  <a:cubicBezTo>
                    <a:pt x="24226" y="17533"/>
                    <a:pt x="24226" y="17533"/>
                    <a:pt x="24226" y="17533"/>
                  </a:cubicBezTo>
                  <a:cubicBezTo>
                    <a:pt x="24153" y="17833"/>
                    <a:pt x="24153" y="17833"/>
                    <a:pt x="24153" y="17833"/>
                  </a:cubicBezTo>
                  <a:cubicBezTo>
                    <a:pt x="23932" y="17909"/>
                    <a:pt x="23932" y="17909"/>
                    <a:pt x="23932" y="17909"/>
                  </a:cubicBezTo>
                  <a:cubicBezTo>
                    <a:pt x="23754" y="18498"/>
                    <a:pt x="23754" y="18498"/>
                    <a:pt x="23754" y="18498"/>
                  </a:cubicBezTo>
                  <a:cubicBezTo>
                    <a:pt x="23859" y="18949"/>
                    <a:pt x="23859" y="18949"/>
                    <a:pt x="23859" y="18949"/>
                  </a:cubicBezTo>
                  <a:cubicBezTo>
                    <a:pt x="23785" y="19325"/>
                    <a:pt x="23785" y="19325"/>
                    <a:pt x="23785" y="19325"/>
                  </a:cubicBezTo>
                  <a:cubicBezTo>
                    <a:pt x="24153" y="19914"/>
                    <a:pt x="24153" y="19914"/>
                    <a:pt x="24153" y="19914"/>
                  </a:cubicBezTo>
                  <a:cubicBezTo>
                    <a:pt x="24477" y="20290"/>
                    <a:pt x="24477" y="20290"/>
                    <a:pt x="24477" y="20290"/>
                  </a:cubicBezTo>
                  <a:cubicBezTo>
                    <a:pt x="24367" y="20804"/>
                    <a:pt x="24367" y="20804"/>
                    <a:pt x="24367" y="20804"/>
                  </a:cubicBezTo>
                  <a:cubicBezTo>
                    <a:pt x="24006" y="20653"/>
                    <a:pt x="24006" y="20653"/>
                    <a:pt x="24006" y="20653"/>
                  </a:cubicBezTo>
                  <a:cubicBezTo>
                    <a:pt x="24116" y="21330"/>
                    <a:pt x="24116" y="21330"/>
                    <a:pt x="24116" y="21330"/>
                  </a:cubicBezTo>
                  <a:cubicBezTo>
                    <a:pt x="24441" y="21255"/>
                    <a:pt x="24441" y="21255"/>
                    <a:pt x="24441" y="21255"/>
                  </a:cubicBezTo>
                  <a:cubicBezTo>
                    <a:pt x="24771" y="20804"/>
                    <a:pt x="24771" y="20804"/>
                    <a:pt x="24771" y="20804"/>
                  </a:cubicBezTo>
                  <a:cubicBezTo>
                    <a:pt x="24771" y="21480"/>
                    <a:pt x="24771" y="21480"/>
                    <a:pt x="24771" y="21480"/>
                  </a:cubicBezTo>
                  <a:cubicBezTo>
                    <a:pt x="24189" y="22145"/>
                    <a:pt x="24189" y="22145"/>
                    <a:pt x="24189" y="22145"/>
                  </a:cubicBezTo>
                  <a:cubicBezTo>
                    <a:pt x="24226" y="23034"/>
                    <a:pt x="24226" y="23034"/>
                    <a:pt x="24226" y="23034"/>
                  </a:cubicBezTo>
                  <a:cubicBezTo>
                    <a:pt x="23828" y="22583"/>
                    <a:pt x="23828" y="22583"/>
                    <a:pt x="23828" y="22583"/>
                  </a:cubicBezTo>
                  <a:cubicBezTo>
                    <a:pt x="23932" y="21919"/>
                    <a:pt x="23932" y="21919"/>
                    <a:pt x="23932" y="21919"/>
                  </a:cubicBezTo>
                  <a:cubicBezTo>
                    <a:pt x="23718" y="21919"/>
                    <a:pt x="23718" y="21919"/>
                    <a:pt x="23718" y="21919"/>
                  </a:cubicBezTo>
                  <a:cubicBezTo>
                    <a:pt x="23681" y="21330"/>
                    <a:pt x="23681" y="21330"/>
                    <a:pt x="23681" y="21330"/>
                  </a:cubicBezTo>
                  <a:cubicBezTo>
                    <a:pt x="23895" y="21330"/>
                    <a:pt x="23895" y="21330"/>
                    <a:pt x="23895" y="21330"/>
                  </a:cubicBezTo>
                  <a:cubicBezTo>
                    <a:pt x="23828" y="20440"/>
                    <a:pt x="23828" y="20440"/>
                    <a:pt x="23828" y="20440"/>
                  </a:cubicBezTo>
                  <a:cubicBezTo>
                    <a:pt x="23283" y="19839"/>
                    <a:pt x="23283" y="19839"/>
                    <a:pt x="23283" y="19839"/>
                  </a:cubicBezTo>
                  <a:cubicBezTo>
                    <a:pt x="23173" y="20503"/>
                    <a:pt x="23173" y="20503"/>
                    <a:pt x="23173" y="20503"/>
                  </a:cubicBezTo>
                  <a:cubicBezTo>
                    <a:pt x="22842" y="20804"/>
                    <a:pt x="22842" y="20804"/>
                    <a:pt x="22842" y="20804"/>
                  </a:cubicBezTo>
                  <a:cubicBezTo>
                    <a:pt x="23350" y="21480"/>
                    <a:pt x="23350" y="21480"/>
                    <a:pt x="23350" y="21480"/>
                  </a:cubicBezTo>
                  <a:cubicBezTo>
                    <a:pt x="23136" y="21844"/>
                    <a:pt x="23136" y="21844"/>
                    <a:pt x="23136" y="21844"/>
                  </a:cubicBezTo>
                  <a:cubicBezTo>
                    <a:pt x="23026" y="22370"/>
                    <a:pt x="23026" y="22370"/>
                    <a:pt x="23026" y="22370"/>
                  </a:cubicBezTo>
                  <a:cubicBezTo>
                    <a:pt x="22082" y="22445"/>
                    <a:pt x="22082" y="22445"/>
                    <a:pt x="22082" y="22445"/>
                  </a:cubicBezTo>
                  <a:cubicBezTo>
                    <a:pt x="21611" y="22069"/>
                    <a:pt x="21611" y="22069"/>
                    <a:pt x="21611" y="22069"/>
                  </a:cubicBezTo>
                  <a:cubicBezTo>
                    <a:pt x="21280" y="21919"/>
                    <a:pt x="21280" y="21919"/>
                    <a:pt x="21280" y="21919"/>
                  </a:cubicBezTo>
                  <a:cubicBezTo>
                    <a:pt x="20808" y="21405"/>
                    <a:pt x="20808" y="21405"/>
                    <a:pt x="20808" y="21405"/>
                  </a:cubicBezTo>
                  <a:cubicBezTo>
                    <a:pt x="20483" y="21769"/>
                    <a:pt x="20483" y="21769"/>
                    <a:pt x="20483" y="21769"/>
                  </a:cubicBezTo>
                  <a:cubicBezTo>
                    <a:pt x="20012" y="22220"/>
                    <a:pt x="20012" y="22220"/>
                    <a:pt x="20012" y="22220"/>
                  </a:cubicBezTo>
                  <a:cubicBezTo>
                    <a:pt x="20122" y="22809"/>
                    <a:pt x="20122" y="22809"/>
                    <a:pt x="20122" y="22809"/>
                  </a:cubicBezTo>
                  <a:cubicBezTo>
                    <a:pt x="20049" y="23774"/>
                    <a:pt x="20049" y="23774"/>
                    <a:pt x="20049" y="23774"/>
                  </a:cubicBezTo>
                  <a:cubicBezTo>
                    <a:pt x="19754" y="22671"/>
                    <a:pt x="19754" y="22671"/>
                    <a:pt x="19754" y="22671"/>
                  </a:cubicBezTo>
                  <a:cubicBezTo>
                    <a:pt x="19283" y="22220"/>
                    <a:pt x="19283" y="22220"/>
                    <a:pt x="19283" y="22220"/>
                  </a:cubicBezTo>
                  <a:cubicBezTo>
                    <a:pt x="18774" y="22445"/>
                    <a:pt x="18774" y="22445"/>
                    <a:pt x="18774" y="22445"/>
                  </a:cubicBezTo>
                  <a:cubicBezTo>
                    <a:pt x="17617" y="22220"/>
                    <a:pt x="17617" y="22220"/>
                    <a:pt x="17617" y="22220"/>
                  </a:cubicBezTo>
                  <a:cubicBezTo>
                    <a:pt x="17617" y="21919"/>
                    <a:pt x="17617" y="21919"/>
                    <a:pt x="17617" y="21919"/>
                  </a:cubicBezTo>
                  <a:cubicBezTo>
                    <a:pt x="18015" y="21618"/>
                    <a:pt x="18015" y="21618"/>
                    <a:pt x="18015" y="21618"/>
                  </a:cubicBezTo>
                  <a:cubicBezTo>
                    <a:pt x="17433" y="21029"/>
                    <a:pt x="17433" y="21029"/>
                    <a:pt x="17433" y="21029"/>
                  </a:cubicBezTo>
                  <a:cubicBezTo>
                    <a:pt x="17071" y="21029"/>
                    <a:pt x="17071" y="21029"/>
                    <a:pt x="17071" y="21029"/>
                  </a:cubicBezTo>
                  <a:cubicBezTo>
                    <a:pt x="16018" y="20440"/>
                    <a:pt x="16018" y="20440"/>
                    <a:pt x="16018" y="20440"/>
                  </a:cubicBezTo>
                  <a:cubicBezTo>
                    <a:pt x="15761" y="19989"/>
                    <a:pt x="15761" y="19989"/>
                    <a:pt x="15761" y="19989"/>
                  </a:cubicBezTo>
                  <a:cubicBezTo>
                    <a:pt x="15289" y="19839"/>
                    <a:pt x="15289" y="19839"/>
                    <a:pt x="15289" y="19839"/>
                  </a:cubicBezTo>
                  <a:cubicBezTo>
                    <a:pt x="15001" y="19914"/>
                    <a:pt x="15001" y="19914"/>
                    <a:pt x="15001" y="19914"/>
                  </a:cubicBezTo>
                  <a:cubicBezTo>
                    <a:pt x="14891" y="20290"/>
                    <a:pt x="14891" y="20290"/>
                    <a:pt x="14891" y="20290"/>
                  </a:cubicBezTo>
                  <a:cubicBezTo>
                    <a:pt x="14633" y="20440"/>
                    <a:pt x="14633" y="20440"/>
                    <a:pt x="14633" y="20440"/>
                  </a:cubicBezTo>
                  <a:cubicBezTo>
                    <a:pt x="14346" y="19538"/>
                    <a:pt x="14346" y="19538"/>
                    <a:pt x="14346" y="19538"/>
                  </a:cubicBezTo>
                  <a:cubicBezTo>
                    <a:pt x="14199" y="20290"/>
                    <a:pt x="14199" y="20290"/>
                    <a:pt x="14199" y="20290"/>
                  </a:cubicBezTo>
                  <a:cubicBezTo>
                    <a:pt x="13874" y="20215"/>
                    <a:pt x="13874" y="20215"/>
                    <a:pt x="13874" y="20215"/>
                  </a:cubicBezTo>
                  <a:cubicBezTo>
                    <a:pt x="13580" y="19174"/>
                    <a:pt x="13580" y="19174"/>
                    <a:pt x="13580" y="19174"/>
                  </a:cubicBezTo>
                  <a:cubicBezTo>
                    <a:pt x="13218" y="18949"/>
                    <a:pt x="13218" y="18949"/>
                    <a:pt x="13218" y="18949"/>
                  </a:cubicBezTo>
                  <a:cubicBezTo>
                    <a:pt x="13108" y="19688"/>
                    <a:pt x="13108" y="19688"/>
                    <a:pt x="13108" y="19688"/>
                  </a:cubicBezTo>
                  <a:cubicBezTo>
                    <a:pt x="12894" y="20064"/>
                    <a:pt x="12894" y="20064"/>
                    <a:pt x="12894" y="20064"/>
                  </a:cubicBezTo>
                  <a:cubicBezTo>
                    <a:pt x="12526" y="20215"/>
                    <a:pt x="12526" y="20215"/>
                    <a:pt x="12526" y="20215"/>
                  </a:cubicBezTo>
                  <a:cubicBezTo>
                    <a:pt x="12091" y="20503"/>
                    <a:pt x="12091" y="20503"/>
                    <a:pt x="12091" y="20503"/>
                  </a:cubicBezTo>
                  <a:cubicBezTo>
                    <a:pt x="11620" y="20954"/>
                    <a:pt x="11620" y="20954"/>
                    <a:pt x="11620" y="20954"/>
                  </a:cubicBezTo>
                  <a:cubicBezTo>
                    <a:pt x="11987" y="20290"/>
                    <a:pt x="11987" y="20290"/>
                    <a:pt x="11987" y="20290"/>
                  </a:cubicBezTo>
                  <a:cubicBezTo>
                    <a:pt x="12385" y="20064"/>
                    <a:pt x="12385" y="20064"/>
                    <a:pt x="12385" y="20064"/>
                  </a:cubicBezTo>
                  <a:cubicBezTo>
                    <a:pt x="12673" y="19839"/>
                    <a:pt x="12673" y="19839"/>
                    <a:pt x="12673" y="19839"/>
                  </a:cubicBezTo>
                  <a:cubicBezTo>
                    <a:pt x="12784" y="19475"/>
                    <a:pt x="12784" y="19475"/>
                    <a:pt x="12784" y="19475"/>
                  </a:cubicBezTo>
                  <a:cubicBezTo>
                    <a:pt x="12637" y="19400"/>
                    <a:pt x="12637" y="19400"/>
                    <a:pt x="12637" y="19400"/>
                  </a:cubicBezTo>
                  <a:cubicBezTo>
                    <a:pt x="12165" y="19688"/>
                    <a:pt x="12165" y="19688"/>
                    <a:pt x="12165" y="19688"/>
                  </a:cubicBezTo>
                  <a:cubicBezTo>
                    <a:pt x="11620" y="20215"/>
                    <a:pt x="11620" y="20215"/>
                    <a:pt x="11620" y="20215"/>
                  </a:cubicBezTo>
                  <a:cubicBezTo>
                    <a:pt x="11332" y="20215"/>
                    <a:pt x="11332" y="20215"/>
                    <a:pt x="11332" y="20215"/>
                  </a:cubicBezTo>
                  <a:cubicBezTo>
                    <a:pt x="11038" y="20215"/>
                    <a:pt x="11038" y="20215"/>
                    <a:pt x="11038" y="20215"/>
                  </a:cubicBezTo>
                  <a:cubicBezTo>
                    <a:pt x="10493" y="20879"/>
                    <a:pt x="10493" y="20879"/>
                    <a:pt x="10493" y="20879"/>
                  </a:cubicBezTo>
                  <a:cubicBezTo>
                    <a:pt x="9947" y="20728"/>
                    <a:pt x="9947" y="20728"/>
                    <a:pt x="9947" y="20728"/>
                  </a:cubicBezTo>
                  <a:cubicBezTo>
                    <a:pt x="9513" y="20064"/>
                    <a:pt x="9513" y="20064"/>
                    <a:pt x="9513" y="20064"/>
                  </a:cubicBezTo>
                  <a:cubicBezTo>
                    <a:pt x="8716" y="19989"/>
                    <a:pt x="8716" y="19989"/>
                    <a:pt x="8716" y="19989"/>
                  </a:cubicBezTo>
                  <a:cubicBezTo>
                    <a:pt x="8428" y="19688"/>
                    <a:pt x="8428" y="19688"/>
                    <a:pt x="8428" y="19688"/>
                  </a:cubicBezTo>
                  <a:cubicBezTo>
                    <a:pt x="8024" y="19538"/>
                    <a:pt x="8024" y="19538"/>
                    <a:pt x="8024" y="19538"/>
                  </a:cubicBezTo>
                  <a:cubicBezTo>
                    <a:pt x="7552" y="19688"/>
                    <a:pt x="7552" y="19688"/>
                    <a:pt x="7552" y="19688"/>
                  </a:cubicBezTo>
                  <a:cubicBezTo>
                    <a:pt x="7228" y="19400"/>
                    <a:pt x="7228" y="19400"/>
                    <a:pt x="7228" y="19400"/>
                  </a:cubicBezTo>
                  <a:cubicBezTo>
                    <a:pt x="6719" y="19400"/>
                    <a:pt x="6719" y="19400"/>
                    <a:pt x="6719" y="19400"/>
                  </a:cubicBezTo>
                  <a:cubicBezTo>
                    <a:pt x="6174" y="19099"/>
                    <a:pt x="6174" y="19099"/>
                    <a:pt x="6174" y="19099"/>
                  </a:cubicBezTo>
                  <a:cubicBezTo>
                    <a:pt x="5702" y="19099"/>
                    <a:pt x="5702" y="19099"/>
                    <a:pt x="5702" y="19099"/>
                  </a:cubicBezTo>
                  <a:cubicBezTo>
                    <a:pt x="5304" y="19099"/>
                    <a:pt x="5304" y="19099"/>
                    <a:pt x="5304" y="19099"/>
                  </a:cubicBezTo>
                  <a:cubicBezTo>
                    <a:pt x="5194" y="18573"/>
                    <a:pt x="5194" y="18573"/>
                    <a:pt x="5194" y="18573"/>
                  </a:cubicBezTo>
                  <a:cubicBezTo>
                    <a:pt x="4428" y="18498"/>
                    <a:pt x="4428" y="18498"/>
                    <a:pt x="4428" y="18498"/>
                  </a:cubicBezTo>
                  <a:cubicBezTo>
                    <a:pt x="4104" y="18573"/>
                    <a:pt x="4104" y="18573"/>
                    <a:pt x="4104" y="18573"/>
                  </a:cubicBezTo>
                  <a:cubicBezTo>
                    <a:pt x="4214" y="18209"/>
                    <a:pt x="4214" y="18209"/>
                    <a:pt x="4214" y="18209"/>
                  </a:cubicBezTo>
                  <a:cubicBezTo>
                    <a:pt x="3742" y="18134"/>
                    <a:pt x="3742" y="18134"/>
                    <a:pt x="3742" y="18134"/>
                  </a:cubicBezTo>
                  <a:cubicBezTo>
                    <a:pt x="3338" y="18648"/>
                    <a:pt x="3338" y="18648"/>
                    <a:pt x="3338" y="18648"/>
                  </a:cubicBezTo>
                  <a:cubicBezTo>
                    <a:pt x="2725" y="18648"/>
                    <a:pt x="2725" y="18648"/>
                    <a:pt x="2725" y="18648"/>
                  </a:cubicBezTo>
                  <a:cubicBezTo>
                    <a:pt x="2254" y="19325"/>
                    <a:pt x="2254" y="19325"/>
                    <a:pt x="2254" y="19325"/>
                  </a:cubicBezTo>
                  <a:cubicBezTo>
                    <a:pt x="1886" y="19325"/>
                    <a:pt x="1886" y="19325"/>
                    <a:pt x="1886" y="19325"/>
                  </a:cubicBezTo>
                  <a:cubicBezTo>
                    <a:pt x="1562" y="19839"/>
                    <a:pt x="1562" y="19839"/>
                    <a:pt x="1562" y="19839"/>
                  </a:cubicBezTo>
                  <a:cubicBezTo>
                    <a:pt x="1525" y="20503"/>
                    <a:pt x="1525" y="20503"/>
                    <a:pt x="1525" y="20503"/>
                  </a:cubicBezTo>
                  <a:cubicBezTo>
                    <a:pt x="1127" y="21029"/>
                    <a:pt x="1127" y="21029"/>
                    <a:pt x="1127" y="21029"/>
                  </a:cubicBezTo>
                  <a:cubicBezTo>
                    <a:pt x="508" y="21029"/>
                    <a:pt x="508" y="21029"/>
                    <a:pt x="508" y="21029"/>
                  </a:cubicBezTo>
                  <a:cubicBezTo>
                    <a:pt x="398" y="21769"/>
                    <a:pt x="398" y="21769"/>
                    <a:pt x="398" y="21769"/>
                  </a:cubicBezTo>
                  <a:cubicBezTo>
                    <a:pt x="1127" y="22445"/>
                    <a:pt x="1127" y="22445"/>
                    <a:pt x="1127" y="22445"/>
                  </a:cubicBezTo>
                  <a:cubicBezTo>
                    <a:pt x="1341" y="23110"/>
                    <a:pt x="1341" y="23110"/>
                    <a:pt x="1341" y="23110"/>
                  </a:cubicBezTo>
                  <a:cubicBezTo>
                    <a:pt x="1745" y="23410"/>
                    <a:pt x="1745" y="23410"/>
                    <a:pt x="1745" y="23410"/>
                  </a:cubicBezTo>
                  <a:cubicBezTo>
                    <a:pt x="2033" y="24225"/>
                    <a:pt x="2033" y="24225"/>
                    <a:pt x="2033" y="24225"/>
                  </a:cubicBezTo>
                  <a:cubicBezTo>
                    <a:pt x="1635" y="24375"/>
                    <a:pt x="1635" y="24375"/>
                    <a:pt x="1635" y="24375"/>
                  </a:cubicBezTo>
                  <a:cubicBezTo>
                    <a:pt x="1267" y="24225"/>
                    <a:pt x="1267" y="24225"/>
                    <a:pt x="1267" y="24225"/>
                  </a:cubicBezTo>
                  <a:cubicBezTo>
                    <a:pt x="1231" y="23561"/>
                    <a:pt x="1231" y="23561"/>
                    <a:pt x="1231" y="23561"/>
                  </a:cubicBezTo>
                  <a:cubicBezTo>
                    <a:pt x="796" y="24075"/>
                    <a:pt x="796" y="24075"/>
                    <a:pt x="796" y="24075"/>
                  </a:cubicBezTo>
                  <a:cubicBezTo>
                    <a:pt x="434" y="24150"/>
                    <a:pt x="434" y="24150"/>
                    <a:pt x="434" y="24150"/>
                  </a:cubicBezTo>
                  <a:cubicBezTo>
                    <a:pt x="0" y="24814"/>
                    <a:pt x="0" y="24814"/>
                    <a:pt x="0" y="24814"/>
                  </a:cubicBezTo>
                  <a:cubicBezTo>
                    <a:pt x="183" y="25115"/>
                    <a:pt x="183" y="25115"/>
                    <a:pt x="183" y="25115"/>
                  </a:cubicBezTo>
                  <a:cubicBezTo>
                    <a:pt x="434" y="25491"/>
                    <a:pt x="434" y="25491"/>
                    <a:pt x="434" y="25491"/>
                  </a:cubicBezTo>
                  <a:cubicBezTo>
                    <a:pt x="581" y="26230"/>
                    <a:pt x="581" y="26230"/>
                    <a:pt x="581" y="26230"/>
                  </a:cubicBezTo>
                  <a:cubicBezTo>
                    <a:pt x="1709" y="26005"/>
                    <a:pt x="1709" y="26005"/>
                    <a:pt x="1709" y="26005"/>
                  </a:cubicBezTo>
                  <a:cubicBezTo>
                    <a:pt x="1996" y="25641"/>
                    <a:pt x="1996" y="25641"/>
                    <a:pt x="1996" y="25641"/>
                  </a:cubicBezTo>
                  <a:cubicBezTo>
                    <a:pt x="2284" y="25716"/>
                    <a:pt x="2284" y="25716"/>
                    <a:pt x="2284" y="25716"/>
                  </a:cubicBezTo>
                  <a:cubicBezTo>
                    <a:pt x="2217" y="26381"/>
                    <a:pt x="2217" y="26381"/>
                    <a:pt x="2217" y="26381"/>
                  </a:cubicBezTo>
                  <a:cubicBezTo>
                    <a:pt x="2217" y="27195"/>
                    <a:pt x="2217" y="27195"/>
                    <a:pt x="2217" y="27195"/>
                  </a:cubicBezTo>
                  <a:cubicBezTo>
                    <a:pt x="1813" y="27195"/>
                    <a:pt x="1813" y="27195"/>
                    <a:pt x="1813" y="27195"/>
                  </a:cubicBezTo>
                  <a:cubicBezTo>
                    <a:pt x="1415" y="27496"/>
                    <a:pt x="1415" y="27496"/>
                    <a:pt x="1415" y="27496"/>
                  </a:cubicBezTo>
                  <a:cubicBezTo>
                    <a:pt x="1053" y="27421"/>
                    <a:pt x="1053" y="27421"/>
                    <a:pt x="1053" y="27421"/>
                  </a:cubicBezTo>
                  <a:cubicBezTo>
                    <a:pt x="943" y="28236"/>
                    <a:pt x="943" y="28236"/>
                    <a:pt x="943" y="28236"/>
                  </a:cubicBezTo>
                  <a:cubicBezTo>
                    <a:pt x="545" y="28975"/>
                    <a:pt x="545" y="28975"/>
                    <a:pt x="545" y="28975"/>
                  </a:cubicBezTo>
                  <a:cubicBezTo>
                    <a:pt x="618" y="29501"/>
                    <a:pt x="618" y="29501"/>
                    <a:pt x="618" y="29501"/>
                  </a:cubicBezTo>
                  <a:cubicBezTo>
                    <a:pt x="796" y="29577"/>
                    <a:pt x="796" y="29577"/>
                    <a:pt x="796" y="29577"/>
                  </a:cubicBezTo>
                  <a:cubicBezTo>
                    <a:pt x="869" y="30015"/>
                    <a:pt x="869" y="30015"/>
                    <a:pt x="869" y="30015"/>
                  </a:cubicBezTo>
                  <a:cubicBezTo>
                    <a:pt x="1053" y="30692"/>
                    <a:pt x="1053" y="30692"/>
                    <a:pt x="1053" y="30692"/>
                  </a:cubicBezTo>
                  <a:cubicBezTo>
                    <a:pt x="1525" y="31055"/>
                    <a:pt x="1525" y="31055"/>
                    <a:pt x="1525" y="31055"/>
                  </a:cubicBezTo>
                  <a:cubicBezTo>
                    <a:pt x="1745" y="30466"/>
                    <a:pt x="1745" y="30466"/>
                    <a:pt x="1745" y="30466"/>
                  </a:cubicBezTo>
                  <a:cubicBezTo>
                    <a:pt x="1996" y="31206"/>
                    <a:pt x="1996" y="31206"/>
                    <a:pt x="1996" y="31206"/>
                  </a:cubicBezTo>
                  <a:cubicBezTo>
                    <a:pt x="1960" y="32246"/>
                    <a:pt x="1960" y="32246"/>
                    <a:pt x="1960" y="32246"/>
                  </a:cubicBezTo>
                  <a:cubicBezTo>
                    <a:pt x="2180" y="32246"/>
                    <a:pt x="2180" y="32246"/>
                    <a:pt x="2180" y="32246"/>
                  </a:cubicBezTo>
                  <a:cubicBezTo>
                    <a:pt x="2358" y="32020"/>
                    <a:pt x="2358" y="32020"/>
                    <a:pt x="2358" y="32020"/>
                  </a:cubicBezTo>
                  <a:cubicBezTo>
                    <a:pt x="2725" y="32020"/>
                    <a:pt x="2725" y="32020"/>
                    <a:pt x="2725" y="32020"/>
                  </a:cubicBezTo>
                  <a:cubicBezTo>
                    <a:pt x="2977" y="32246"/>
                    <a:pt x="2977" y="32246"/>
                    <a:pt x="2977" y="32246"/>
                  </a:cubicBezTo>
                  <a:cubicBezTo>
                    <a:pt x="3087" y="31807"/>
                    <a:pt x="3087" y="31807"/>
                    <a:pt x="3087" y="31807"/>
                  </a:cubicBezTo>
                  <a:cubicBezTo>
                    <a:pt x="3338" y="32171"/>
                    <a:pt x="3338" y="32171"/>
                    <a:pt x="3338" y="32171"/>
                  </a:cubicBezTo>
                  <a:cubicBezTo>
                    <a:pt x="3595" y="31883"/>
                    <a:pt x="3595" y="31883"/>
                    <a:pt x="3595" y="31883"/>
                  </a:cubicBezTo>
                  <a:cubicBezTo>
                    <a:pt x="3595" y="31883"/>
                    <a:pt x="3448" y="32547"/>
                    <a:pt x="3448" y="32772"/>
                  </a:cubicBezTo>
                  <a:cubicBezTo>
                    <a:pt x="3448" y="32985"/>
                    <a:pt x="3234" y="33286"/>
                    <a:pt x="3124" y="33361"/>
                  </a:cubicBezTo>
                  <a:cubicBezTo>
                    <a:pt x="3013" y="33512"/>
                    <a:pt x="2578" y="34251"/>
                    <a:pt x="2578" y="34251"/>
                  </a:cubicBezTo>
                  <a:cubicBezTo>
                    <a:pt x="2395" y="34778"/>
                    <a:pt x="2395" y="34778"/>
                    <a:pt x="2395" y="34778"/>
                  </a:cubicBezTo>
                  <a:cubicBezTo>
                    <a:pt x="2033" y="34778"/>
                    <a:pt x="2033" y="34778"/>
                    <a:pt x="2033" y="34778"/>
                  </a:cubicBezTo>
                  <a:cubicBezTo>
                    <a:pt x="1709" y="35291"/>
                    <a:pt x="1709" y="35291"/>
                    <a:pt x="1709" y="35291"/>
                  </a:cubicBezTo>
                  <a:cubicBezTo>
                    <a:pt x="1231" y="35517"/>
                    <a:pt x="1231" y="35517"/>
                    <a:pt x="1231" y="35517"/>
                  </a:cubicBezTo>
                  <a:cubicBezTo>
                    <a:pt x="833" y="36181"/>
                    <a:pt x="833" y="36181"/>
                    <a:pt x="833" y="36181"/>
                  </a:cubicBezTo>
                  <a:cubicBezTo>
                    <a:pt x="1053" y="36407"/>
                    <a:pt x="1053" y="36407"/>
                    <a:pt x="1053" y="36407"/>
                  </a:cubicBezTo>
                  <a:cubicBezTo>
                    <a:pt x="1451" y="35818"/>
                    <a:pt x="1451" y="35818"/>
                    <a:pt x="1451" y="35818"/>
                  </a:cubicBezTo>
                  <a:cubicBezTo>
                    <a:pt x="1709" y="35743"/>
                    <a:pt x="1709" y="35743"/>
                    <a:pt x="1709" y="35743"/>
                  </a:cubicBezTo>
                  <a:cubicBezTo>
                    <a:pt x="2143" y="35291"/>
                    <a:pt x="2143" y="35291"/>
                    <a:pt x="2143" y="35291"/>
                  </a:cubicBezTo>
                  <a:cubicBezTo>
                    <a:pt x="2652" y="34853"/>
                    <a:pt x="2652" y="34853"/>
                    <a:pt x="2652" y="34853"/>
                  </a:cubicBezTo>
                  <a:cubicBezTo>
                    <a:pt x="3632" y="33888"/>
                    <a:pt x="3632" y="33888"/>
                    <a:pt x="3632" y="33888"/>
                  </a:cubicBezTo>
                  <a:cubicBezTo>
                    <a:pt x="3773" y="33286"/>
                    <a:pt x="3773" y="33286"/>
                    <a:pt x="3773" y="33286"/>
                  </a:cubicBezTo>
                  <a:cubicBezTo>
                    <a:pt x="4833" y="32096"/>
                    <a:pt x="4833" y="32096"/>
                    <a:pt x="4833" y="32096"/>
                  </a:cubicBezTo>
                  <a:cubicBezTo>
                    <a:pt x="4539" y="31281"/>
                    <a:pt x="4539" y="31281"/>
                    <a:pt x="4539" y="31281"/>
                  </a:cubicBezTo>
                  <a:cubicBezTo>
                    <a:pt x="5084" y="30692"/>
                    <a:pt x="5084" y="30692"/>
                    <a:pt x="5084" y="30692"/>
                  </a:cubicBezTo>
                  <a:cubicBezTo>
                    <a:pt x="5335" y="29727"/>
                    <a:pt x="5335" y="29727"/>
                    <a:pt x="5335" y="29727"/>
                  </a:cubicBezTo>
                  <a:cubicBezTo>
                    <a:pt x="5813" y="29501"/>
                    <a:pt x="5813" y="29501"/>
                    <a:pt x="5813" y="29501"/>
                  </a:cubicBezTo>
                  <a:cubicBezTo>
                    <a:pt x="6064" y="29802"/>
                    <a:pt x="6064" y="29802"/>
                    <a:pt x="6064" y="29802"/>
                  </a:cubicBezTo>
                  <a:cubicBezTo>
                    <a:pt x="5519" y="30241"/>
                    <a:pt x="5519" y="30241"/>
                    <a:pt x="5519" y="30241"/>
                  </a:cubicBezTo>
                  <a:cubicBezTo>
                    <a:pt x="5372" y="30842"/>
                    <a:pt x="5372" y="30842"/>
                    <a:pt x="5372" y="30842"/>
                  </a:cubicBezTo>
                  <a:cubicBezTo>
                    <a:pt x="5445" y="31431"/>
                    <a:pt x="5445" y="31431"/>
                    <a:pt x="5445" y="31431"/>
                  </a:cubicBezTo>
                  <a:cubicBezTo>
                    <a:pt x="6137" y="30767"/>
                    <a:pt x="6137" y="30767"/>
                    <a:pt x="6137" y="30767"/>
                  </a:cubicBezTo>
                  <a:cubicBezTo>
                    <a:pt x="6609" y="30617"/>
                    <a:pt x="6609" y="30617"/>
                    <a:pt x="6609" y="30617"/>
                  </a:cubicBezTo>
                  <a:lnTo>
                    <a:pt x="6499" y="30166"/>
                  </a:lnTo>
                  <a:close/>
                  <a:moveTo>
                    <a:pt x="5084" y="33073"/>
                  </a:moveTo>
                  <a:lnTo>
                    <a:pt x="5084" y="33073"/>
                  </a:lnTo>
                  <a:cubicBezTo>
                    <a:pt x="5084" y="32396"/>
                    <a:pt x="5084" y="32396"/>
                    <a:pt x="5084" y="32396"/>
                  </a:cubicBezTo>
                  <a:cubicBezTo>
                    <a:pt x="4833" y="32772"/>
                    <a:pt x="4833" y="32772"/>
                    <a:pt x="4833" y="32772"/>
                  </a:cubicBezTo>
                  <a:cubicBezTo>
                    <a:pt x="4355" y="33361"/>
                    <a:pt x="4355" y="33361"/>
                    <a:pt x="4355" y="33361"/>
                  </a:cubicBezTo>
                  <a:cubicBezTo>
                    <a:pt x="4502" y="34038"/>
                    <a:pt x="4502" y="34038"/>
                    <a:pt x="4502" y="34038"/>
                  </a:cubicBezTo>
                  <a:cubicBezTo>
                    <a:pt x="4833" y="33662"/>
                    <a:pt x="4833" y="33662"/>
                    <a:pt x="4833" y="33662"/>
                  </a:cubicBezTo>
                  <a:lnTo>
                    <a:pt x="5084" y="33073"/>
                  </a:lnTo>
                  <a:close/>
                </a:path>
              </a:pathLst>
            </a:custGeom>
            <a:solidFill>
              <a:srgbClr val="C5CACF"/>
            </a:solidFill>
            <a:ln>
              <a:noFill/>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00"/>
                </a:solidFill>
                <a:effectLst/>
                <a:uLnTx/>
                <a:uFillTx/>
                <a:latin typeface="Roboto"/>
                <a:ea typeface="Roboto"/>
                <a:cs typeface="Roboto"/>
                <a:sym typeface="Roboto"/>
              </a:endParaRPr>
            </a:p>
          </p:txBody>
        </p:sp>
        <p:sp>
          <p:nvSpPr>
            <p:cNvPr id="6" name="Teardrop 5">
              <a:extLst>
                <a:ext uri="{FF2B5EF4-FFF2-40B4-BE49-F238E27FC236}">
                  <a16:creationId xmlns:a16="http://schemas.microsoft.com/office/drawing/2014/main" id="{8290DD85-25D3-E354-EF0C-D6A3D0688AE7}"/>
                </a:ext>
              </a:extLst>
            </p:cNvPr>
            <p:cNvSpPr/>
            <p:nvPr/>
          </p:nvSpPr>
          <p:spPr>
            <a:xfrm rot="8100000">
              <a:off x="5810391" y="3313335"/>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7" name="Teardrop 6">
              <a:extLst>
                <a:ext uri="{FF2B5EF4-FFF2-40B4-BE49-F238E27FC236}">
                  <a16:creationId xmlns:a16="http://schemas.microsoft.com/office/drawing/2014/main" id="{63504303-4F7D-441D-B1B7-0DE60C1D8786}"/>
                </a:ext>
              </a:extLst>
            </p:cNvPr>
            <p:cNvSpPr/>
            <p:nvPr/>
          </p:nvSpPr>
          <p:spPr>
            <a:xfrm rot="8100000">
              <a:off x="5579590" y="364130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8" name="Teardrop 7">
              <a:extLst>
                <a:ext uri="{FF2B5EF4-FFF2-40B4-BE49-F238E27FC236}">
                  <a16:creationId xmlns:a16="http://schemas.microsoft.com/office/drawing/2014/main" id="{2F616CD7-9C0F-0494-D6D1-0780D58DB399}"/>
                </a:ext>
              </a:extLst>
            </p:cNvPr>
            <p:cNvSpPr/>
            <p:nvPr/>
          </p:nvSpPr>
          <p:spPr>
            <a:xfrm rot="8100000">
              <a:off x="5623246" y="293051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9" name="Teardrop 8">
              <a:extLst>
                <a:ext uri="{FF2B5EF4-FFF2-40B4-BE49-F238E27FC236}">
                  <a16:creationId xmlns:a16="http://schemas.microsoft.com/office/drawing/2014/main" id="{8DC4714B-9F4D-DD97-DAF9-EB291FE1FE22}"/>
                </a:ext>
              </a:extLst>
            </p:cNvPr>
            <p:cNvSpPr/>
            <p:nvPr/>
          </p:nvSpPr>
          <p:spPr>
            <a:xfrm rot="8100000">
              <a:off x="5551546" y="3009096"/>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0" name="Teardrop 9">
              <a:extLst>
                <a:ext uri="{FF2B5EF4-FFF2-40B4-BE49-F238E27FC236}">
                  <a16:creationId xmlns:a16="http://schemas.microsoft.com/office/drawing/2014/main" id="{03E75AE7-CC67-ACFC-3231-357B7CFFA0DA}"/>
                </a:ext>
              </a:extLst>
            </p:cNvPr>
            <p:cNvSpPr/>
            <p:nvPr/>
          </p:nvSpPr>
          <p:spPr>
            <a:xfrm rot="8100000">
              <a:off x="5631461" y="309345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1" name="Teardrop 10">
              <a:extLst>
                <a:ext uri="{FF2B5EF4-FFF2-40B4-BE49-F238E27FC236}">
                  <a16:creationId xmlns:a16="http://schemas.microsoft.com/office/drawing/2014/main" id="{DB674211-4040-4E12-64EB-0C5315D360D7}"/>
                </a:ext>
              </a:extLst>
            </p:cNvPr>
            <p:cNvSpPr/>
            <p:nvPr/>
          </p:nvSpPr>
          <p:spPr>
            <a:xfrm rot="8100000">
              <a:off x="5711843" y="3093451"/>
              <a:ext cx="141203" cy="86415"/>
            </a:xfrm>
            <a:prstGeom prst="teardrop">
              <a:avLst>
                <a:gd name="adj" fmla="val 13432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2" name="Teardrop 11">
              <a:extLst>
                <a:ext uri="{FF2B5EF4-FFF2-40B4-BE49-F238E27FC236}">
                  <a16:creationId xmlns:a16="http://schemas.microsoft.com/office/drawing/2014/main" id="{CE1A70E0-E311-1C9E-F230-23D15FD7E745}"/>
                </a:ext>
              </a:extLst>
            </p:cNvPr>
            <p:cNvSpPr/>
            <p:nvPr/>
          </p:nvSpPr>
          <p:spPr>
            <a:xfrm rot="8100000">
              <a:off x="5511123" y="307445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3" name="Teardrop 12">
              <a:extLst>
                <a:ext uri="{FF2B5EF4-FFF2-40B4-BE49-F238E27FC236}">
                  <a16:creationId xmlns:a16="http://schemas.microsoft.com/office/drawing/2014/main" id="{868480BD-E959-0672-497E-7A829682602B}"/>
                </a:ext>
              </a:extLst>
            </p:cNvPr>
            <p:cNvSpPr/>
            <p:nvPr/>
          </p:nvSpPr>
          <p:spPr>
            <a:xfrm rot="8100000">
              <a:off x="3752745" y="3393965"/>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4" name="Teardrop 13">
              <a:extLst>
                <a:ext uri="{FF2B5EF4-FFF2-40B4-BE49-F238E27FC236}">
                  <a16:creationId xmlns:a16="http://schemas.microsoft.com/office/drawing/2014/main" id="{EAC7A24F-41DF-59D2-1044-0C569DB6617A}"/>
                </a:ext>
              </a:extLst>
            </p:cNvPr>
            <p:cNvSpPr/>
            <p:nvPr/>
          </p:nvSpPr>
          <p:spPr>
            <a:xfrm rot="8100000">
              <a:off x="3591983" y="326744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5" name="Teardrop 14">
              <a:extLst>
                <a:ext uri="{FF2B5EF4-FFF2-40B4-BE49-F238E27FC236}">
                  <a16:creationId xmlns:a16="http://schemas.microsoft.com/office/drawing/2014/main" id="{240C113C-515C-753B-DDEC-4D80D1DBE21D}"/>
                </a:ext>
              </a:extLst>
            </p:cNvPr>
            <p:cNvSpPr/>
            <p:nvPr/>
          </p:nvSpPr>
          <p:spPr>
            <a:xfrm rot="8100000">
              <a:off x="3483162" y="333070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6" name="Teardrop 15">
              <a:extLst>
                <a:ext uri="{FF2B5EF4-FFF2-40B4-BE49-F238E27FC236}">
                  <a16:creationId xmlns:a16="http://schemas.microsoft.com/office/drawing/2014/main" id="{7FAFB561-E632-D0CD-E6CA-F87F91DE2002}"/>
                </a:ext>
              </a:extLst>
            </p:cNvPr>
            <p:cNvSpPr/>
            <p:nvPr/>
          </p:nvSpPr>
          <p:spPr>
            <a:xfrm rot="8100000">
              <a:off x="3137511" y="382098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7" name="Teardrop 16">
              <a:extLst>
                <a:ext uri="{FF2B5EF4-FFF2-40B4-BE49-F238E27FC236}">
                  <a16:creationId xmlns:a16="http://schemas.microsoft.com/office/drawing/2014/main" id="{EB108DF0-AE22-B627-125E-C5C7CACC8474}"/>
                </a:ext>
              </a:extLst>
            </p:cNvPr>
            <p:cNvSpPr/>
            <p:nvPr/>
          </p:nvSpPr>
          <p:spPr>
            <a:xfrm rot="8100000">
              <a:off x="2406365" y="3460080"/>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8" name="Teardrop 17">
              <a:extLst>
                <a:ext uri="{FF2B5EF4-FFF2-40B4-BE49-F238E27FC236}">
                  <a16:creationId xmlns:a16="http://schemas.microsoft.com/office/drawing/2014/main" id="{FF0F78A8-C54C-1447-600B-20924A35D262}"/>
                </a:ext>
              </a:extLst>
            </p:cNvPr>
            <p:cNvSpPr/>
            <p:nvPr/>
          </p:nvSpPr>
          <p:spPr>
            <a:xfrm rot="8100000">
              <a:off x="2512465" y="362959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9" name="Teardrop 18">
              <a:extLst>
                <a:ext uri="{FF2B5EF4-FFF2-40B4-BE49-F238E27FC236}">
                  <a16:creationId xmlns:a16="http://schemas.microsoft.com/office/drawing/2014/main" id="{FD205C15-5B8C-4161-8FCC-EB3EC805250E}"/>
                </a:ext>
              </a:extLst>
            </p:cNvPr>
            <p:cNvSpPr/>
            <p:nvPr/>
          </p:nvSpPr>
          <p:spPr>
            <a:xfrm rot="8100000">
              <a:off x="4057054" y="4497772"/>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0" name="Teardrop 19">
              <a:extLst>
                <a:ext uri="{FF2B5EF4-FFF2-40B4-BE49-F238E27FC236}">
                  <a16:creationId xmlns:a16="http://schemas.microsoft.com/office/drawing/2014/main" id="{41B2DA04-D686-4FF5-5C9F-9748B17D745A}"/>
                </a:ext>
              </a:extLst>
            </p:cNvPr>
            <p:cNvSpPr/>
            <p:nvPr/>
          </p:nvSpPr>
          <p:spPr>
            <a:xfrm rot="8100000">
              <a:off x="5764586" y="348361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1" name="Teardrop 20">
              <a:extLst>
                <a:ext uri="{FF2B5EF4-FFF2-40B4-BE49-F238E27FC236}">
                  <a16:creationId xmlns:a16="http://schemas.microsoft.com/office/drawing/2014/main" id="{90B0ED5B-D652-AA94-E930-B3B46589FAFA}"/>
                </a:ext>
              </a:extLst>
            </p:cNvPr>
            <p:cNvSpPr/>
            <p:nvPr/>
          </p:nvSpPr>
          <p:spPr>
            <a:xfrm rot="8100000">
              <a:off x="6081173" y="3460082"/>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2" name="Teardrop 21">
              <a:extLst>
                <a:ext uri="{FF2B5EF4-FFF2-40B4-BE49-F238E27FC236}">
                  <a16:creationId xmlns:a16="http://schemas.microsoft.com/office/drawing/2014/main" id="{748FEEDA-67EC-E4D2-4EA5-E3B3EDDEA146}"/>
                </a:ext>
              </a:extLst>
            </p:cNvPr>
            <p:cNvSpPr/>
            <p:nvPr/>
          </p:nvSpPr>
          <p:spPr>
            <a:xfrm rot="8100000">
              <a:off x="6017723" y="324231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3" name="Teardrop 22">
              <a:extLst>
                <a:ext uri="{FF2B5EF4-FFF2-40B4-BE49-F238E27FC236}">
                  <a16:creationId xmlns:a16="http://schemas.microsoft.com/office/drawing/2014/main" id="{1EC3FC75-9AB1-CB34-01B6-D321E8801473}"/>
                </a:ext>
              </a:extLst>
            </p:cNvPr>
            <p:cNvSpPr/>
            <p:nvPr/>
          </p:nvSpPr>
          <p:spPr>
            <a:xfrm rot="8100000">
              <a:off x="5945018" y="331333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4" name="Teardrop 23">
              <a:extLst>
                <a:ext uri="{FF2B5EF4-FFF2-40B4-BE49-F238E27FC236}">
                  <a16:creationId xmlns:a16="http://schemas.microsoft.com/office/drawing/2014/main" id="{6EF1EC8C-7BE7-241B-B599-72C35DA11DF6}"/>
                </a:ext>
              </a:extLst>
            </p:cNvPr>
            <p:cNvSpPr/>
            <p:nvPr/>
          </p:nvSpPr>
          <p:spPr>
            <a:xfrm rot="8100000">
              <a:off x="6152348" y="319719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5" name="Teardrop 24">
              <a:extLst>
                <a:ext uri="{FF2B5EF4-FFF2-40B4-BE49-F238E27FC236}">
                  <a16:creationId xmlns:a16="http://schemas.microsoft.com/office/drawing/2014/main" id="{19FBE317-5C8A-B98B-F5FF-6DFA23C87941}"/>
                </a:ext>
              </a:extLst>
            </p:cNvPr>
            <p:cNvSpPr/>
            <p:nvPr/>
          </p:nvSpPr>
          <p:spPr>
            <a:xfrm rot="8100000">
              <a:off x="6193073" y="2813746"/>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6" name="Teardrop 25">
              <a:extLst>
                <a:ext uri="{FF2B5EF4-FFF2-40B4-BE49-F238E27FC236}">
                  <a16:creationId xmlns:a16="http://schemas.microsoft.com/office/drawing/2014/main" id="{0E821A96-F768-70EB-FA4A-A2D36481FE9C}"/>
                </a:ext>
              </a:extLst>
            </p:cNvPr>
            <p:cNvSpPr/>
            <p:nvPr/>
          </p:nvSpPr>
          <p:spPr>
            <a:xfrm rot="8100000">
              <a:off x="6366139" y="3580485"/>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7" name="Teardrop 26">
              <a:extLst>
                <a:ext uri="{FF2B5EF4-FFF2-40B4-BE49-F238E27FC236}">
                  <a16:creationId xmlns:a16="http://schemas.microsoft.com/office/drawing/2014/main" id="{FF878E89-4483-3349-4A1A-B710ADD69C70}"/>
                </a:ext>
              </a:extLst>
            </p:cNvPr>
            <p:cNvSpPr/>
            <p:nvPr/>
          </p:nvSpPr>
          <p:spPr>
            <a:xfrm rot="8100000">
              <a:off x="6570723" y="3710226"/>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8" name="Teardrop 27">
              <a:extLst>
                <a:ext uri="{FF2B5EF4-FFF2-40B4-BE49-F238E27FC236}">
                  <a16:creationId xmlns:a16="http://schemas.microsoft.com/office/drawing/2014/main" id="{1F8E749C-344E-465C-C94F-3308BAABBFBC}"/>
                </a:ext>
              </a:extLst>
            </p:cNvPr>
            <p:cNvSpPr/>
            <p:nvPr/>
          </p:nvSpPr>
          <p:spPr>
            <a:xfrm rot="8100000">
              <a:off x="6678690" y="3820986"/>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9" name="Teardrop 28">
              <a:extLst>
                <a:ext uri="{FF2B5EF4-FFF2-40B4-BE49-F238E27FC236}">
                  <a16:creationId xmlns:a16="http://schemas.microsoft.com/office/drawing/2014/main" id="{45A0C2ED-2F68-7DE9-636D-5A543CBEE40A}"/>
                </a:ext>
              </a:extLst>
            </p:cNvPr>
            <p:cNvSpPr/>
            <p:nvPr/>
          </p:nvSpPr>
          <p:spPr>
            <a:xfrm rot="8100000">
              <a:off x="6951424" y="407944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0" name="Teardrop 29">
              <a:extLst>
                <a:ext uri="{FF2B5EF4-FFF2-40B4-BE49-F238E27FC236}">
                  <a16:creationId xmlns:a16="http://schemas.microsoft.com/office/drawing/2014/main" id="{43B379F9-4C8A-B2AD-0235-4057AC3D0E24}"/>
                </a:ext>
              </a:extLst>
            </p:cNvPr>
            <p:cNvSpPr/>
            <p:nvPr/>
          </p:nvSpPr>
          <p:spPr>
            <a:xfrm rot="8100000">
              <a:off x="7141182" y="399881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1" name="Teardrop 30">
              <a:extLst>
                <a:ext uri="{FF2B5EF4-FFF2-40B4-BE49-F238E27FC236}">
                  <a16:creationId xmlns:a16="http://schemas.microsoft.com/office/drawing/2014/main" id="{187E3E14-E860-05A0-19C9-C2129243CE89}"/>
                </a:ext>
              </a:extLst>
            </p:cNvPr>
            <p:cNvSpPr/>
            <p:nvPr/>
          </p:nvSpPr>
          <p:spPr>
            <a:xfrm rot="8100000">
              <a:off x="7198313" y="402700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2" name="Teardrop 31">
              <a:extLst>
                <a:ext uri="{FF2B5EF4-FFF2-40B4-BE49-F238E27FC236}">
                  <a16:creationId xmlns:a16="http://schemas.microsoft.com/office/drawing/2014/main" id="{07561F77-AA9A-388B-2856-901A8847930C}"/>
                </a:ext>
              </a:extLst>
            </p:cNvPr>
            <p:cNvSpPr/>
            <p:nvPr/>
          </p:nvSpPr>
          <p:spPr>
            <a:xfrm rot="8100000">
              <a:off x="7278695" y="4107635"/>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3" name="Teardrop 32">
              <a:extLst>
                <a:ext uri="{FF2B5EF4-FFF2-40B4-BE49-F238E27FC236}">
                  <a16:creationId xmlns:a16="http://schemas.microsoft.com/office/drawing/2014/main" id="{0DD2FC32-F553-1462-A29A-FA00FB2AF15E}"/>
                </a:ext>
              </a:extLst>
            </p:cNvPr>
            <p:cNvSpPr/>
            <p:nvPr/>
          </p:nvSpPr>
          <p:spPr>
            <a:xfrm rot="8100000">
              <a:off x="7039717" y="387663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5" name="Teardrop 34">
              <a:extLst>
                <a:ext uri="{FF2B5EF4-FFF2-40B4-BE49-F238E27FC236}">
                  <a16:creationId xmlns:a16="http://schemas.microsoft.com/office/drawing/2014/main" id="{8469FCF3-A2A6-8652-B438-47DED298D92B}"/>
                </a:ext>
              </a:extLst>
            </p:cNvPr>
            <p:cNvSpPr/>
            <p:nvPr/>
          </p:nvSpPr>
          <p:spPr>
            <a:xfrm rot="8100000">
              <a:off x="7605964" y="3987398"/>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6" name="Teardrop 35">
              <a:extLst>
                <a:ext uri="{FF2B5EF4-FFF2-40B4-BE49-F238E27FC236}">
                  <a16:creationId xmlns:a16="http://schemas.microsoft.com/office/drawing/2014/main" id="{BA0E9533-9378-BF66-FC8E-276F0CCC6C36}"/>
                </a:ext>
              </a:extLst>
            </p:cNvPr>
            <p:cNvSpPr/>
            <p:nvPr/>
          </p:nvSpPr>
          <p:spPr>
            <a:xfrm rot="8100000">
              <a:off x="7615664" y="3412380"/>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7" name="Teardrop 36">
              <a:extLst>
                <a:ext uri="{FF2B5EF4-FFF2-40B4-BE49-F238E27FC236}">
                  <a16:creationId xmlns:a16="http://schemas.microsoft.com/office/drawing/2014/main" id="{3E877EC1-B0FC-38B2-D20F-67C6EB94D31D}"/>
                </a:ext>
              </a:extLst>
            </p:cNvPr>
            <p:cNvSpPr/>
            <p:nvPr/>
          </p:nvSpPr>
          <p:spPr>
            <a:xfrm rot="8100000">
              <a:off x="7696044" y="359141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8" name="Teardrop 37">
              <a:extLst>
                <a:ext uri="{FF2B5EF4-FFF2-40B4-BE49-F238E27FC236}">
                  <a16:creationId xmlns:a16="http://schemas.microsoft.com/office/drawing/2014/main" id="{34C3C906-D0E8-FACF-0FF4-C1C6405F2DF4}"/>
                </a:ext>
              </a:extLst>
            </p:cNvPr>
            <p:cNvSpPr/>
            <p:nvPr/>
          </p:nvSpPr>
          <p:spPr>
            <a:xfrm rot="8100000">
              <a:off x="7888398" y="3871485"/>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9" name="Teardrop 38">
              <a:extLst>
                <a:ext uri="{FF2B5EF4-FFF2-40B4-BE49-F238E27FC236}">
                  <a16:creationId xmlns:a16="http://schemas.microsoft.com/office/drawing/2014/main" id="{F163024C-1190-9530-03C8-0355F5281325}"/>
                </a:ext>
              </a:extLst>
            </p:cNvPr>
            <p:cNvSpPr/>
            <p:nvPr/>
          </p:nvSpPr>
          <p:spPr>
            <a:xfrm rot="8100000">
              <a:off x="7804011" y="368203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0" name="Teardrop 39">
              <a:extLst>
                <a:ext uri="{FF2B5EF4-FFF2-40B4-BE49-F238E27FC236}">
                  <a16:creationId xmlns:a16="http://schemas.microsoft.com/office/drawing/2014/main" id="{0572E204-78CE-3A05-753D-52B178CAB022}"/>
                </a:ext>
              </a:extLst>
            </p:cNvPr>
            <p:cNvSpPr/>
            <p:nvPr/>
          </p:nvSpPr>
          <p:spPr>
            <a:xfrm rot="8100000">
              <a:off x="7790967" y="416007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1" name="Teardrop 40">
              <a:extLst>
                <a:ext uri="{FF2B5EF4-FFF2-40B4-BE49-F238E27FC236}">
                  <a16:creationId xmlns:a16="http://schemas.microsoft.com/office/drawing/2014/main" id="{1DE82D93-A85E-BDF4-0615-6411C4B4F74B}"/>
                </a:ext>
              </a:extLst>
            </p:cNvPr>
            <p:cNvSpPr/>
            <p:nvPr/>
          </p:nvSpPr>
          <p:spPr>
            <a:xfrm rot="8100000">
              <a:off x="7747611" y="4211775"/>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2" name="Teardrop 41">
              <a:extLst>
                <a:ext uri="{FF2B5EF4-FFF2-40B4-BE49-F238E27FC236}">
                  <a16:creationId xmlns:a16="http://schemas.microsoft.com/office/drawing/2014/main" id="{7A799851-D5BD-EA1C-8B7D-D2B91F740532}"/>
                </a:ext>
              </a:extLst>
            </p:cNvPr>
            <p:cNvSpPr/>
            <p:nvPr/>
          </p:nvSpPr>
          <p:spPr>
            <a:xfrm rot="8100000">
              <a:off x="7793187" y="4211775"/>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3" name="Teardrop 42">
              <a:extLst>
                <a:ext uri="{FF2B5EF4-FFF2-40B4-BE49-F238E27FC236}">
                  <a16:creationId xmlns:a16="http://schemas.microsoft.com/office/drawing/2014/main" id="{5C6A60C6-9EC4-3D26-6D76-4D0CA5435C04}"/>
                </a:ext>
              </a:extLst>
            </p:cNvPr>
            <p:cNvSpPr/>
            <p:nvPr/>
          </p:nvSpPr>
          <p:spPr>
            <a:xfrm rot="8100000">
              <a:off x="7856806" y="4328858"/>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4" name="Teardrop 43">
              <a:extLst>
                <a:ext uri="{FF2B5EF4-FFF2-40B4-BE49-F238E27FC236}">
                  <a16:creationId xmlns:a16="http://schemas.microsoft.com/office/drawing/2014/main" id="{3C0974FA-2069-308B-7AAF-A7291167BA0A}"/>
                </a:ext>
              </a:extLst>
            </p:cNvPr>
            <p:cNvSpPr/>
            <p:nvPr/>
          </p:nvSpPr>
          <p:spPr>
            <a:xfrm rot="8100000">
              <a:off x="7920604" y="432133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5" name="Teardrop 44">
              <a:extLst>
                <a:ext uri="{FF2B5EF4-FFF2-40B4-BE49-F238E27FC236}">
                  <a16:creationId xmlns:a16="http://schemas.microsoft.com/office/drawing/2014/main" id="{0A6FBA33-7E7C-6E40-D1F4-66FAE633DD83}"/>
                </a:ext>
              </a:extLst>
            </p:cNvPr>
            <p:cNvSpPr/>
            <p:nvPr/>
          </p:nvSpPr>
          <p:spPr>
            <a:xfrm rot="8100000">
              <a:off x="7862845" y="445051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6" name="Teardrop 45">
              <a:extLst>
                <a:ext uri="{FF2B5EF4-FFF2-40B4-BE49-F238E27FC236}">
                  <a16:creationId xmlns:a16="http://schemas.microsoft.com/office/drawing/2014/main" id="{D50CC51E-F77E-2B68-D2E2-0E1AC024E162}"/>
                </a:ext>
              </a:extLst>
            </p:cNvPr>
            <p:cNvSpPr/>
            <p:nvPr/>
          </p:nvSpPr>
          <p:spPr>
            <a:xfrm rot="8100000">
              <a:off x="7943225" y="4499619"/>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7" name="Teardrop 46">
              <a:extLst>
                <a:ext uri="{FF2B5EF4-FFF2-40B4-BE49-F238E27FC236}">
                  <a16:creationId xmlns:a16="http://schemas.microsoft.com/office/drawing/2014/main" id="{2678EAE3-FF28-2108-696D-16ACEC6EFB51}"/>
                </a:ext>
              </a:extLst>
            </p:cNvPr>
            <p:cNvSpPr/>
            <p:nvPr/>
          </p:nvSpPr>
          <p:spPr>
            <a:xfrm rot="8100000">
              <a:off x="8158959" y="4081394"/>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8" name="Teardrop 47">
              <a:extLst>
                <a:ext uri="{FF2B5EF4-FFF2-40B4-BE49-F238E27FC236}">
                  <a16:creationId xmlns:a16="http://schemas.microsoft.com/office/drawing/2014/main" id="{4DBFFC5D-D739-A136-4994-91AF18BCE8F4}"/>
                </a:ext>
              </a:extLst>
            </p:cNvPr>
            <p:cNvSpPr/>
            <p:nvPr/>
          </p:nvSpPr>
          <p:spPr>
            <a:xfrm rot="8100000">
              <a:off x="8519430" y="4572708"/>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49" name="Teardrop 48">
              <a:extLst>
                <a:ext uri="{FF2B5EF4-FFF2-40B4-BE49-F238E27FC236}">
                  <a16:creationId xmlns:a16="http://schemas.microsoft.com/office/drawing/2014/main" id="{7F357ED2-D871-40C1-6397-ACBB696AD414}"/>
                </a:ext>
              </a:extLst>
            </p:cNvPr>
            <p:cNvSpPr/>
            <p:nvPr/>
          </p:nvSpPr>
          <p:spPr>
            <a:xfrm rot="8100000">
              <a:off x="8578603" y="467306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0" name="Teardrop 49">
              <a:extLst>
                <a:ext uri="{FF2B5EF4-FFF2-40B4-BE49-F238E27FC236}">
                  <a16:creationId xmlns:a16="http://schemas.microsoft.com/office/drawing/2014/main" id="{90F65BAE-EE65-E041-3359-D1FBB850569A}"/>
                </a:ext>
              </a:extLst>
            </p:cNvPr>
            <p:cNvSpPr/>
            <p:nvPr/>
          </p:nvSpPr>
          <p:spPr>
            <a:xfrm rot="8100000">
              <a:off x="8881943" y="4618176"/>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1" name="Teardrop 50">
              <a:extLst>
                <a:ext uri="{FF2B5EF4-FFF2-40B4-BE49-F238E27FC236}">
                  <a16:creationId xmlns:a16="http://schemas.microsoft.com/office/drawing/2014/main" id="{F576517D-7721-01E6-D35F-325731DF81AE}"/>
                </a:ext>
              </a:extLst>
            </p:cNvPr>
            <p:cNvSpPr/>
            <p:nvPr/>
          </p:nvSpPr>
          <p:spPr>
            <a:xfrm rot="8100000">
              <a:off x="8872716" y="407065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2" name="Teardrop 51">
              <a:extLst>
                <a:ext uri="{FF2B5EF4-FFF2-40B4-BE49-F238E27FC236}">
                  <a16:creationId xmlns:a16="http://schemas.microsoft.com/office/drawing/2014/main" id="{8B904C22-C79B-972B-088D-DFD2A908FD16}"/>
                </a:ext>
              </a:extLst>
            </p:cNvPr>
            <p:cNvSpPr/>
            <p:nvPr/>
          </p:nvSpPr>
          <p:spPr>
            <a:xfrm rot="8100000">
              <a:off x="9064849" y="401023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3" name="Teardrop 52">
              <a:extLst>
                <a:ext uri="{FF2B5EF4-FFF2-40B4-BE49-F238E27FC236}">
                  <a16:creationId xmlns:a16="http://schemas.microsoft.com/office/drawing/2014/main" id="{E516C238-EDC6-BCA1-1605-6460CA1CECB6}"/>
                </a:ext>
              </a:extLst>
            </p:cNvPr>
            <p:cNvSpPr/>
            <p:nvPr/>
          </p:nvSpPr>
          <p:spPr>
            <a:xfrm rot="8100000">
              <a:off x="9537544" y="365010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4" name="Teardrop 53">
              <a:extLst>
                <a:ext uri="{FF2B5EF4-FFF2-40B4-BE49-F238E27FC236}">
                  <a16:creationId xmlns:a16="http://schemas.microsoft.com/office/drawing/2014/main" id="{9C8599D3-E521-0E2F-DF15-2A882A815700}"/>
                </a:ext>
              </a:extLst>
            </p:cNvPr>
            <p:cNvSpPr/>
            <p:nvPr/>
          </p:nvSpPr>
          <p:spPr>
            <a:xfrm rot="8100000">
              <a:off x="9341566" y="526541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5" name="Teardrop 54">
              <a:extLst>
                <a:ext uri="{FF2B5EF4-FFF2-40B4-BE49-F238E27FC236}">
                  <a16:creationId xmlns:a16="http://schemas.microsoft.com/office/drawing/2014/main" id="{1C27B959-3F56-F400-0503-D013EA6EC773}"/>
                </a:ext>
              </a:extLst>
            </p:cNvPr>
            <p:cNvSpPr/>
            <p:nvPr/>
          </p:nvSpPr>
          <p:spPr>
            <a:xfrm rot="8100000">
              <a:off x="9406179" y="5380910"/>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6" name="Teardrop 55">
              <a:extLst>
                <a:ext uri="{FF2B5EF4-FFF2-40B4-BE49-F238E27FC236}">
                  <a16:creationId xmlns:a16="http://schemas.microsoft.com/office/drawing/2014/main" id="{C4D0073F-6DC3-B2A1-8187-DDBBEC529369}"/>
                </a:ext>
              </a:extLst>
            </p:cNvPr>
            <p:cNvSpPr/>
            <p:nvPr/>
          </p:nvSpPr>
          <p:spPr>
            <a:xfrm rot="8100000">
              <a:off x="9049301" y="5471718"/>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7" name="Teardrop 56">
              <a:extLst>
                <a:ext uri="{FF2B5EF4-FFF2-40B4-BE49-F238E27FC236}">
                  <a16:creationId xmlns:a16="http://schemas.microsoft.com/office/drawing/2014/main" id="{3EED57F8-C379-605D-B980-C917E23336A1}"/>
                </a:ext>
              </a:extLst>
            </p:cNvPr>
            <p:cNvSpPr/>
            <p:nvPr/>
          </p:nvSpPr>
          <p:spPr>
            <a:xfrm rot="8100000">
              <a:off x="9569435" y="533026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8" name="Teardrop 57">
              <a:extLst>
                <a:ext uri="{FF2B5EF4-FFF2-40B4-BE49-F238E27FC236}">
                  <a16:creationId xmlns:a16="http://schemas.microsoft.com/office/drawing/2014/main" id="{A0A051EC-6756-F8F1-22FF-F3B7E6E5FCB8}"/>
                </a:ext>
              </a:extLst>
            </p:cNvPr>
            <p:cNvSpPr/>
            <p:nvPr/>
          </p:nvSpPr>
          <p:spPr>
            <a:xfrm rot="8100000">
              <a:off x="9916279" y="5495760"/>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59" name="Teardrop 58">
              <a:extLst>
                <a:ext uri="{FF2B5EF4-FFF2-40B4-BE49-F238E27FC236}">
                  <a16:creationId xmlns:a16="http://schemas.microsoft.com/office/drawing/2014/main" id="{E8B9D023-7C47-3F80-E53D-45BAEE230F2A}"/>
                </a:ext>
              </a:extLst>
            </p:cNvPr>
            <p:cNvSpPr/>
            <p:nvPr/>
          </p:nvSpPr>
          <p:spPr>
            <a:xfrm rot="8100000">
              <a:off x="9755517" y="565702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0" name="Teardrop 59">
              <a:extLst>
                <a:ext uri="{FF2B5EF4-FFF2-40B4-BE49-F238E27FC236}">
                  <a16:creationId xmlns:a16="http://schemas.microsoft.com/office/drawing/2014/main" id="{081F8794-5028-2C18-25F5-082988002250}"/>
                </a:ext>
              </a:extLst>
            </p:cNvPr>
            <p:cNvSpPr/>
            <p:nvPr/>
          </p:nvSpPr>
          <p:spPr>
            <a:xfrm rot="8100000">
              <a:off x="9654970" y="5737652"/>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1" name="Teardrop 60">
              <a:extLst>
                <a:ext uri="{FF2B5EF4-FFF2-40B4-BE49-F238E27FC236}">
                  <a16:creationId xmlns:a16="http://schemas.microsoft.com/office/drawing/2014/main" id="{EA951F2D-A5A9-1BBB-043D-19130C644BC7}"/>
                </a:ext>
              </a:extLst>
            </p:cNvPr>
            <p:cNvSpPr/>
            <p:nvPr/>
          </p:nvSpPr>
          <p:spPr>
            <a:xfrm rot="8100000">
              <a:off x="9751889" y="5755422"/>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2" name="Teardrop 61">
              <a:extLst>
                <a:ext uri="{FF2B5EF4-FFF2-40B4-BE49-F238E27FC236}">
                  <a16:creationId xmlns:a16="http://schemas.microsoft.com/office/drawing/2014/main" id="{3C445F59-A531-A341-BF6F-97CD5593BA56}"/>
                </a:ext>
              </a:extLst>
            </p:cNvPr>
            <p:cNvSpPr/>
            <p:nvPr/>
          </p:nvSpPr>
          <p:spPr>
            <a:xfrm rot="8100000">
              <a:off x="9735351" y="594514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3" name="Teardrop 62">
              <a:extLst>
                <a:ext uri="{FF2B5EF4-FFF2-40B4-BE49-F238E27FC236}">
                  <a16:creationId xmlns:a16="http://schemas.microsoft.com/office/drawing/2014/main" id="{AFF6C956-1776-8F54-5143-3ECEEBB9E77B}"/>
                </a:ext>
              </a:extLst>
            </p:cNvPr>
            <p:cNvSpPr/>
            <p:nvPr/>
          </p:nvSpPr>
          <p:spPr>
            <a:xfrm rot="8100000">
              <a:off x="9762191" y="5967006"/>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4" name="Teardrop 63">
              <a:extLst>
                <a:ext uri="{FF2B5EF4-FFF2-40B4-BE49-F238E27FC236}">
                  <a16:creationId xmlns:a16="http://schemas.microsoft.com/office/drawing/2014/main" id="{A1D80520-B92D-9223-BFA2-28EC5A727C9D}"/>
                </a:ext>
              </a:extLst>
            </p:cNvPr>
            <p:cNvSpPr/>
            <p:nvPr/>
          </p:nvSpPr>
          <p:spPr>
            <a:xfrm rot="8100000">
              <a:off x="10526563" y="578388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5" name="Teardrop 64">
              <a:extLst>
                <a:ext uri="{FF2B5EF4-FFF2-40B4-BE49-F238E27FC236}">
                  <a16:creationId xmlns:a16="http://schemas.microsoft.com/office/drawing/2014/main" id="{55666461-D8D6-B681-DA1C-7A95877A19CD}"/>
                </a:ext>
              </a:extLst>
            </p:cNvPr>
            <p:cNvSpPr/>
            <p:nvPr/>
          </p:nvSpPr>
          <p:spPr>
            <a:xfrm rot="8100000">
              <a:off x="10549320" y="591066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6" name="Teardrop 65">
              <a:extLst>
                <a:ext uri="{FF2B5EF4-FFF2-40B4-BE49-F238E27FC236}">
                  <a16:creationId xmlns:a16="http://schemas.microsoft.com/office/drawing/2014/main" id="{B14B1992-F7BE-7F81-E54F-3A9C637E22F8}"/>
                </a:ext>
              </a:extLst>
            </p:cNvPr>
            <p:cNvSpPr/>
            <p:nvPr/>
          </p:nvSpPr>
          <p:spPr>
            <a:xfrm rot="8100000">
              <a:off x="10549321" y="5931997"/>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7" name="Teardrop 66">
              <a:extLst>
                <a:ext uri="{FF2B5EF4-FFF2-40B4-BE49-F238E27FC236}">
                  <a16:creationId xmlns:a16="http://schemas.microsoft.com/office/drawing/2014/main" id="{9D4338B7-09A4-7B4C-1ACE-564338207C88}"/>
                </a:ext>
              </a:extLst>
            </p:cNvPr>
            <p:cNvSpPr/>
            <p:nvPr/>
          </p:nvSpPr>
          <p:spPr>
            <a:xfrm rot="8100000">
              <a:off x="10473907" y="6009329"/>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8" name="Teardrop 67">
              <a:extLst>
                <a:ext uri="{FF2B5EF4-FFF2-40B4-BE49-F238E27FC236}">
                  <a16:creationId xmlns:a16="http://schemas.microsoft.com/office/drawing/2014/main" id="{391C0DAB-4487-56FA-558D-BC4ADD8AA42A}"/>
                </a:ext>
              </a:extLst>
            </p:cNvPr>
            <p:cNvSpPr/>
            <p:nvPr/>
          </p:nvSpPr>
          <p:spPr>
            <a:xfrm rot="8100000">
              <a:off x="6123273" y="3672042"/>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69" name="Teardrop 68">
              <a:extLst>
                <a:ext uri="{FF2B5EF4-FFF2-40B4-BE49-F238E27FC236}">
                  <a16:creationId xmlns:a16="http://schemas.microsoft.com/office/drawing/2014/main" id="{EE4806A8-FE3F-0D2A-E526-DF7F9619D335}"/>
                </a:ext>
              </a:extLst>
            </p:cNvPr>
            <p:cNvSpPr/>
            <p:nvPr/>
          </p:nvSpPr>
          <p:spPr>
            <a:xfrm rot="8100000">
              <a:off x="5703627" y="4520309"/>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70" name="Teardrop 69">
              <a:extLst>
                <a:ext uri="{FF2B5EF4-FFF2-40B4-BE49-F238E27FC236}">
                  <a16:creationId xmlns:a16="http://schemas.microsoft.com/office/drawing/2014/main" id="{DAC21AC0-93B0-DC50-9AAC-981F4F1B6E3A}"/>
                </a:ext>
              </a:extLst>
            </p:cNvPr>
            <p:cNvSpPr/>
            <p:nvPr/>
          </p:nvSpPr>
          <p:spPr>
            <a:xfrm rot="8100000">
              <a:off x="5997184" y="4450512"/>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71" name="Teardrop 70">
              <a:extLst>
                <a:ext uri="{FF2B5EF4-FFF2-40B4-BE49-F238E27FC236}">
                  <a16:creationId xmlns:a16="http://schemas.microsoft.com/office/drawing/2014/main" id="{177841FC-A30C-96E3-9B53-3B70D3E5B9D9}"/>
                </a:ext>
              </a:extLst>
            </p:cNvPr>
            <p:cNvSpPr/>
            <p:nvPr/>
          </p:nvSpPr>
          <p:spPr>
            <a:xfrm rot="8100000">
              <a:off x="6388972" y="5622623"/>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72" name="Teardrop 71">
              <a:extLst>
                <a:ext uri="{FF2B5EF4-FFF2-40B4-BE49-F238E27FC236}">
                  <a16:creationId xmlns:a16="http://schemas.microsoft.com/office/drawing/2014/main" id="{F826EFFC-114A-11B4-1FC2-65FB3C5D4332}"/>
                </a:ext>
              </a:extLst>
            </p:cNvPr>
            <p:cNvSpPr/>
            <p:nvPr/>
          </p:nvSpPr>
          <p:spPr>
            <a:xfrm rot="8100000">
              <a:off x="7445202" y="5312871"/>
              <a:ext cx="141203" cy="86415"/>
            </a:xfrm>
            <a:prstGeom prst="teardrop">
              <a:avLst>
                <a:gd name="adj" fmla="val 13432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grpSp>
      <p:sp>
        <p:nvSpPr>
          <p:cNvPr id="73" name="TextBox 72">
            <a:extLst>
              <a:ext uri="{FF2B5EF4-FFF2-40B4-BE49-F238E27FC236}">
                <a16:creationId xmlns:a16="http://schemas.microsoft.com/office/drawing/2014/main" id="{3FF0F06E-7E64-6A13-FFED-73148ADA4DE6}"/>
              </a:ext>
            </a:extLst>
          </p:cNvPr>
          <p:cNvSpPr txBox="1"/>
          <p:nvPr/>
        </p:nvSpPr>
        <p:spPr>
          <a:xfrm>
            <a:off x="444821" y="1813284"/>
            <a:ext cx="3310318" cy="4154984"/>
          </a:xfrm>
          <a:prstGeom prst="rect">
            <a:avLst/>
          </a:prstGeom>
          <a:noFill/>
        </p:spPr>
        <p:txBody>
          <a:bodyPr wrap="square" lIns="0" r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i="0" noProof="0" dirty="0">
                <a:solidFill>
                  <a:srgbClr val="202124"/>
                </a:solidFill>
                <a:effectLst/>
                <a:latin typeface="+mj-lt"/>
              </a:rPr>
              <a:t>The IET is one of the world's leading professional societies for the engineering and technology community</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noProof="0" dirty="0">
              <a:solidFill>
                <a:srgbClr val="202124"/>
              </a:solidFill>
              <a:latin typeface="+mj-lt"/>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400" i="0" noProof="0" dirty="0">
                <a:solidFill>
                  <a:srgbClr val="202124"/>
                </a:solidFill>
                <a:effectLst/>
                <a:latin typeface="+mj-lt"/>
              </a:rPr>
              <a:t>More than 168,000 members in 150 countries and offices in Europe, North America and Asia-Pacific.</a:t>
            </a:r>
            <a:endParaRPr kumimoji="0" lang="en-GB" sz="2200" i="0" u="none" strike="noStrike" kern="1200" cap="none" spc="0" normalizeH="0" baseline="0" noProof="0" dirty="0">
              <a:ln>
                <a:noFill/>
              </a:ln>
              <a:solidFill>
                <a:srgbClr val="000000"/>
              </a:solidFill>
              <a:effectLst/>
              <a:uLnTx/>
              <a:uFillTx/>
              <a:latin typeface="+mj-lt"/>
              <a:ea typeface="ＭＳ Ｐゴシック"/>
              <a:cs typeface="+mn-cs"/>
            </a:endParaRPr>
          </a:p>
        </p:txBody>
      </p:sp>
      <p:pic>
        <p:nvPicPr>
          <p:cNvPr id="2" name="Picture 1">
            <a:extLst>
              <a:ext uri="{FF2B5EF4-FFF2-40B4-BE49-F238E27FC236}">
                <a16:creationId xmlns:a16="http://schemas.microsoft.com/office/drawing/2014/main" id="{4838BF41-B376-50F0-29EF-2902DD495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051" y="352080"/>
            <a:ext cx="1219478" cy="444601"/>
          </a:xfrm>
          <a:prstGeom prst="rect">
            <a:avLst/>
          </a:prstGeom>
        </p:spPr>
      </p:pic>
    </p:spTree>
    <p:extLst>
      <p:ext uri="{BB962C8B-B14F-4D97-AF65-F5344CB8AC3E}">
        <p14:creationId xmlns:p14="http://schemas.microsoft.com/office/powerpoint/2010/main" val="1497237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2448E5-3BBC-4C2E-A387-E7116460AE71}"/>
              </a:ext>
            </a:extLst>
          </p:cNvPr>
          <p:cNvSpPr>
            <a:spLocks noGrp="1"/>
          </p:cNvSpPr>
          <p:nvPr>
            <p:ph type="title"/>
          </p:nvPr>
        </p:nvSpPr>
        <p:spPr>
          <a:xfrm>
            <a:off x="222493" y="851058"/>
            <a:ext cx="8110623" cy="931313"/>
          </a:xfrm>
        </p:spPr>
        <p:txBody>
          <a:bodyPr/>
          <a:lstStyle/>
          <a:p>
            <a:r>
              <a:rPr lang="en-GB" noProof="0" dirty="0">
                <a:latin typeface="+mj-lt"/>
              </a:rPr>
              <a:t>Stay Up To Date With Us:</a:t>
            </a:r>
          </a:p>
        </p:txBody>
      </p:sp>
      <p:sp>
        <p:nvSpPr>
          <p:cNvPr id="34" name="Rectangle 33">
            <a:extLst>
              <a:ext uri="{FF2B5EF4-FFF2-40B4-BE49-F238E27FC236}">
                <a16:creationId xmlns:a16="http://schemas.microsoft.com/office/drawing/2014/main" id="{17D41250-BD2C-A7D3-CADE-6C51F4822325}"/>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 name="TextBox 1">
            <a:extLst>
              <a:ext uri="{FF2B5EF4-FFF2-40B4-BE49-F238E27FC236}">
                <a16:creationId xmlns:a16="http://schemas.microsoft.com/office/drawing/2014/main" id="{17147A48-68F9-25ED-264C-0580809FE22E}"/>
              </a:ext>
            </a:extLst>
          </p:cNvPr>
          <p:cNvSpPr txBox="1"/>
          <p:nvPr/>
        </p:nvSpPr>
        <p:spPr>
          <a:xfrm>
            <a:off x="444821" y="2045771"/>
            <a:ext cx="10624232" cy="4185761"/>
          </a:xfrm>
          <a:prstGeom prst="rect">
            <a:avLst/>
          </a:prstGeom>
          <a:noFill/>
        </p:spPr>
        <p:txBody>
          <a:bodyPr wrap="square" lIns="0" rIns="0" rtlCol="0" anchor="b">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i="0" noProof="0" dirty="0">
                <a:solidFill>
                  <a:srgbClr val="202124"/>
                </a:solidFill>
                <a:effectLst/>
                <a:latin typeface="+mj-lt"/>
              </a:rPr>
              <a:t>Want To Join Us?</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000" noProof="0" dirty="0">
              <a:solidFill>
                <a:srgbClr val="202124"/>
              </a:solidFill>
              <a:latin typeface="+mj-lt"/>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000" noProof="0" dirty="0">
                <a:solidFill>
                  <a:srgbClr val="202124"/>
                </a:solidFill>
                <a:latin typeface="+mj-lt"/>
              </a:rPr>
              <a:t> Ask one of our committee members, contact us on Social Media, or email us at: </a:t>
            </a:r>
            <a:r>
              <a:rPr lang="en-GB" sz="2000" noProof="0" dirty="0">
                <a:solidFill>
                  <a:srgbClr val="202124"/>
                </a:solidFill>
                <a:latin typeface="+mj-lt"/>
                <a:hlinkClick r:id="rId3"/>
              </a:rPr>
              <a:t>ietypcovwarks@outlook.com</a:t>
            </a:r>
            <a:endParaRPr lang="en-GB" sz="2000" noProof="0" dirty="0">
              <a:solidFill>
                <a:srgbClr val="202124"/>
              </a:solidFill>
              <a:latin typeface="+mj-lt"/>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000" i="0" noProof="0" dirty="0">
              <a:solidFill>
                <a:srgbClr val="202124"/>
              </a:solidFill>
              <a:effectLst/>
              <a:latin typeface="+mj-lt"/>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000" noProof="0" dirty="0">
                <a:solidFill>
                  <a:srgbClr val="202124"/>
                </a:solidFill>
                <a:latin typeface="+mj-lt"/>
              </a:rPr>
              <a:t>Follow Us On Social Media:</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000" i="0" noProof="0" dirty="0">
              <a:solidFill>
                <a:srgbClr val="202124"/>
              </a:solidFill>
              <a:effectLst/>
              <a:latin typeface="+mj-lt"/>
            </a:endParaRPr>
          </a:p>
          <a:p>
            <a:pPr marL="800100" lvl="1" indent="-342900">
              <a:buFontTx/>
              <a:buChar char="-"/>
              <a:defRPr/>
            </a:pPr>
            <a:r>
              <a:rPr lang="en-GB" sz="2000" noProof="0" dirty="0">
                <a:solidFill>
                  <a:srgbClr val="202124"/>
                </a:solidFill>
                <a:latin typeface="+mj-lt"/>
              </a:rPr>
              <a:t>/</a:t>
            </a:r>
            <a:r>
              <a:rPr lang="en-GB" sz="2000" noProof="0" dirty="0" err="1">
                <a:solidFill>
                  <a:srgbClr val="202124"/>
                </a:solidFill>
                <a:latin typeface="+mj-lt"/>
              </a:rPr>
              <a:t>ietypcovwarks</a:t>
            </a:r>
            <a:endParaRPr lang="en-GB" sz="2000" noProof="0" dirty="0">
              <a:solidFill>
                <a:srgbClr val="202124"/>
              </a:solidFill>
              <a:latin typeface="+mj-lt"/>
            </a:endParaRPr>
          </a:p>
          <a:p>
            <a:pPr marL="800100" lvl="1" indent="-342900">
              <a:buFontTx/>
              <a:buChar char="-"/>
              <a:defRPr/>
            </a:pPr>
            <a:endParaRPr lang="en-GB" sz="700" noProof="0" dirty="0">
              <a:solidFill>
                <a:srgbClr val="202124"/>
              </a:solidFill>
              <a:latin typeface="+mj-lt"/>
            </a:endParaRPr>
          </a:p>
          <a:p>
            <a:pPr marL="800100" lvl="1" indent="-342900">
              <a:buFontTx/>
              <a:buChar char="-"/>
              <a:defRPr/>
            </a:pPr>
            <a:r>
              <a:rPr lang="en-GB" sz="2000" i="0" noProof="0" dirty="0">
                <a:solidFill>
                  <a:srgbClr val="202124"/>
                </a:solidFill>
                <a:effectLst/>
                <a:latin typeface="+mj-lt"/>
              </a:rPr>
              <a:t>@ietypcovwarks</a:t>
            </a:r>
          </a:p>
          <a:p>
            <a:pPr lvl="1">
              <a:defRPr/>
            </a:pPr>
            <a:endParaRPr lang="en-GB" sz="900" i="0" noProof="0" dirty="0">
              <a:solidFill>
                <a:srgbClr val="202124"/>
              </a:solidFill>
              <a:effectLst/>
              <a:latin typeface="+mj-lt"/>
            </a:endParaRPr>
          </a:p>
          <a:p>
            <a:pPr marL="800100" lvl="1" indent="-342900">
              <a:buFontTx/>
              <a:buChar char="-"/>
              <a:defRPr/>
            </a:pPr>
            <a:r>
              <a:rPr lang="en-GB" sz="2000" noProof="0" dirty="0">
                <a:solidFill>
                  <a:srgbClr val="202124"/>
                </a:solidFill>
                <a:latin typeface="+mj-lt"/>
              </a:rPr>
              <a:t>@ietypcovwarks</a:t>
            </a:r>
          </a:p>
          <a:p>
            <a:pPr marL="800100" lvl="1" indent="-342900">
              <a:buFontTx/>
              <a:buChar char="-"/>
              <a:defRPr/>
            </a:pPr>
            <a:endParaRPr lang="en-GB" sz="2000" i="0" noProof="0" dirty="0">
              <a:solidFill>
                <a:srgbClr val="202124"/>
              </a:solidFill>
              <a:effectLst/>
              <a:latin typeface="+mj-lt"/>
            </a:endParaRPr>
          </a:p>
          <a:p>
            <a:pPr marL="800100" lvl="1" indent="-342900">
              <a:buFontTx/>
              <a:buChar char="-"/>
              <a:defRPr/>
            </a:pPr>
            <a:r>
              <a:rPr lang="en-GB" sz="2000" noProof="0" dirty="0">
                <a:solidFill>
                  <a:srgbClr val="202124"/>
                </a:solidFill>
                <a:latin typeface="+mj-lt"/>
              </a:rPr>
              <a:t>@ietcovwarks</a:t>
            </a:r>
            <a:endParaRPr lang="en-GB" sz="2000" i="0" noProof="0" dirty="0">
              <a:solidFill>
                <a:srgbClr val="202124"/>
              </a:solidFill>
              <a:effectLst/>
              <a:latin typeface="+mj-lt"/>
            </a:endParaRPr>
          </a:p>
        </p:txBody>
      </p:sp>
      <p:pic>
        <p:nvPicPr>
          <p:cNvPr id="16" name="Picture 15">
            <a:extLst>
              <a:ext uri="{FF2B5EF4-FFF2-40B4-BE49-F238E27FC236}">
                <a16:creationId xmlns:a16="http://schemas.microsoft.com/office/drawing/2014/main" id="{5F722D7D-0076-627D-2271-8D3BE9F3F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81" y="4367839"/>
            <a:ext cx="358060" cy="372979"/>
          </a:xfrm>
          <a:prstGeom prst="rect">
            <a:avLst/>
          </a:prstGeom>
        </p:spPr>
      </p:pic>
      <p:pic>
        <p:nvPicPr>
          <p:cNvPr id="18" name="Picture 17">
            <a:extLst>
              <a:ext uri="{FF2B5EF4-FFF2-40B4-BE49-F238E27FC236}">
                <a16:creationId xmlns:a16="http://schemas.microsoft.com/office/drawing/2014/main" id="{B848281D-DC59-5402-0BA3-8292E6D5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22" y="4817728"/>
            <a:ext cx="358061" cy="372980"/>
          </a:xfrm>
          <a:prstGeom prst="rect">
            <a:avLst/>
          </a:prstGeom>
        </p:spPr>
      </p:pic>
      <p:pic>
        <p:nvPicPr>
          <p:cNvPr id="22" name="Picture 21">
            <a:extLst>
              <a:ext uri="{FF2B5EF4-FFF2-40B4-BE49-F238E27FC236}">
                <a16:creationId xmlns:a16="http://schemas.microsoft.com/office/drawing/2014/main" id="{0DA08B09-6A1D-E91B-A1E6-E0FD3F17C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22" y="5267618"/>
            <a:ext cx="372979" cy="372979"/>
          </a:xfrm>
          <a:prstGeom prst="rect">
            <a:avLst/>
          </a:prstGeom>
        </p:spPr>
      </p:pic>
      <p:pic>
        <p:nvPicPr>
          <p:cNvPr id="24" name="Picture 23">
            <a:extLst>
              <a:ext uri="{FF2B5EF4-FFF2-40B4-BE49-F238E27FC236}">
                <a16:creationId xmlns:a16="http://schemas.microsoft.com/office/drawing/2014/main" id="{F981F345-BEF4-578A-6ED7-B98BC640B9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953" y="5860475"/>
            <a:ext cx="358061" cy="372980"/>
          </a:xfrm>
          <a:prstGeom prst="rect">
            <a:avLst/>
          </a:prstGeom>
        </p:spPr>
      </p:pic>
      <p:pic>
        <p:nvPicPr>
          <p:cNvPr id="3" name="Picture 2">
            <a:extLst>
              <a:ext uri="{FF2B5EF4-FFF2-40B4-BE49-F238E27FC236}">
                <a16:creationId xmlns:a16="http://schemas.microsoft.com/office/drawing/2014/main" id="{79FA569B-28E3-14D4-10C4-889747249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3051" y="352080"/>
            <a:ext cx="1219478" cy="444601"/>
          </a:xfrm>
          <a:prstGeom prst="rect">
            <a:avLst/>
          </a:prstGeom>
        </p:spPr>
      </p:pic>
    </p:spTree>
    <p:extLst>
      <p:ext uri="{BB962C8B-B14F-4D97-AF65-F5344CB8AC3E}">
        <p14:creationId xmlns:p14="http://schemas.microsoft.com/office/powerpoint/2010/main" val="215921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1DD03-3310-A3E5-F9DC-BB2E95CFCD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AAAB62-F782-97E1-895A-E92F449BBEC1}"/>
              </a:ext>
            </a:extLst>
          </p:cNvPr>
          <p:cNvSpPr>
            <a:spLocks noGrp="1"/>
          </p:cNvSpPr>
          <p:nvPr>
            <p:ph type="title"/>
          </p:nvPr>
        </p:nvSpPr>
        <p:spPr>
          <a:xfrm>
            <a:off x="222493" y="851058"/>
            <a:ext cx="5946307" cy="931313"/>
          </a:xfrm>
        </p:spPr>
        <p:txBody>
          <a:bodyPr/>
          <a:lstStyle/>
          <a:p>
            <a:r>
              <a:rPr lang="en-GB" noProof="0" dirty="0">
                <a:latin typeface="Europa" panose="02000000000000000000" pitchFamily="2" charset="0"/>
              </a:rPr>
              <a:t>Agenda</a:t>
            </a:r>
          </a:p>
        </p:txBody>
      </p:sp>
      <p:sp>
        <p:nvSpPr>
          <p:cNvPr id="34" name="Rectangle 33">
            <a:extLst>
              <a:ext uri="{FF2B5EF4-FFF2-40B4-BE49-F238E27FC236}">
                <a16:creationId xmlns:a16="http://schemas.microsoft.com/office/drawing/2014/main" id="{7E1ACEF5-A520-EC24-AEFC-4CA3BE8277DD}"/>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73" name="TextBox 72">
            <a:extLst>
              <a:ext uri="{FF2B5EF4-FFF2-40B4-BE49-F238E27FC236}">
                <a16:creationId xmlns:a16="http://schemas.microsoft.com/office/drawing/2014/main" id="{E5F8E3C6-D8A0-4D99-031A-4E83216421FD}"/>
              </a:ext>
            </a:extLst>
          </p:cNvPr>
          <p:cNvSpPr txBox="1"/>
          <p:nvPr/>
        </p:nvSpPr>
        <p:spPr>
          <a:xfrm>
            <a:off x="222493" y="1593668"/>
            <a:ext cx="10929211" cy="5168210"/>
          </a:xfrm>
          <a:prstGeom prst="rect">
            <a:avLst/>
          </a:prstGeom>
          <a:noFill/>
        </p:spPr>
        <p:txBody>
          <a:bodyPr wrap="square" lIns="0" rIns="0" numCol="2"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In-person presentation</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Introduction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The story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Slide structure and design</a:t>
            </a:r>
            <a:r>
              <a:rPr lang="en-GB" sz="2000" noProof="0" dirty="0">
                <a:solidFill>
                  <a:srgbClr val="000000"/>
                </a:solidFill>
              </a:rPr>
              <a:t>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Time management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Tone of voice and body language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Filler words and phrases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000" b="1" noProof="0" dirty="0">
              <a:solidFill>
                <a:srgbClr val="000000"/>
              </a:solidFill>
              <a:latin typeface="Calibri"/>
              <a:ea typeface="ＭＳ Ｐゴシック"/>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GB" sz="2000" b="1" noProof="0" dirty="0">
              <a:solidFill>
                <a:srgbClr val="000000"/>
              </a:solidFill>
              <a:latin typeface="Calibri"/>
              <a:ea typeface="ＭＳ Ｐゴシック"/>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Online presentations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Technical &amp; Setup Essentials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Engagement &amp; Interaction Strategies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Design &amp; Content Tips for Virtual</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Body Language &amp; Vocal Delivery</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smtClean="0">
                <a:solidFill>
                  <a:srgbClr val="000000"/>
                </a:solidFill>
                <a:latin typeface="Calibri"/>
                <a:ea typeface="ＭＳ Ｐゴシック"/>
              </a:rPr>
              <a:t>Dealing </a:t>
            </a:r>
            <a:r>
              <a:rPr lang="en-GB" sz="2000" noProof="0" dirty="0">
                <a:solidFill>
                  <a:srgbClr val="000000"/>
                </a:solidFill>
                <a:latin typeface="Calibri"/>
                <a:ea typeface="ＭＳ Ｐゴシック"/>
              </a:rPr>
              <a:t>with Virtual Fatigue</a:t>
            </a:r>
          </a:p>
          <a:p>
            <a:pPr marR="0" lvl="0" defTabSz="914400" rtl="0" eaLnBrk="1" fontAlgn="auto" latinLnBrk="0" hangingPunct="1">
              <a:lnSpc>
                <a:spcPct val="150000"/>
              </a:lnSpc>
              <a:spcBef>
                <a:spcPts val="0"/>
              </a:spcBef>
              <a:spcAft>
                <a:spcPts val="0"/>
              </a:spcAft>
              <a:buClrTx/>
              <a:buSzTx/>
              <a:tabLst/>
              <a:defRPr/>
            </a:pP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p:txBody>
      </p:sp>
    </p:spTree>
    <p:extLst>
      <p:ext uri="{BB962C8B-B14F-4D97-AF65-F5344CB8AC3E}">
        <p14:creationId xmlns:p14="http://schemas.microsoft.com/office/powerpoint/2010/main" val="2390277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FAFB-D322-4E5C-9A04-3CE70C9F3158}"/>
              </a:ext>
            </a:extLst>
          </p:cNvPr>
          <p:cNvSpPr>
            <a:spLocks noGrp="1"/>
          </p:cNvSpPr>
          <p:nvPr>
            <p:ph type="title"/>
          </p:nvPr>
        </p:nvSpPr>
        <p:spPr>
          <a:xfrm>
            <a:off x="5039883" y="1832468"/>
            <a:ext cx="6624736" cy="2702276"/>
          </a:xfrm>
        </p:spPr>
        <p:txBody>
          <a:bodyPr/>
          <a:lstStyle/>
          <a:p>
            <a:r>
              <a:rPr lang="en-GB" noProof="0" dirty="0">
                <a:latin typeface="Calibri" panose="020F0502020204030204" pitchFamily="34" charset="0"/>
                <a:ea typeface="Calibri" panose="020F0502020204030204" pitchFamily="34" charset="0"/>
                <a:cs typeface="Calibri" panose="020F0502020204030204" pitchFamily="34" charset="0"/>
              </a:rPr>
              <a:t>Thank You For Attending!</a:t>
            </a:r>
          </a:p>
        </p:txBody>
      </p:sp>
      <p:sp>
        <p:nvSpPr>
          <p:cNvPr id="3" name="Content Placeholder 2">
            <a:extLst>
              <a:ext uri="{FF2B5EF4-FFF2-40B4-BE49-F238E27FC236}">
                <a16:creationId xmlns:a16="http://schemas.microsoft.com/office/drawing/2014/main" id="{2AA6889E-E0C1-4D87-9A97-1BA9E1673860}"/>
              </a:ext>
            </a:extLst>
          </p:cNvPr>
          <p:cNvSpPr>
            <a:spLocks noGrp="1"/>
          </p:cNvSpPr>
          <p:nvPr>
            <p:ph sz="half" idx="15"/>
          </p:nvPr>
        </p:nvSpPr>
        <p:spPr>
          <a:xfrm>
            <a:off x="5039883" y="1446338"/>
            <a:ext cx="4794944" cy="1522764"/>
          </a:xfrm>
        </p:spPr>
        <p:txBody>
          <a:bodyPr/>
          <a:lstStyle/>
          <a:p>
            <a:r>
              <a:rPr lang="en-GB" noProof="0" dirty="0">
                <a:latin typeface="Calibri" panose="020F0502020204030204" pitchFamily="34" charset="0"/>
                <a:ea typeface="Calibri" panose="020F0502020204030204" pitchFamily="34" charset="0"/>
                <a:cs typeface="Calibri" panose="020F0502020204030204" pitchFamily="34" charset="0"/>
              </a:rPr>
              <a:t>Any Questions?</a:t>
            </a:r>
          </a:p>
        </p:txBody>
      </p:sp>
    </p:spTree>
    <p:extLst>
      <p:ext uri="{BB962C8B-B14F-4D97-AF65-F5344CB8AC3E}">
        <p14:creationId xmlns:p14="http://schemas.microsoft.com/office/powerpoint/2010/main" val="399825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E6C05-752E-877B-5152-375F1F576D8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0EF35FC-B609-9733-2E6A-349B6318EB71}"/>
              </a:ext>
            </a:extLst>
          </p:cNvPr>
          <p:cNvSpPr>
            <a:spLocks noGrp="1"/>
          </p:cNvSpPr>
          <p:nvPr>
            <p:ph type="title"/>
          </p:nvPr>
        </p:nvSpPr>
        <p:spPr>
          <a:xfrm>
            <a:off x="222493" y="851058"/>
            <a:ext cx="8502407" cy="931313"/>
          </a:xfrm>
        </p:spPr>
        <p:txBody>
          <a:bodyPr/>
          <a:lstStyle/>
          <a:p>
            <a:r>
              <a:rPr lang="en-GB" noProof="0" dirty="0">
                <a:latin typeface="+mj-lt"/>
              </a:rPr>
              <a:t>Introduction – What is a good presentation?</a:t>
            </a:r>
          </a:p>
        </p:txBody>
      </p:sp>
      <p:sp>
        <p:nvSpPr>
          <p:cNvPr id="34" name="Rectangle 33">
            <a:extLst>
              <a:ext uri="{FF2B5EF4-FFF2-40B4-BE49-F238E27FC236}">
                <a16:creationId xmlns:a16="http://schemas.microsoft.com/office/drawing/2014/main" id="{B9F80621-1AAE-7498-E7A3-A976985A2172}"/>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 name="TextBox 2">
            <a:extLst>
              <a:ext uri="{FF2B5EF4-FFF2-40B4-BE49-F238E27FC236}">
                <a16:creationId xmlns:a16="http://schemas.microsoft.com/office/drawing/2014/main" id="{10FC9EB7-8BBD-72E4-90AB-965D95E8A37F}"/>
              </a:ext>
            </a:extLst>
          </p:cNvPr>
          <p:cNvSpPr txBox="1"/>
          <p:nvPr/>
        </p:nvSpPr>
        <p:spPr>
          <a:xfrm>
            <a:off x="222493" y="2038163"/>
            <a:ext cx="7908764" cy="3737946"/>
          </a:xfrm>
          <a:prstGeom prst="rect">
            <a:avLst/>
          </a:prstGeom>
          <a:noFill/>
        </p:spPr>
        <p:txBody>
          <a:bodyPr wrap="square" lIns="0" rIns="0" numCol="1" rtlCol="0" anchor="b">
            <a:spAutoFit/>
          </a:bodyPr>
          <a:lstStyle/>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Present the topic </a:t>
            </a: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clearly </a:t>
            </a: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and at </a:t>
            </a: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the right level</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Keep slides readable and </a:t>
            </a:r>
            <a:r>
              <a:rPr lang="en-GB" sz="2000" b="1" noProof="0" dirty="0">
                <a:solidFill>
                  <a:srgbClr val="000000"/>
                </a:solidFill>
                <a:latin typeface="Calibri"/>
                <a:ea typeface="ＭＳ Ｐゴシック"/>
              </a:rPr>
              <a:t>easy to understand</a:t>
            </a:r>
          </a:p>
          <a:p>
            <a:pPr marL="342900" indent="-342900">
              <a:lnSpc>
                <a:spcPct val="150000"/>
              </a:lnSpc>
              <a:buFont typeface="Arial" panose="020B0604020202020204" pitchFamily="34" charset="0"/>
              <a:buChar char="•"/>
              <a:defRPr/>
            </a:pPr>
            <a:r>
              <a:rPr lang="en-GB" sz="2000" noProof="0" dirty="0">
                <a:solidFill>
                  <a:srgbClr val="000000"/>
                </a:solidFill>
              </a:rPr>
              <a:t>Slides are prompts, </a:t>
            </a:r>
            <a:r>
              <a:rPr lang="en-GB" sz="2000" b="1" noProof="0" dirty="0">
                <a:solidFill>
                  <a:srgbClr val="000000"/>
                </a:solidFill>
              </a:rPr>
              <a:t>not a script</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Practice your delivery!</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Know your topic </a:t>
            </a:r>
            <a:r>
              <a:rPr lang="en-GB" sz="2000" b="1" noProof="0" dirty="0">
                <a:solidFill>
                  <a:srgbClr val="000000"/>
                </a:solidFill>
                <a:latin typeface="Calibri"/>
                <a:ea typeface="ＭＳ Ｐゴシック"/>
              </a:rPr>
              <a:t>inside out</a:t>
            </a:r>
            <a:r>
              <a:rPr lang="en-GB" sz="2000" noProof="0" dirty="0">
                <a:solidFill>
                  <a:srgbClr val="000000"/>
                </a:solidFill>
                <a:latin typeface="Calibri"/>
                <a:ea typeface="ＭＳ Ｐゴシック"/>
              </a:rPr>
              <a:t>!</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1" noProof="0" dirty="0">
                <a:solidFill>
                  <a:srgbClr val="000000"/>
                </a:solidFill>
                <a:latin typeface="Calibri"/>
                <a:ea typeface="ＭＳ Ｐゴシック"/>
              </a:rPr>
              <a:t>Know your audience</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Clear structure (Start, Middle and </a:t>
            </a:r>
            <a:r>
              <a:rPr lang="en-GB" sz="2000" b="1" noProof="0" dirty="0">
                <a:solidFill>
                  <a:srgbClr val="000000"/>
                </a:solidFill>
                <a:latin typeface="Calibri"/>
                <a:ea typeface="ＭＳ Ｐゴシック"/>
              </a:rPr>
              <a:t>End</a:t>
            </a:r>
            <a:r>
              <a:rPr lang="en-GB" sz="2000" noProof="0" dirty="0">
                <a:solidFill>
                  <a:srgbClr val="000000"/>
                </a:solidFill>
                <a:latin typeface="Calibri"/>
                <a:ea typeface="ＭＳ Ｐゴシック"/>
              </a:rPr>
              <a:t>)</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Know your location (i.e. </a:t>
            </a:r>
            <a:r>
              <a:rPr lang="en-GB" sz="2000" b="1" noProof="0" dirty="0">
                <a:solidFill>
                  <a:srgbClr val="000000"/>
                </a:solidFill>
                <a:latin typeface="Calibri"/>
                <a:ea typeface="ＭＳ Ｐゴシック"/>
              </a:rPr>
              <a:t>reduce</a:t>
            </a:r>
            <a:r>
              <a:rPr lang="en-GB" sz="2000" noProof="0" dirty="0">
                <a:solidFill>
                  <a:srgbClr val="000000"/>
                </a:solidFill>
                <a:latin typeface="Calibri"/>
                <a:ea typeface="ＭＳ Ｐゴシック"/>
              </a:rPr>
              <a:t> the chance of </a:t>
            </a:r>
            <a:r>
              <a:rPr lang="en-GB" sz="2000" b="1" noProof="0" dirty="0">
                <a:solidFill>
                  <a:srgbClr val="000000"/>
                </a:solidFill>
                <a:latin typeface="Calibri"/>
                <a:ea typeface="ＭＳ Ｐゴシック"/>
              </a:rPr>
              <a:t>technical difficulties</a:t>
            </a:r>
            <a:r>
              <a:rPr lang="en-GB" sz="2000" noProof="0" dirty="0">
                <a:solidFill>
                  <a:srgbClr val="000000"/>
                </a:solidFill>
                <a:latin typeface="Calibri"/>
                <a:ea typeface="ＭＳ Ｐゴシック"/>
              </a:rPr>
              <a:t>)</a:t>
            </a:r>
          </a:p>
        </p:txBody>
      </p:sp>
      <p:pic>
        <p:nvPicPr>
          <p:cNvPr id="2" name="Picture 1">
            <a:extLst>
              <a:ext uri="{FF2B5EF4-FFF2-40B4-BE49-F238E27FC236}">
                <a16:creationId xmlns:a16="http://schemas.microsoft.com/office/drawing/2014/main" id="{F189942F-ABA8-EB23-243D-B5A799630B53}"/>
              </a:ext>
            </a:extLst>
          </p:cNvPr>
          <p:cNvPicPr>
            <a:picLocks noChangeAspect="1"/>
          </p:cNvPicPr>
          <p:nvPr/>
        </p:nvPicPr>
        <p:blipFill>
          <a:blip r:embed="rId3"/>
          <a:stretch>
            <a:fillRect/>
          </a:stretch>
        </p:blipFill>
        <p:spPr>
          <a:xfrm>
            <a:off x="8899838" y="2730660"/>
            <a:ext cx="2352952" cy="2352952"/>
          </a:xfrm>
          <a:prstGeom prst="rect">
            <a:avLst/>
          </a:prstGeom>
        </p:spPr>
      </p:pic>
    </p:spTree>
    <p:extLst>
      <p:ext uri="{BB962C8B-B14F-4D97-AF65-F5344CB8AC3E}">
        <p14:creationId xmlns:p14="http://schemas.microsoft.com/office/powerpoint/2010/main" val="3691401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A8751-265A-2965-6D44-D0F92CBC54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3A085A-2A01-92E8-59D0-6E61ED284F66}"/>
              </a:ext>
            </a:extLst>
          </p:cNvPr>
          <p:cNvSpPr>
            <a:spLocks noGrp="1"/>
          </p:cNvSpPr>
          <p:nvPr>
            <p:ph type="title"/>
          </p:nvPr>
        </p:nvSpPr>
        <p:spPr>
          <a:xfrm>
            <a:off x="222493" y="851058"/>
            <a:ext cx="6673607" cy="931313"/>
          </a:xfrm>
        </p:spPr>
        <p:txBody>
          <a:bodyPr/>
          <a:lstStyle/>
          <a:p>
            <a:r>
              <a:rPr lang="en-GB" noProof="0" dirty="0" smtClean="0">
                <a:latin typeface="+mj-lt"/>
              </a:rPr>
              <a:t>Audience Awareness </a:t>
            </a:r>
            <a:endParaRPr lang="en-GB" noProof="0" dirty="0">
              <a:latin typeface="+mj-lt"/>
            </a:endParaRPr>
          </a:p>
        </p:txBody>
      </p:sp>
      <p:sp>
        <p:nvSpPr>
          <p:cNvPr id="34" name="Rectangle 33">
            <a:extLst>
              <a:ext uri="{FF2B5EF4-FFF2-40B4-BE49-F238E27FC236}">
                <a16:creationId xmlns:a16="http://schemas.microsoft.com/office/drawing/2014/main" id="{79223524-2454-2924-F4AF-892CD4553191}"/>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 name="TextBox 1">
            <a:extLst>
              <a:ext uri="{FF2B5EF4-FFF2-40B4-BE49-F238E27FC236}">
                <a16:creationId xmlns:a16="http://schemas.microsoft.com/office/drawing/2014/main" id="{12852D97-FB5B-DEEB-E8A6-BDC6C844B357}"/>
              </a:ext>
            </a:extLst>
          </p:cNvPr>
          <p:cNvSpPr txBox="1"/>
          <p:nvPr/>
        </p:nvSpPr>
        <p:spPr>
          <a:xfrm>
            <a:off x="238798" y="1453999"/>
            <a:ext cx="10161983" cy="6832640"/>
          </a:xfrm>
          <a:prstGeom prst="rect">
            <a:avLst/>
          </a:prstGeom>
          <a:noFill/>
        </p:spPr>
        <p:txBody>
          <a:bodyPr wrap="square" lIns="0" rIns="0" numCol="1" rtlCol="0" anchor="b">
            <a:spAutoFit/>
          </a:bodyPr>
          <a:lstStyle/>
          <a:p>
            <a:pPr lvl="0">
              <a:lnSpc>
                <a:spcPct val="150000"/>
              </a:lnSpc>
              <a:defRPr/>
            </a:pPr>
            <a:r>
              <a:rPr lang="en-GB" sz="2000" b="1" dirty="0">
                <a:latin typeface="Calibri" panose="020F0502020204030204" pitchFamily="34" charset="0"/>
                <a:cs typeface="Calibri" panose="020F0502020204030204" pitchFamily="34" charset="0"/>
              </a:rPr>
              <a:t>Know Your </a:t>
            </a:r>
            <a:r>
              <a:rPr lang="en-GB" sz="2000" b="1" dirty="0" smtClean="0">
                <a:latin typeface="Calibri" panose="020F0502020204030204" pitchFamily="34" charset="0"/>
                <a:cs typeface="Calibri" panose="020F0502020204030204" pitchFamily="34" charset="0"/>
              </a:rPr>
              <a:t>Audience</a:t>
            </a:r>
          </a:p>
          <a:p>
            <a:pPr lvl="0">
              <a:lnSpc>
                <a:spcPct val="150000"/>
              </a:lnSpc>
              <a:defRPr/>
            </a:pPr>
            <a:r>
              <a:rPr lang="en-GB" sz="2000" dirty="0" smtClean="0">
                <a:latin typeface="Calibri" panose="020F0502020204030204" pitchFamily="34" charset="0"/>
                <a:cs typeface="Calibri" panose="020F0502020204030204" pitchFamily="34" charset="0"/>
              </a:rPr>
              <a:t>Before </a:t>
            </a:r>
            <a:r>
              <a:rPr lang="en-GB" sz="2000" dirty="0">
                <a:latin typeface="Calibri" panose="020F0502020204030204" pitchFamily="34" charset="0"/>
                <a:cs typeface="Calibri" panose="020F0502020204030204" pitchFamily="34" charset="0"/>
              </a:rPr>
              <a:t>presenting, ask</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Technical </a:t>
            </a:r>
            <a:r>
              <a:rPr lang="en-GB" sz="2000" dirty="0">
                <a:latin typeface="Calibri" panose="020F0502020204030204" pitchFamily="34" charset="0"/>
                <a:cs typeface="Calibri" panose="020F0502020204030204" pitchFamily="34" charset="0"/>
              </a:rPr>
              <a:t>or non-technical</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Students</a:t>
            </a:r>
            <a:r>
              <a:rPr lang="en-GB" sz="2000" dirty="0">
                <a:latin typeface="Calibri" panose="020F0502020204030204" pitchFamily="34" charset="0"/>
                <a:cs typeface="Calibri" panose="020F0502020204030204" pitchFamily="34" charset="0"/>
              </a:rPr>
              <a:t>, professionals, or mixed</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What </a:t>
            </a:r>
            <a:r>
              <a:rPr lang="en-GB" sz="2000" dirty="0">
                <a:latin typeface="Calibri" panose="020F0502020204030204" pitchFamily="34" charset="0"/>
                <a:cs typeface="Calibri" panose="020F0502020204030204" pitchFamily="34" charset="0"/>
              </a:rPr>
              <a:t>do they already know</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What </a:t>
            </a:r>
            <a:r>
              <a:rPr lang="en-GB" sz="2000" dirty="0">
                <a:latin typeface="Calibri" panose="020F0502020204030204" pitchFamily="34" charset="0"/>
                <a:cs typeface="Calibri" panose="020F0502020204030204" pitchFamily="34" charset="0"/>
              </a:rPr>
              <a:t>do they care about</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What </a:t>
            </a:r>
            <a:r>
              <a:rPr lang="en-GB" sz="2000" dirty="0">
                <a:latin typeface="Calibri" panose="020F0502020204030204" pitchFamily="34" charset="0"/>
                <a:cs typeface="Calibri" panose="020F0502020204030204" pitchFamily="34" charset="0"/>
              </a:rPr>
              <a:t>do you want them to remember</a:t>
            </a:r>
            <a:r>
              <a:rPr lang="en-GB" sz="2000" dirty="0" smtClean="0">
                <a:latin typeface="Calibri" panose="020F0502020204030204" pitchFamily="34" charset="0"/>
                <a:cs typeface="Calibri" panose="020F0502020204030204" pitchFamily="34" charset="0"/>
              </a:rPr>
              <a:t>?</a:t>
            </a:r>
          </a:p>
          <a:p>
            <a:pPr lvl="0">
              <a:lnSpc>
                <a:spcPct val="150000"/>
              </a:lnSpc>
              <a:defRPr/>
            </a:pPr>
            <a:r>
              <a:rPr lang="en-GB" sz="2000" dirty="0" smtClean="0">
                <a:latin typeface="Calibri" panose="020F0502020204030204" pitchFamily="34" charset="0"/>
                <a:cs typeface="Calibri" panose="020F0502020204030204" pitchFamily="34" charset="0"/>
              </a:rPr>
              <a:t>Tailor </a:t>
            </a:r>
            <a:r>
              <a:rPr lang="en-GB" sz="2000" dirty="0">
                <a:latin typeface="Calibri" panose="020F0502020204030204" pitchFamily="34" charset="0"/>
                <a:cs typeface="Calibri" panose="020F0502020204030204" pitchFamily="34" charset="0"/>
              </a:rPr>
              <a:t>examples and language accordingly.</a:t>
            </a:r>
            <a:endParaRPr kumimoji="0" lang="en-GB" sz="220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ＭＳ Ｐゴシック"/>
              <a:cs typeface="Calibri" panose="020F0502020204030204" pitchFamily="34" charset="0"/>
            </a:endParaRP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b="1"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uLnTx/>
              <a:uFillTx/>
              <a:latin typeface="Calibri"/>
              <a:ea typeface="ＭＳ Ｐゴシック"/>
              <a:cs typeface="+mn-cs"/>
            </a:endParaRPr>
          </a:p>
        </p:txBody>
      </p:sp>
      <p:pic>
        <p:nvPicPr>
          <p:cNvPr id="5" name="Picture 4"/>
          <p:cNvPicPr>
            <a:picLocks noChangeAspect="1"/>
          </p:cNvPicPr>
          <p:nvPr/>
        </p:nvPicPr>
        <p:blipFill>
          <a:blip r:embed="rId3">
            <a:clrChange>
              <a:clrFrom>
                <a:srgbClr val="F7F7F7"/>
              </a:clrFrom>
              <a:clrTo>
                <a:srgbClr val="F7F7F7">
                  <a:alpha val="0"/>
                </a:srgbClr>
              </a:clrTo>
            </a:clrChange>
          </a:blip>
          <a:stretch>
            <a:fillRect/>
          </a:stretch>
        </p:blipFill>
        <p:spPr>
          <a:xfrm>
            <a:off x="7336841" y="1782371"/>
            <a:ext cx="2667372" cy="2753109"/>
          </a:xfrm>
          <a:prstGeom prst="rect">
            <a:avLst/>
          </a:prstGeom>
        </p:spPr>
      </p:pic>
    </p:spTree>
    <p:extLst>
      <p:ext uri="{BB962C8B-B14F-4D97-AF65-F5344CB8AC3E}">
        <p14:creationId xmlns:p14="http://schemas.microsoft.com/office/powerpoint/2010/main" val="2016196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FE0AE-489B-9A65-1FC8-184606D5313C}"/>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83EB18-2B39-BEE3-1DA2-0A0663B94D0B}"/>
              </a:ext>
            </a:extLst>
          </p:cNvPr>
          <p:cNvGraphicFramePr/>
          <p:nvPr>
            <p:extLst>
              <p:ext uri="{D42A27DB-BD31-4B8C-83A1-F6EECF244321}">
                <p14:modId xmlns:p14="http://schemas.microsoft.com/office/powerpoint/2010/main" val="3174608836"/>
              </p:ext>
            </p:extLst>
          </p:nvPr>
        </p:nvGraphicFramePr>
        <p:xfrm>
          <a:off x="98524" y="3563318"/>
          <a:ext cx="5641976" cy="3856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427C01B-02F2-0B2B-A5FC-3C7CD69F6065}"/>
              </a:ext>
            </a:extLst>
          </p:cNvPr>
          <p:cNvSpPr>
            <a:spLocks noGrp="1"/>
          </p:cNvSpPr>
          <p:nvPr>
            <p:ph type="title"/>
          </p:nvPr>
        </p:nvSpPr>
        <p:spPr>
          <a:xfrm>
            <a:off x="222493" y="851058"/>
            <a:ext cx="5946307" cy="931313"/>
          </a:xfrm>
        </p:spPr>
        <p:txBody>
          <a:bodyPr/>
          <a:lstStyle/>
          <a:p>
            <a:r>
              <a:rPr lang="en-GB" noProof="0" dirty="0">
                <a:latin typeface="+mj-lt"/>
              </a:rPr>
              <a:t>The story</a:t>
            </a:r>
          </a:p>
        </p:txBody>
      </p:sp>
      <p:sp>
        <p:nvSpPr>
          <p:cNvPr id="34" name="Rectangle 33">
            <a:extLst>
              <a:ext uri="{FF2B5EF4-FFF2-40B4-BE49-F238E27FC236}">
                <a16:creationId xmlns:a16="http://schemas.microsoft.com/office/drawing/2014/main" id="{F5A835F4-27BA-9D4C-B99A-1D637D3738D9}"/>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3" name="TextBox 2">
            <a:extLst>
              <a:ext uri="{FF2B5EF4-FFF2-40B4-BE49-F238E27FC236}">
                <a16:creationId xmlns:a16="http://schemas.microsoft.com/office/drawing/2014/main" id="{B2ADE35D-2BAE-19FA-7CC3-A15F69E09B27}"/>
              </a:ext>
            </a:extLst>
          </p:cNvPr>
          <p:cNvSpPr txBox="1"/>
          <p:nvPr/>
        </p:nvSpPr>
        <p:spPr>
          <a:xfrm>
            <a:off x="5852084" y="1232680"/>
            <a:ext cx="6327531" cy="4661276"/>
          </a:xfrm>
          <a:prstGeom prst="rect">
            <a:avLst/>
          </a:prstGeom>
          <a:noFill/>
        </p:spPr>
        <p:txBody>
          <a:bodyPr wrap="square" lIns="0" rIns="0" numCol="1"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Every presentation tells a story: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What’s the problem?</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Why should we care?</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What did you do?</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What did you find?</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1" noProof="0" dirty="0">
                <a:solidFill>
                  <a:srgbClr val="000000"/>
                </a:solidFill>
                <a:latin typeface="Calibri"/>
                <a:ea typeface="ＭＳ Ｐゴシック"/>
              </a:rPr>
              <a:t>Why is that important</a:t>
            </a: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a:t>
            </a:r>
            <a:endParaRPr lang="en-GB" sz="2000" b="1" noProof="0" dirty="0">
              <a:solidFill>
                <a:srgbClr val="000000"/>
              </a:solidFill>
              <a:latin typeface="Calibri"/>
              <a:ea typeface="ＭＳ Ｐゴシック"/>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Keep the structure simple:</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Start: context</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Middle: main points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sng" strike="noStrike" kern="1200" cap="none" spc="0" normalizeH="0" baseline="0" noProof="0" dirty="0">
                <a:ln>
                  <a:noFill/>
                </a:ln>
                <a:solidFill>
                  <a:srgbClr val="000000"/>
                </a:solidFill>
                <a:effectLst/>
                <a:uLnTx/>
                <a:uFillTx/>
                <a:latin typeface="Calibri"/>
                <a:ea typeface="ＭＳ Ｐゴシック"/>
                <a:cs typeface="+mn-cs"/>
              </a:rPr>
              <a:t>End: </a:t>
            </a:r>
            <a:r>
              <a:rPr lang="en-GB" sz="2000" b="1" u="sng" noProof="0" dirty="0">
                <a:solidFill>
                  <a:srgbClr val="000000"/>
                </a:solidFill>
                <a:latin typeface="Calibri"/>
                <a:ea typeface="ＭＳ Ｐゴシック"/>
              </a:rPr>
              <a:t>conclusions, summary</a:t>
            </a:r>
            <a:r>
              <a:rPr kumimoji="0" lang="en-GB" sz="2000" b="1" i="0" u="sng" strike="noStrike" kern="1200" cap="none" spc="0" normalizeH="0" baseline="0" noProof="0" dirty="0">
                <a:ln>
                  <a:noFill/>
                </a:ln>
                <a:solidFill>
                  <a:srgbClr val="000000"/>
                </a:solidFill>
                <a:effectLst/>
                <a:uLnTx/>
                <a:uFillTx/>
                <a:latin typeface="Calibri"/>
                <a:ea typeface="ＭＳ Ｐゴシック"/>
                <a:cs typeface="+mn-cs"/>
              </a:rPr>
              <a:t> + key takeaways</a:t>
            </a:r>
          </a:p>
        </p:txBody>
      </p:sp>
      <p:sp>
        <p:nvSpPr>
          <p:cNvPr id="7" name="TextBox 6">
            <a:extLst>
              <a:ext uri="{FF2B5EF4-FFF2-40B4-BE49-F238E27FC236}">
                <a16:creationId xmlns:a16="http://schemas.microsoft.com/office/drawing/2014/main" id="{7F1023BC-45D1-5840-0AA0-C53F01B2BF38}"/>
              </a:ext>
            </a:extLst>
          </p:cNvPr>
          <p:cNvSpPr txBox="1"/>
          <p:nvPr/>
        </p:nvSpPr>
        <p:spPr>
          <a:xfrm>
            <a:off x="-128488" y="4378848"/>
            <a:ext cx="6096000" cy="58907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ＭＳ Ｐゴシック"/>
                <a:cs typeface="+mn-cs"/>
              </a:rPr>
              <a:t>3 – steps for storytelling</a:t>
            </a:r>
          </a:p>
        </p:txBody>
      </p:sp>
      <p:pic>
        <p:nvPicPr>
          <p:cNvPr id="9" name="Picture 8">
            <a:extLst>
              <a:ext uri="{FF2B5EF4-FFF2-40B4-BE49-F238E27FC236}">
                <a16:creationId xmlns:a16="http://schemas.microsoft.com/office/drawing/2014/main" id="{536C3696-469E-301A-46B3-E6717A29D3A7}"/>
              </a:ext>
            </a:extLst>
          </p:cNvPr>
          <p:cNvPicPr>
            <a:picLocks noChangeAspect="1"/>
          </p:cNvPicPr>
          <p:nvPr/>
        </p:nvPicPr>
        <p:blipFill>
          <a:blip r:embed="rId8"/>
          <a:stretch>
            <a:fillRect/>
          </a:stretch>
        </p:blipFill>
        <p:spPr>
          <a:xfrm>
            <a:off x="222493" y="2003583"/>
            <a:ext cx="2154052" cy="2154052"/>
          </a:xfrm>
          <a:prstGeom prst="rect">
            <a:avLst/>
          </a:prstGeom>
        </p:spPr>
      </p:pic>
      <p:pic>
        <p:nvPicPr>
          <p:cNvPr id="8" name="Picture 7">
            <a:extLst>
              <a:ext uri="{FF2B5EF4-FFF2-40B4-BE49-F238E27FC236}">
                <a16:creationId xmlns:a16="http://schemas.microsoft.com/office/drawing/2014/main" id="{4644461E-74CE-C6F9-47E7-3FD1B1B25B89}"/>
              </a:ext>
            </a:extLst>
          </p:cNvPr>
          <p:cNvPicPr>
            <a:picLocks noChangeAspect="1"/>
          </p:cNvPicPr>
          <p:nvPr/>
        </p:nvPicPr>
        <p:blipFill>
          <a:blip r:embed="rId9"/>
          <a:stretch>
            <a:fillRect/>
          </a:stretch>
        </p:blipFill>
        <p:spPr>
          <a:xfrm>
            <a:off x="3000102" y="2003582"/>
            <a:ext cx="1717352" cy="2154053"/>
          </a:xfrm>
          <a:prstGeom prst="rect">
            <a:avLst/>
          </a:prstGeom>
        </p:spPr>
      </p:pic>
    </p:spTree>
    <p:extLst>
      <p:ext uri="{BB962C8B-B14F-4D97-AF65-F5344CB8AC3E}">
        <p14:creationId xmlns:p14="http://schemas.microsoft.com/office/powerpoint/2010/main" val="935670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39BFC-F7F9-82B2-830A-593DF82DA7E5}"/>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23A5586-78A3-F817-65DA-8631C1E26E28}"/>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10" name="TextBox 9">
            <a:extLst>
              <a:ext uri="{FF2B5EF4-FFF2-40B4-BE49-F238E27FC236}">
                <a16:creationId xmlns:a16="http://schemas.microsoft.com/office/drawing/2014/main" id="{B82D9314-B90F-2BCA-FA0C-1BF7B13F98F0}"/>
              </a:ext>
            </a:extLst>
          </p:cNvPr>
          <p:cNvSpPr txBox="1"/>
          <p:nvPr/>
        </p:nvSpPr>
        <p:spPr>
          <a:xfrm>
            <a:off x="149425" y="1731853"/>
            <a:ext cx="5524501" cy="4661276"/>
          </a:xfrm>
          <a:prstGeom prst="rect">
            <a:avLst/>
          </a:prstGeom>
          <a:noFill/>
        </p:spPr>
        <p:txBody>
          <a:bodyPr wrap="square" lIns="0" rIns="0" numCol="1" rtlCol="0" anchor="b">
            <a:spAutoFit/>
          </a:bodyPr>
          <a:lstStyle/>
          <a:p>
            <a:pPr marR="0" lvl="0" defTabSz="914400" rtl="0" eaLnBrk="1" fontAlgn="auto" latinLnBrk="0" hangingPunct="1">
              <a:lnSpc>
                <a:spcPct val="150000"/>
              </a:lnSpc>
              <a:spcBef>
                <a:spcPts val="0"/>
              </a:spcBef>
              <a:spcAft>
                <a:spcPts val="0"/>
              </a:spcAft>
              <a:buClrTx/>
              <a:buSzTx/>
              <a:tabLst/>
              <a:defRPr/>
            </a:pPr>
            <a:r>
              <a:rPr lang="en-GB" sz="2000" b="1" noProof="0" dirty="0">
                <a:solidFill>
                  <a:srgbClr val="000000"/>
                </a:solidFill>
                <a:latin typeface="Calibri"/>
                <a:ea typeface="ＭＳ Ｐゴシック"/>
              </a:rPr>
              <a:t>Do:</a:t>
            </a: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Keep one main idea or point per slide</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Use keywords, not full paragraphs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Limit the use of jargon</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Use consistent fo</a:t>
            </a:r>
            <a:r>
              <a:rPr lang="en-GB" sz="2000" noProof="0" dirty="0">
                <a:solidFill>
                  <a:srgbClr val="000000"/>
                </a:solidFill>
                <a:latin typeface="Calibri"/>
                <a:ea typeface="ＭＳ Ｐゴシック"/>
              </a:rPr>
              <a:t>nts and font sizes</a:t>
            </a:r>
            <a:endParaRPr kumimoji="0" lang="en-GB" sz="2000" i="0" u="none" strike="noStrike" kern="1200" cap="none" spc="0" normalizeH="0" baseline="0" noProof="0" dirty="0">
              <a:ln>
                <a:noFill/>
              </a:ln>
              <a:solidFill>
                <a:srgbClr val="000000"/>
              </a:solidFill>
              <a:effectLst/>
              <a:uLnTx/>
              <a:uFillTx/>
              <a:latin typeface="Calibri"/>
              <a:ea typeface="ＭＳ Ｐゴシック"/>
              <a:cs typeface="+mn-cs"/>
            </a:endParaRP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Keep text big enough to read from the back</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Visuals &gt; words (diagrams, photos, graphs)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1" noProof="0" dirty="0">
                <a:solidFill>
                  <a:srgbClr val="000000"/>
                </a:solidFill>
                <a:latin typeface="Calibri"/>
                <a:ea typeface="ＭＳ Ｐゴシック"/>
              </a:rPr>
              <a:t>DO NOT USE AS A SCRIPT</a:t>
            </a: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a:p>
            <a:pPr marR="0" lvl="0" defTabSz="914400" rtl="0" eaLnBrk="1" fontAlgn="auto" latinLnBrk="0" hangingPunct="1">
              <a:lnSpc>
                <a:spcPct val="150000"/>
              </a:lnSpc>
              <a:spcBef>
                <a:spcPts val="0"/>
              </a:spcBef>
              <a:spcAft>
                <a:spcPts val="0"/>
              </a:spcAft>
              <a:buClrTx/>
              <a:buSzTx/>
              <a:tabLst/>
              <a:defRPr/>
            </a:pP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p:txBody>
      </p:sp>
      <p:sp>
        <p:nvSpPr>
          <p:cNvPr id="11" name="TextBox 10">
            <a:extLst>
              <a:ext uri="{FF2B5EF4-FFF2-40B4-BE49-F238E27FC236}">
                <a16:creationId xmlns:a16="http://schemas.microsoft.com/office/drawing/2014/main" id="{F034E10E-4211-24FB-A965-AF5EA70CD352}"/>
              </a:ext>
            </a:extLst>
          </p:cNvPr>
          <p:cNvSpPr txBox="1"/>
          <p:nvPr/>
        </p:nvSpPr>
        <p:spPr>
          <a:xfrm>
            <a:off x="8441742" y="6393129"/>
            <a:ext cx="2058186" cy="464871"/>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en-GB" sz="1800" b="1" i="0" u="none" strike="noStrike" kern="1200" cap="none" spc="0" normalizeH="0" baseline="0" noProof="0" dirty="0">
                <a:ln>
                  <a:noFill/>
                </a:ln>
                <a:solidFill>
                  <a:srgbClr val="00B050"/>
                </a:solidFill>
                <a:effectLst/>
                <a:uLnTx/>
                <a:uFillTx/>
                <a:latin typeface="Calibri"/>
                <a:ea typeface="ＭＳ Ｐゴシック"/>
                <a:cs typeface="+mn-cs"/>
              </a:rPr>
              <a:t>Number your slides</a:t>
            </a:r>
          </a:p>
        </p:txBody>
      </p:sp>
      <p:cxnSp>
        <p:nvCxnSpPr>
          <p:cNvPr id="12" name="Straight Arrow Connector 11">
            <a:extLst>
              <a:ext uri="{FF2B5EF4-FFF2-40B4-BE49-F238E27FC236}">
                <a16:creationId xmlns:a16="http://schemas.microsoft.com/office/drawing/2014/main" id="{DA1342B6-D69A-45E0-0A53-50321AB3BE03}"/>
              </a:ext>
            </a:extLst>
          </p:cNvPr>
          <p:cNvCxnSpPr>
            <a:cxnSpLocks/>
          </p:cNvCxnSpPr>
          <p:nvPr/>
        </p:nvCxnSpPr>
        <p:spPr>
          <a:xfrm>
            <a:off x="10464641" y="6691646"/>
            <a:ext cx="1260000" cy="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7AC74038-C1CC-BD85-02DB-63597A83C04E}"/>
              </a:ext>
            </a:extLst>
          </p:cNvPr>
          <p:cNvPicPr>
            <a:picLocks noChangeAspect="1"/>
          </p:cNvPicPr>
          <p:nvPr/>
        </p:nvPicPr>
        <p:blipFill>
          <a:blip r:embed="rId3"/>
          <a:stretch>
            <a:fillRect/>
          </a:stretch>
        </p:blipFill>
        <p:spPr>
          <a:xfrm>
            <a:off x="5251138" y="3783055"/>
            <a:ext cx="3322651" cy="1868991"/>
          </a:xfrm>
          <a:prstGeom prst="rect">
            <a:avLst/>
          </a:prstGeom>
          <a:ln>
            <a:solidFill>
              <a:srgbClr val="00B050"/>
            </a:solidFill>
          </a:ln>
        </p:spPr>
      </p:pic>
      <p:pic>
        <p:nvPicPr>
          <p:cNvPr id="14" name="Picture 13">
            <a:extLst>
              <a:ext uri="{FF2B5EF4-FFF2-40B4-BE49-F238E27FC236}">
                <a16:creationId xmlns:a16="http://schemas.microsoft.com/office/drawing/2014/main" id="{3A0D9B6F-1433-7CDE-236D-0E56693F22C0}"/>
              </a:ext>
            </a:extLst>
          </p:cNvPr>
          <p:cNvPicPr>
            <a:picLocks noChangeAspect="1"/>
          </p:cNvPicPr>
          <p:nvPr/>
        </p:nvPicPr>
        <p:blipFill>
          <a:blip r:embed="rId4"/>
          <a:stretch>
            <a:fillRect/>
          </a:stretch>
        </p:blipFill>
        <p:spPr>
          <a:xfrm>
            <a:off x="8646857" y="1807331"/>
            <a:ext cx="3322651" cy="1868991"/>
          </a:xfrm>
          <a:prstGeom prst="rect">
            <a:avLst/>
          </a:prstGeom>
          <a:ln>
            <a:solidFill>
              <a:srgbClr val="00B050"/>
            </a:solidFill>
          </a:ln>
        </p:spPr>
      </p:pic>
      <p:pic>
        <p:nvPicPr>
          <p:cNvPr id="15" name="Picture 14">
            <a:extLst>
              <a:ext uri="{FF2B5EF4-FFF2-40B4-BE49-F238E27FC236}">
                <a16:creationId xmlns:a16="http://schemas.microsoft.com/office/drawing/2014/main" id="{39A5F1FD-9E78-92F6-C659-5A4935610AAE}"/>
              </a:ext>
            </a:extLst>
          </p:cNvPr>
          <p:cNvPicPr>
            <a:picLocks noChangeAspect="1"/>
          </p:cNvPicPr>
          <p:nvPr/>
        </p:nvPicPr>
        <p:blipFill>
          <a:blip r:embed="rId5"/>
          <a:srcRect l="1252" t="2576" r="1865" b="1878"/>
          <a:stretch>
            <a:fillRect/>
          </a:stretch>
        </p:blipFill>
        <p:spPr>
          <a:xfrm>
            <a:off x="5251138" y="1833122"/>
            <a:ext cx="3322651" cy="1843200"/>
          </a:xfrm>
          <a:prstGeom prst="rect">
            <a:avLst/>
          </a:prstGeom>
          <a:ln w="9525">
            <a:solidFill>
              <a:srgbClr val="00B050"/>
            </a:solidFill>
          </a:ln>
        </p:spPr>
      </p:pic>
      <p:pic>
        <p:nvPicPr>
          <p:cNvPr id="16" name="Picture 2" descr="Bad PowerPoint Slides- Heavy Animations">
            <a:extLst>
              <a:ext uri="{FF2B5EF4-FFF2-40B4-BE49-F238E27FC236}">
                <a16:creationId xmlns:a16="http://schemas.microsoft.com/office/drawing/2014/main" id="{E71D9406-9480-4709-99FC-98485B791D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1966" r="10160" b="1966"/>
          <a:stretch>
            <a:fillRect/>
          </a:stretch>
        </p:blipFill>
        <p:spPr bwMode="auto">
          <a:xfrm>
            <a:off x="8646856" y="3783056"/>
            <a:ext cx="3322651" cy="186899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7" name="Title 3">
            <a:extLst>
              <a:ext uri="{FF2B5EF4-FFF2-40B4-BE49-F238E27FC236}">
                <a16:creationId xmlns:a16="http://schemas.microsoft.com/office/drawing/2014/main" id="{B6BEABCE-6935-FC97-7330-6DA15C2927D7}"/>
              </a:ext>
            </a:extLst>
          </p:cNvPr>
          <p:cNvSpPr>
            <a:spLocks noGrp="1"/>
          </p:cNvSpPr>
          <p:nvPr>
            <p:ph type="title"/>
          </p:nvPr>
        </p:nvSpPr>
        <p:spPr>
          <a:xfrm>
            <a:off x="222493" y="851058"/>
            <a:ext cx="6635507" cy="931313"/>
          </a:xfrm>
        </p:spPr>
        <p:txBody>
          <a:bodyPr/>
          <a:lstStyle/>
          <a:p>
            <a:r>
              <a:rPr lang="en-GB" noProof="0" dirty="0">
                <a:latin typeface="+mj-lt"/>
              </a:rPr>
              <a:t>Slide Structure – Common mistakes</a:t>
            </a:r>
          </a:p>
        </p:txBody>
      </p:sp>
    </p:spTree>
    <p:extLst>
      <p:ext uri="{BB962C8B-B14F-4D97-AF65-F5344CB8AC3E}">
        <p14:creationId xmlns:p14="http://schemas.microsoft.com/office/powerpoint/2010/main" val="328543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C276E-66F1-F5BB-4910-2BA0E5C831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D1402F-6601-05D9-D841-25D8137DF5C6}"/>
              </a:ext>
            </a:extLst>
          </p:cNvPr>
          <p:cNvSpPr>
            <a:spLocks noGrp="1"/>
          </p:cNvSpPr>
          <p:nvPr>
            <p:ph type="title"/>
          </p:nvPr>
        </p:nvSpPr>
        <p:spPr>
          <a:xfrm>
            <a:off x="222493" y="851058"/>
            <a:ext cx="10039107" cy="931313"/>
          </a:xfrm>
        </p:spPr>
        <p:txBody>
          <a:bodyPr/>
          <a:lstStyle/>
          <a:p>
            <a:r>
              <a:rPr lang="en-GB" noProof="0" dirty="0">
                <a:latin typeface="+mj-lt"/>
              </a:rPr>
              <a:t>Slide structure – Data visualisation</a:t>
            </a:r>
          </a:p>
        </p:txBody>
      </p:sp>
      <p:sp>
        <p:nvSpPr>
          <p:cNvPr id="34" name="Rectangle 33">
            <a:extLst>
              <a:ext uri="{FF2B5EF4-FFF2-40B4-BE49-F238E27FC236}">
                <a16:creationId xmlns:a16="http://schemas.microsoft.com/office/drawing/2014/main" id="{D8401452-90B8-0B84-575A-AB22DEBD1A81}"/>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 name="TextBox 1">
            <a:extLst>
              <a:ext uri="{FF2B5EF4-FFF2-40B4-BE49-F238E27FC236}">
                <a16:creationId xmlns:a16="http://schemas.microsoft.com/office/drawing/2014/main" id="{642D2268-AC64-D003-F867-188B105298B7}"/>
              </a:ext>
            </a:extLst>
          </p:cNvPr>
          <p:cNvSpPr txBox="1"/>
          <p:nvPr/>
        </p:nvSpPr>
        <p:spPr>
          <a:xfrm>
            <a:off x="6425784" y="1316714"/>
            <a:ext cx="5766216" cy="2352952"/>
          </a:xfrm>
          <a:prstGeom prst="rect">
            <a:avLst/>
          </a:prstGeom>
          <a:noFill/>
        </p:spPr>
        <p:txBody>
          <a:bodyPr wrap="square" lIns="0" rIns="0" numCol="1" rtlCol="0" anchor="b">
            <a:spAutoFit/>
          </a:bodyPr>
          <a:lstStyle/>
          <a:p>
            <a:pPr marR="0" lvl="0" defTabSz="914400" rtl="0" eaLnBrk="1" fontAlgn="auto" latinLnBrk="0" hangingPunct="1">
              <a:lnSpc>
                <a:spcPct val="150000"/>
              </a:lnSpc>
              <a:spcBef>
                <a:spcPts val="0"/>
              </a:spcBef>
              <a:spcAft>
                <a:spcPts val="0"/>
              </a:spcAft>
              <a:buClrTx/>
              <a:buSzTx/>
              <a:tabLst/>
              <a:defRPr/>
            </a:pPr>
            <a:r>
              <a:rPr lang="en-GB" sz="2000" b="1" noProof="0" dirty="0">
                <a:solidFill>
                  <a:srgbClr val="000000"/>
                </a:solidFill>
                <a:latin typeface="Calibri"/>
                <a:ea typeface="ＭＳ Ｐゴシック"/>
              </a:rPr>
              <a:t>Try to avoid:</a:t>
            </a:r>
            <a:endParaRPr kumimoji="0" lang="en-GB" sz="2000" b="1" i="0" u="none" strike="noStrike" kern="1200" cap="none" spc="0" normalizeH="0" baseline="0" noProof="0" dirty="0">
              <a:ln>
                <a:noFill/>
              </a:ln>
              <a:solidFill>
                <a:srgbClr val="000000"/>
              </a:solidFill>
              <a:effectLst/>
              <a:uLnTx/>
              <a:uFillTx/>
              <a:latin typeface="Calibri"/>
              <a:ea typeface="ＭＳ Ｐゴシック"/>
              <a:cs typeface="+mn-cs"/>
            </a:endParaRPr>
          </a:p>
          <a:p>
            <a:pPr marL="342900" lvl="0" indent="-342900">
              <a:lnSpc>
                <a:spcPct val="150000"/>
              </a:lnSpc>
              <a:buFont typeface="Arial" panose="020B0604020202020204" pitchFamily="34" charset="0"/>
              <a:buChar char="•"/>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Showing unformatted graphs </a:t>
            </a:r>
            <a:r>
              <a:rPr lang="en-GB" sz="2000" noProof="0" dirty="0">
                <a:solidFill>
                  <a:srgbClr val="000000"/>
                </a:solidFill>
              </a:rPr>
              <a:t>from Excel </a:t>
            </a:r>
            <a:endParaRPr lang="en-GB" sz="2000" noProof="0" dirty="0">
              <a:solidFill>
                <a:srgbClr val="000000"/>
              </a:solidFill>
              <a:latin typeface="Calibri"/>
              <a:ea typeface="ＭＳ Ｐゴシック"/>
            </a:endParaRPr>
          </a:p>
          <a:p>
            <a:pPr marL="342900" lvl="0" indent="-342900">
              <a:lnSpc>
                <a:spcPct val="150000"/>
              </a:lnSpc>
              <a:buFont typeface="Arial" panose="020B0604020202020204" pitchFamily="34" charset="0"/>
              <a:buChar char="•"/>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Using tables instead of clear charts</a:t>
            </a:r>
          </a:p>
          <a:p>
            <a:pPr marL="342900" lvl="0" indent="-342900">
              <a:lnSpc>
                <a:spcPct val="150000"/>
              </a:lnSpc>
              <a:buFont typeface="Arial" panose="020B0604020202020204" pitchFamily="34" charset="0"/>
              <a:buChar char="•"/>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Putting multiple graphs on one slide</a:t>
            </a:r>
          </a:p>
          <a:p>
            <a:pPr marL="342900" lvl="0" indent="-342900">
              <a:lnSpc>
                <a:spcPct val="150000"/>
              </a:lnSpc>
              <a:buFont typeface="Arial" panose="020B0604020202020204" pitchFamily="34" charset="0"/>
              <a:buChar char="•"/>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Expecting people to read a full dataset</a:t>
            </a:r>
          </a:p>
        </p:txBody>
      </p:sp>
      <p:pic>
        <p:nvPicPr>
          <p:cNvPr id="7" name="Picture 6">
            <a:extLst>
              <a:ext uri="{FF2B5EF4-FFF2-40B4-BE49-F238E27FC236}">
                <a16:creationId xmlns:a16="http://schemas.microsoft.com/office/drawing/2014/main" id="{B1D82EA3-2963-E52D-0172-426072C486DB}"/>
              </a:ext>
            </a:extLst>
          </p:cNvPr>
          <p:cNvPicPr>
            <a:picLocks noChangeAspect="1"/>
          </p:cNvPicPr>
          <p:nvPr/>
        </p:nvPicPr>
        <p:blipFill>
          <a:blip r:embed="rId3"/>
          <a:srcRect l="3778" t="19959" r="4074" b="10357"/>
          <a:stretch>
            <a:fillRect/>
          </a:stretch>
        </p:blipFill>
        <p:spPr>
          <a:xfrm>
            <a:off x="222493" y="1782371"/>
            <a:ext cx="5419898" cy="2213270"/>
          </a:xfrm>
          <a:prstGeom prst="rect">
            <a:avLst/>
          </a:prstGeom>
        </p:spPr>
      </p:pic>
      <p:sp>
        <p:nvSpPr>
          <p:cNvPr id="10" name="TextBox 9">
            <a:extLst>
              <a:ext uri="{FF2B5EF4-FFF2-40B4-BE49-F238E27FC236}">
                <a16:creationId xmlns:a16="http://schemas.microsoft.com/office/drawing/2014/main" id="{ACE0CA54-04BA-9469-D97F-7F0EBA3BE888}"/>
              </a:ext>
            </a:extLst>
          </p:cNvPr>
          <p:cNvSpPr txBox="1"/>
          <p:nvPr/>
        </p:nvSpPr>
        <p:spPr>
          <a:xfrm>
            <a:off x="6425784" y="3995641"/>
            <a:ext cx="8940111" cy="2862322"/>
          </a:xfrm>
          <a:prstGeom prst="rect">
            <a:avLst/>
          </a:prstGeom>
          <a:noFill/>
        </p:spPr>
        <p:txBody>
          <a:bodyPr wrap="square" lIns="0" rIns="0" numCol="2" rtlCol="0" anchor="b">
            <a:spAutoFit/>
          </a:bodyPr>
          <a:lstStyle/>
          <a:p>
            <a:pPr marR="0" lvl="0" defTabSz="914400" rtl="0" eaLnBrk="1" fontAlgn="auto" latinLnBrk="0" hangingPunct="1">
              <a:lnSpc>
                <a:spcPct val="150000"/>
              </a:lnSpc>
              <a:spcBef>
                <a:spcPts val="0"/>
              </a:spcBef>
              <a:spcAft>
                <a:spcPts val="0"/>
              </a:spcAft>
              <a:buClrTx/>
              <a:buSzTx/>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Do:</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Keep a consistent colour scheme</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Make axis labels big and clear</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Highlight the important part!</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Use simple units and readable scales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i="0" u="none" strike="noStrike" kern="1200" cap="none" spc="0" normalizeH="0" baseline="0" noProof="0" dirty="0">
              <a:ln>
                <a:noFill/>
              </a:ln>
              <a:solidFill>
                <a:srgbClr val="000000"/>
              </a:solidFill>
              <a:effectLst/>
              <a:uLnTx/>
              <a:uFillTx/>
              <a:latin typeface="Calibri"/>
              <a:ea typeface="ＭＳ Ｐゴシック"/>
              <a:cs typeface="+mn-cs"/>
            </a:endParaRPr>
          </a:p>
        </p:txBody>
      </p:sp>
      <p:pic>
        <p:nvPicPr>
          <p:cNvPr id="11" name="Picture 10">
            <a:extLst>
              <a:ext uri="{FF2B5EF4-FFF2-40B4-BE49-F238E27FC236}">
                <a16:creationId xmlns:a16="http://schemas.microsoft.com/office/drawing/2014/main" id="{E2FAE813-ED6C-5DB5-A6EF-5FD793828B1B}"/>
              </a:ext>
            </a:extLst>
          </p:cNvPr>
          <p:cNvPicPr>
            <a:picLocks noChangeAspect="1"/>
          </p:cNvPicPr>
          <p:nvPr/>
        </p:nvPicPr>
        <p:blipFill>
          <a:blip r:embed="rId4"/>
          <a:srcRect t="21841" b="15063"/>
          <a:stretch>
            <a:fillRect/>
          </a:stretch>
        </p:blipFill>
        <p:spPr>
          <a:xfrm>
            <a:off x="222493" y="4149730"/>
            <a:ext cx="5418515" cy="2554143"/>
          </a:xfrm>
          <a:prstGeom prst="rect">
            <a:avLst/>
          </a:prstGeom>
        </p:spPr>
      </p:pic>
    </p:spTree>
    <p:extLst>
      <p:ext uri="{BB962C8B-B14F-4D97-AF65-F5344CB8AC3E}">
        <p14:creationId xmlns:p14="http://schemas.microsoft.com/office/powerpoint/2010/main" val="3949395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427D3-34F6-544E-1AD3-869B6FCCE3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C98B5A-108D-BB9A-6683-F0EE5D291BF2}"/>
              </a:ext>
            </a:extLst>
          </p:cNvPr>
          <p:cNvSpPr>
            <a:spLocks noGrp="1"/>
          </p:cNvSpPr>
          <p:nvPr>
            <p:ph type="title"/>
          </p:nvPr>
        </p:nvSpPr>
        <p:spPr>
          <a:xfrm>
            <a:off x="222493" y="851058"/>
            <a:ext cx="5946307" cy="931313"/>
          </a:xfrm>
        </p:spPr>
        <p:txBody>
          <a:bodyPr/>
          <a:lstStyle/>
          <a:p>
            <a:r>
              <a:rPr lang="en-GB" noProof="0" dirty="0">
                <a:latin typeface="+mj-lt"/>
              </a:rPr>
              <a:t>Time management</a:t>
            </a:r>
          </a:p>
        </p:txBody>
      </p:sp>
      <p:sp>
        <p:nvSpPr>
          <p:cNvPr id="34" name="Rectangle 33">
            <a:extLst>
              <a:ext uri="{FF2B5EF4-FFF2-40B4-BE49-F238E27FC236}">
                <a16:creationId xmlns:a16="http://schemas.microsoft.com/office/drawing/2014/main" id="{8A78AB00-F327-95CE-7017-67C8C82B9B93}"/>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8" name="TextBox 7">
            <a:extLst>
              <a:ext uri="{FF2B5EF4-FFF2-40B4-BE49-F238E27FC236}">
                <a16:creationId xmlns:a16="http://schemas.microsoft.com/office/drawing/2014/main" id="{FE71272F-0228-3229-FAE3-C9496D322435}"/>
              </a:ext>
            </a:extLst>
          </p:cNvPr>
          <p:cNvSpPr txBox="1"/>
          <p:nvPr/>
        </p:nvSpPr>
        <p:spPr>
          <a:xfrm>
            <a:off x="222493" y="1454056"/>
            <a:ext cx="6730757" cy="5122941"/>
          </a:xfrm>
          <a:prstGeom prst="rect">
            <a:avLst/>
          </a:prstGeom>
          <a:noFill/>
        </p:spPr>
        <p:txBody>
          <a:bodyPr wrap="square" lIns="0" rIns="0" numCol="1" rtlCol="0" anchor="b">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Most people will run over or under because:</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Over-explain topics</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Add extra comments on the fly – </a:t>
            </a: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good and bad</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Don’t rehearse out loud</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0000"/>
                </a:solidFill>
                <a:effectLst/>
                <a:uLnTx/>
                <a:uFillTx/>
                <a:latin typeface="Calibri"/>
                <a:ea typeface="ＭＳ Ｐゴシック"/>
                <a:cs typeface="+mn-cs"/>
              </a:rPr>
              <a:t>Naturally, nervousness makes you speak faster</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000" b="1" noProof="0" dirty="0">
              <a:solidFill>
                <a:srgbClr val="000000"/>
              </a:solidFill>
              <a:latin typeface="Calibri"/>
              <a:ea typeface="ＭＳ Ｐゴシック"/>
            </a:endParaRP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To reduce the likelihood of overrunning:</a:t>
            </a:r>
          </a:p>
          <a:p>
            <a:pPr marL="342900" lvl="0" indent="-342900">
              <a:lnSpc>
                <a:spcPct val="150000"/>
              </a:lnSpc>
              <a:buFont typeface="Arial" panose="020B0604020202020204" pitchFamily="34" charset="0"/>
              <a:buChar char="•"/>
              <a:defRPr/>
            </a:pPr>
            <a:r>
              <a:rPr lang="en-GB" sz="2000" noProof="0" dirty="0">
                <a:solidFill>
                  <a:srgbClr val="000000"/>
                </a:solidFill>
              </a:rPr>
              <a:t>Wear a watch, or keep an eye on the time</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1" noProof="0" dirty="0">
                <a:solidFill>
                  <a:srgbClr val="000000"/>
                </a:solidFill>
                <a:latin typeface="Calibri"/>
                <a:ea typeface="ＭＳ Ｐゴシック"/>
              </a:rPr>
              <a:t>Rehearse out loud </a:t>
            </a:r>
            <a:r>
              <a:rPr lang="en-GB" sz="2000" noProof="0" dirty="0">
                <a:solidFill>
                  <a:srgbClr val="000000"/>
                </a:solidFill>
                <a:latin typeface="Calibri"/>
                <a:ea typeface="ＭＳ Ｐゴシック"/>
              </a:rPr>
              <a:t>with a timer </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noProof="0" dirty="0">
                <a:solidFill>
                  <a:srgbClr val="000000"/>
                </a:solidFill>
                <a:latin typeface="Calibri"/>
                <a:ea typeface="ＭＳ Ｐゴシック"/>
              </a:rPr>
              <a:t>Cut content, don’t speak faster</a:t>
            </a:r>
          </a:p>
          <a:p>
            <a:pPr marL="342900" marR="0" lvl="0"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Calibri"/>
                <a:ea typeface="ＭＳ Ｐゴシック"/>
                <a:cs typeface="+mn-cs"/>
              </a:rPr>
              <a:t>Leave time for your ending (don’t rush concluding remarks)</a:t>
            </a:r>
          </a:p>
        </p:txBody>
      </p:sp>
      <p:pic>
        <p:nvPicPr>
          <p:cNvPr id="18" name="Graphic 17" descr="Projector screen with solid fill">
            <a:extLst>
              <a:ext uri="{FF2B5EF4-FFF2-40B4-BE49-F238E27FC236}">
                <a16:creationId xmlns:a16="http://schemas.microsoft.com/office/drawing/2014/main" id="{7F844D56-512E-DCDD-7AE6-FEF6409A665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118091" y="2540771"/>
            <a:ext cx="3061673" cy="3061673"/>
          </a:xfrm>
          <a:prstGeom prst="rect">
            <a:avLst/>
          </a:prstGeom>
        </p:spPr>
      </p:pic>
      <p:pic>
        <p:nvPicPr>
          <p:cNvPr id="3" name="Graphic 2" descr="Clock with solid fill">
            <a:extLst>
              <a:ext uri="{FF2B5EF4-FFF2-40B4-BE49-F238E27FC236}">
                <a16:creationId xmlns:a16="http://schemas.microsoft.com/office/drawing/2014/main" id="{083163B9-D93D-30D5-94BE-57D88B58D4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136871" y="1807408"/>
            <a:ext cx="1024111" cy="1024111"/>
          </a:xfrm>
          <a:prstGeom prst="rect">
            <a:avLst/>
          </a:prstGeom>
        </p:spPr>
      </p:pic>
    </p:spTree>
    <p:extLst>
      <p:ext uri="{BB962C8B-B14F-4D97-AF65-F5344CB8AC3E}">
        <p14:creationId xmlns:p14="http://schemas.microsoft.com/office/powerpoint/2010/main" val="183676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A8751-265A-2965-6D44-D0F92CBC54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3A085A-2A01-92E8-59D0-6E61ED284F66}"/>
              </a:ext>
            </a:extLst>
          </p:cNvPr>
          <p:cNvSpPr>
            <a:spLocks noGrp="1"/>
          </p:cNvSpPr>
          <p:nvPr>
            <p:ph type="title"/>
          </p:nvPr>
        </p:nvSpPr>
        <p:spPr>
          <a:xfrm>
            <a:off x="222493" y="851058"/>
            <a:ext cx="6673607" cy="931313"/>
          </a:xfrm>
        </p:spPr>
        <p:txBody>
          <a:bodyPr/>
          <a:lstStyle/>
          <a:p>
            <a:r>
              <a:rPr lang="en-GB" noProof="0" dirty="0">
                <a:latin typeface="+mj-lt"/>
              </a:rPr>
              <a:t>Tone of voice and body </a:t>
            </a:r>
            <a:r>
              <a:rPr lang="en-GB" noProof="0" dirty="0" smtClean="0">
                <a:latin typeface="+mj-lt"/>
              </a:rPr>
              <a:t>language</a:t>
            </a:r>
            <a:endParaRPr lang="en-GB" noProof="0" dirty="0">
              <a:latin typeface="+mj-lt"/>
            </a:endParaRPr>
          </a:p>
        </p:txBody>
      </p:sp>
      <p:sp>
        <p:nvSpPr>
          <p:cNvPr id="34" name="Rectangle 33">
            <a:extLst>
              <a:ext uri="{FF2B5EF4-FFF2-40B4-BE49-F238E27FC236}">
                <a16:creationId xmlns:a16="http://schemas.microsoft.com/office/drawing/2014/main" id="{79223524-2454-2924-F4AF-892CD4553191}"/>
              </a:ext>
            </a:extLst>
          </p:cNvPr>
          <p:cNvSpPr/>
          <p:nvPr/>
        </p:nvSpPr>
        <p:spPr>
          <a:xfrm>
            <a:off x="10444954" y="200897"/>
            <a:ext cx="147447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ＭＳ Ｐゴシック"/>
              <a:cs typeface="+mn-cs"/>
            </a:endParaRPr>
          </a:p>
        </p:txBody>
      </p:sp>
      <p:sp>
        <p:nvSpPr>
          <p:cNvPr id="2" name="TextBox 1">
            <a:extLst>
              <a:ext uri="{FF2B5EF4-FFF2-40B4-BE49-F238E27FC236}">
                <a16:creationId xmlns:a16="http://schemas.microsoft.com/office/drawing/2014/main" id="{12852D97-FB5B-DEEB-E8A6-BDC6C844B357}"/>
              </a:ext>
            </a:extLst>
          </p:cNvPr>
          <p:cNvSpPr txBox="1"/>
          <p:nvPr/>
        </p:nvSpPr>
        <p:spPr>
          <a:xfrm>
            <a:off x="222493" y="1491996"/>
            <a:ext cx="10161983" cy="8094524"/>
          </a:xfrm>
          <a:prstGeom prst="rect">
            <a:avLst/>
          </a:prstGeom>
          <a:noFill/>
        </p:spPr>
        <p:txBody>
          <a:bodyPr wrap="square" lIns="0" rIns="0" numCol="1" rtlCol="0" anchor="b">
            <a:spAutoFit/>
          </a:bodyPr>
          <a:lstStyle/>
          <a:p>
            <a:pPr marL="342900" lvl="0" indent="-342900">
              <a:lnSpc>
                <a:spcPct val="150000"/>
              </a:lnSpc>
              <a:buFont typeface="Arial" panose="020B0604020202020204" pitchFamily="34" charset="0"/>
              <a:buChar char="•"/>
              <a:defRPr/>
            </a:pPr>
            <a:r>
              <a:rPr lang="en-GB" sz="2000" dirty="0">
                <a:latin typeface="Calibri" panose="020F0502020204030204" pitchFamily="34" charset="0"/>
                <a:cs typeface="Calibri" panose="020F0502020204030204" pitchFamily="34" charset="0"/>
              </a:rPr>
              <a:t>Stand tall, shoulders </a:t>
            </a:r>
            <a:r>
              <a:rPr lang="en-GB" sz="2000" dirty="0" smtClean="0">
                <a:latin typeface="Calibri" panose="020F0502020204030204" pitchFamily="34" charset="0"/>
                <a:cs typeface="Calibri" panose="020F0502020204030204" pitchFamily="34" charset="0"/>
              </a:rPr>
              <a:t>relaxed</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Avoid </a:t>
            </a:r>
            <a:r>
              <a:rPr lang="en-GB" sz="2000" dirty="0">
                <a:latin typeface="Calibri" panose="020F0502020204030204" pitchFamily="34" charset="0"/>
                <a:cs typeface="Calibri" panose="020F0502020204030204" pitchFamily="34" charset="0"/>
              </a:rPr>
              <a:t>turning your back to the </a:t>
            </a:r>
            <a:r>
              <a:rPr lang="en-GB" sz="2000" dirty="0" smtClean="0">
                <a:latin typeface="Calibri" panose="020F0502020204030204" pitchFamily="34" charset="0"/>
                <a:cs typeface="Calibri" panose="020F0502020204030204" pitchFamily="34" charset="0"/>
              </a:rPr>
              <a:t>audience</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Make </a:t>
            </a:r>
            <a:r>
              <a:rPr lang="en-GB" sz="2000" dirty="0">
                <a:latin typeface="Calibri" panose="020F0502020204030204" pitchFamily="34" charset="0"/>
                <a:cs typeface="Calibri" panose="020F0502020204030204" pitchFamily="34" charset="0"/>
              </a:rPr>
              <a:t>eye contact (3–5 seconds per person</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Use </a:t>
            </a:r>
            <a:r>
              <a:rPr lang="en-GB" sz="2000" dirty="0">
                <a:latin typeface="Calibri" panose="020F0502020204030204" pitchFamily="34" charset="0"/>
                <a:cs typeface="Calibri" panose="020F0502020204030204" pitchFamily="34" charset="0"/>
              </a:rPr>
              <a:t>pauses — silence is </a:t>
            </a:r>
            <a:r>
              <a:rPr lang="en-GB" sz="2000" dirty="0" smtClean="0">
                <a:latin typeface="Calibri" panose="020F0502020204030204" pitchFamily="34" charset="0"/>
                <a:cs typeface="Calibri" panose="020F0502020204030204" pitchFamily="34" charset="0"/>
              </a:rPr>
              <a:t>powerful</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Vary </a:t>
            </a:r>
            <a:r>
              <a:rPr lang="en-GB" sz="2000" dirty="0">
                <a:latin typeface="Calibri" panose="020F0502020204030204" pitchFamily="34" charset="0"/>
                <a:cs typeface="Calibri" panose="020F0502020204030204" pitchFamily="34" charset="0"/>
              </a:rPr>
              <a:t>your tone (don’t speak in one flat pitch</a:t>
            </a:r>
            <a:r>
              <a:rPr lang="en-GB" sz="2000" dirty="0" smtClean="0">
                <a:latin typeface="Calibri" panose="020F0502020204030204" pitchFamily="34" charset="0"/>
                <a:cs typeface="Calibri" panose="020F0502020204030204" pitchFamily="34" charset="0"/>
              </a:rPr>
              <a:t>)</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Slow </a:t>
            </a:r>
            <a:r>
              <a:rPr lang="en-GB" sz="2000" dirty="0">
                <a:latin typeface="Calibri" panose="020F0502020204030204" pitchFamily="34" charset="0"/>
                <a:cs typeface="Calibri" panose="020F0502020204030204" pitchFamily="34" charset="0"/>
              </a:rPr>
              <a:t>down at key </a:t>
            </a:r>
            <a:r>
              <a:rPr lang="en-GB" sz="2000" dirty="0" smtClean="0">
                <a:latin typeface="Calibri" panose="020F0502020204030204" pitchFamily="34" charset="0"/>
                <a:cs typeface="Calibri" panose="020F0502020204030204" pitchFamily="34" charset="0"/>
              </a:rPr>
              <a:t>points</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Smile </a:t>
            </a:r>
            <a:r>
              <a:rPr lang="en-GB" sz="2000" dirty="0">
                <a:latin typeface="Calibri" panose="020F0502020204030204" pitchFamily="34" charset="0"/>
                <a:cs typeface="Calibri" panose="020F0502020204030204" pitchFamily="34" charset="0"/>
              </a:rPr>
              <a:t>at the start — it reduces </a:t>
            </a:r>
            <a:r>
              <a:rPr lang="en-GB" sz="2000" dirty="0" smtClean="0">
                <a:latin typeface="Calibri" panose="020F0502020204030204" pitchFamily="34" charset="0"/>
                <a:cs typeface="Calibri" panose="020F0502020204030204" pitchFamily="34" charset="0"/>
              </a:rPr>
              <a:t>nerves</a:t>
            </a:r>
          </a:p>
          <a:p>
            <a:pPr marL="342900" lvl="0" indent="-342900">
              <a:lnSpc>
                <a:spcPct val="150000"/>
              </a:lnSpc>
              <a:buFont typeface="Arial" panose="020B0604020202020204" pitchFamily="34" charset="0"/>
              <a:buChar char="•"/>
              <a:defRPr/>
            </a:pPr>
            <a:r>
              <a:rPr lang="en-GB" sz="2000" dirty="0" smtClean="0">
                <a:latin typeface="Calibri" panose="020F0502020204030204" pitchFamily="34" charset="0"/>
                <a:cs typeface="Calibri" panose="020F0502020204030204" pitchFamily="34" charset="0"/>
              </a:rPr>
              <a:t>Don’t </a:t>
            </a:r>
            <a:r>
              <a:rPr lang="en-GB" sz="2000" dirty="0">
                <a:latin typeface="Calibri" panose="020F0502020204030204" pitchFamily="34" charset="0"/>
                <a:cs typeface="Calibri" panose="020F0502020204030204" pitchFamily="34" charset="0"/>
              </a:rPr>
              <a:t>read the </a:t>
            </a:r>
            <a:r>
              <a:rPr lang="en-GB" sz="2000" dirty="0" smtClean="0">
                <a:latin typeface="Calibri" panose="020F0502020204030204" pitchFamily="34" charset="0"/>
                <a:cs typeface="Calibri" panose="020F0502020204030204" pitchFamily="34" charset="0"/>
              </a:rPr>
              <a:t>slides</a:t>
            </a:r>
          </a:p>
          <a:p>
            <a:pPr marL="342900" lvl="0" indent="-342900">
              <a:lnSpc>
                <a:spcPct val="150000"/>
              </a:lnSpc>
              <a:buFont typeface="Arial" panose="020B0604020202020204" pitchFamily="34" charset="0"/>
              <a:buChar char="•"/>
              <a:defRPr/>
            </a:pPr>
            <a:endParaRPr lang="en-GB" sz="2000" dirty="0">
              <a:latin typeface="Calibri" panose="020F0502020204030204" pitchFamily="34" charset="0"/>
              <a:cs typeface="Calibri" panose="020F0502020204030204" pitchFamily="34" charset="0"/>
            </a:endParaRPr>
          </a:p>
          <a:p>
            <a:pPr lvl="0">
              <a:lnSpc>
                <a:spcPct val="150000"/>
              </a:lnSpc>
              <a:defRPr/>
            </a:pPr>
            <a:r>
              <a:rPr lang="en-GB" sz="2000" b="1" dirty="0" smtClean="0">
                <a:latin typeface="Calibri" panose="020F0502020204030204" pitchFamily="34" charset="0"/>
                <a:cs typeface="Calibri" panose="020F0502020204030204" pitchFamily="34" charset="0"/>
              </a:rPr>
              <a:t>Remember</a:t>
            </a:r>
            <a:r>
              <a:rPr lang="en-GB" sz="2000" dirty="0">
                <a:latin typeface="Calibri" panose="020F0502020204030204" pitchFamily="34" charset="0"/>
                <a:cs typeface="Calibri" panose="020F0502020204030204" pitchFamily="34" charset="0"/>
              </a:rPr>
              <a:t>: Confidence looks calm, not loud.</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ＭＳ Ｐゴシック"/>
              <a:cs typeface="Calibri" panose="020F0502020204030204" pitchFamily="34" charset="0"/>
            </a:endParaRP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lang="en-GB" sz="2200" b="1" noProof="0" dirty="0">
              <a:solidFill>
                <a:srgbClr val="000000"/>
              </a:solidFill>
              <a:highlight>
                <a:srgbClr val="FFFF00"/>
              </a:highlight>
              <a:latin typeface="Calibri"/>
              <a:ea typeface="ＭＳ Ｐゴシック"/>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noProof="0" dirty="0">
              <a:solidFill>
                <a:srgbClr val="000000"/>
              </a:solidFill>
              <a:highlight>
                <a:srgbClr val="FFFF00"/>
              </a:highlight>
              <a:latin typeface="Calibri"/>
              <a:ea typeface="ＭＳ Ｐゴシック"/>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highlight>
                <a:srgbClr val="FFFF00"/>
              </a:highlight>
              <a:uLnTx/>
              <a:uFillTx/>
              <a:latin typeface="Calibri"/>
              <a:ea typeface="ＭＳ Ｐゴシック"/>
              <a:cs typeface="+mn-cs"/>
            </a:endParaRPr>
          </a:p>
          <a:p>
            <a:pPr marR="0" lvl="0" defTabSz="914400" rtl="0" eaLnBrk="1" fontAlgn="auto" latinLnBrk="0" hangingPunct="1">
              <a:lnSpc>
                <a:spcPct val="100000"/>
              </a:lnSpc>
              <a:spcBef>
                <a:spcPts val="0"/>
              </a:spcBef>
              <a:spcAft>
                <a:spcPts val="0"/>
              </a:spcAft>
              <a:buClrTx/>
              <a:buSzTx/>
              <a:tabLst/>
              <a:defRPr/>
            </a:pPr>
            <a:endParaRPr kumimoji="0" lang="en-GB" sz="2200" b="1" i="0" u="none" strike="noStrike" kern="1200" cap="none" spc="0" normalizeH="0" baseline="0" noProof="0" dirty="0">
              <a:ln>
                <a:noFill/>
              </a:ln>
              <a:solidFill>
                <a:srgbClr val="000000"/>
              </a:solidFill>
              <a:effectLst/>
              <a:uLnTx/>
              <a:uFillTx/>
              <a:latin typeface="Calibri"/>
              <a:ea typeface="ＭＳ Ｐゴシック"/>
              <a:cs typeface="+mn-cs"/>
            </a:endParaRPr>
          </a:p>
        </p:txBody>
      </p:sp>
      <p:pic>
        <p:nvPicPr>
          <p:cNvPr id="3" name="Picture 2"/>
          <p:cNvPicPr>
            <a:picLocks noChangeAspect="1"/>
          </p:cNvPicPr>
          <p:nvPr/>
        </p:nvPicPr>
        <p:blipFill>
          <a:blip r:embed="rId3">
            <a:clrChange>
              <a:clrFrom>
                <a:srgbClr val="F7F7F7"/>
              </a:clrFrom>
              <a:clrTo>
                <a:srgbClr val="F7F7F7">
                  <a:alpha val="0"/>
                </a:srgbClr>
              </a:clrTo>
            </a:clrChange>
          </a:blip>
          <a:stretch>
            <a:fillRect/>
          </a:stretch>
        </p:blipFill>
        <p:spPr>
          <a:xfrm>
            <a:off x="7398163" y="1946563"/>
            <a:ext cx="2829320" cy="2876951"/>
          </a:xfrm>
          <a:prstGeom prst="rect">
            <a:avLst/>
          </a:prstGeom>
        </p:spPr>
      </p:pic>
    </p:spTree>
    <p:extLst>
      <p:ext uri="{BB962C8B-B14F-4D97-AF65-F5344CB8AC3E}">
        <p14:creationId xmlns:p14="http://schemas.microsoft.com/office/powerpoint/2010/main" val="1232998679"/>
      </p:ext>
    </p:extLst>
  </p:cSld>
  <p:clrMapOvr>
    <a:masterClrMapping/>
  </p:clrMapOvr>
</p:sld>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ET Front Cover">
  <a:themeElements>
    <a:clrScheme name="Custom 11">
      <a:dk1>
        <a:srgbClr val="000000"/>
      </a:dk1>
      <a:lt1>
        <a:srgbClr val="FFFFFF"/>
      </a:lt1>
      <a:dk2>
        <a:srgbClr val="9B9B9B"/>
      </a:dk2>
      <a:lt2>
        <a:srgbClr val="E8E8E8"/>
      </a:lt2>
      <a:accent1>
        <a:srgbClr val="9B9B9B"/>
      </a:accent1>
      <a:accent2>
        <a:srgbClr val="E8E8E8"/>
      </a:accent2>
      <a:accent3>
        <a:srgbClr val="FFFFFF"/>
      </a:accent3>
      <a:accent4>
        <a:srgbClr val="000000"/>
      </a:accent4>
      <a:accent5>
        <a:srgbClr val="D8D8D8"/>
      </a:accent5>
      <a:accent6>
        <a:srgbClr val="A5A5A5"/>
      </a:accent6>
      <a:hlink>
        <a:srgbClr val="0000FF"/>
      </a:hlink>
      <a:folHlink>
        <a:srgbClr val="7F7F7F"/>
      </a:folHlink>
    </a:clrScheme>
    <a:fontScheme name="IET_Templatev2">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IET_Templatev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4641E76-537A-472B-99B3-42A8CDFAF4E3}" vid="{EA60E024-5C71-4648-A300-FAAEE86302B1}"/>
    </a:ext>
  </a:extLst>
</a:theme>
</file>

<file path=ppt/theme/theme3.xml><?xml version="1.0" encoding="utf-8"?>
<a:theme xmlns:a="http://schemas.openxmlformats.org/drawingml/2006/main" name="IET Blue Theme">
  <a:themeElements>
    <a:clrScheme name="Custom 1">
      <a:dk1>
        <a:srgbClr val="000000"/>
      </a:dk1>
      <a:lt1>
        <a:srgbClr val="FFFFFF"/>
      </a:lt1>
      <a:dk2>
        <a:srgbClr val="50274C"/>
      </a:dk2>
      <a:lt2>
        <a:srgbClr val="D6B5DB"/>
      </a:lt2>
      <a:accent1>
        <a:srgbClr val="9C45AF"/>
      </a:accent1>
      <a:accent2>
        <a:srgbClr val="41BADA"/>
      </a:accent2>
      <a:accent3>
        <a:srgbClr val="AAC73D"/>
      </a:accent3>
      <a:accent4>
        <a:srgbClr val="E6753D"/>
      </a:accent4>
      <a:accent5>
        <a:srgbClr val="50274C"/>
      </a:accent5>
      <a:accent6>
        <a:srgbClr val="063963"/>
      </a:accent6>
      <a:hlink>
        <a:srgbClr val="50274C"/>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raClrScheme>
      <a:clrScheme name="IET_Templatev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9" id="{E043FB17-434D-4144-B673-99B515318060}" vid="{40090506-75D6-4C28-8DB5-359E728EB107}"/>
    </a:ext>
  </a:extLst>
</a:theme>
</file>

<file path=ppt/theme/theme4.xml><?xml version="1.0" encoding="utf-8"?>
<a:theme xmlns:a="http://schemas.openxmlformats.org/drawingml/2006/main" name="1_IET Blue Theme">
  <a:themeElements>
    <a:clrScheme name="Custom 11">
      <a:dk1>
        <a:srgbClr val="000000"/>
      </a:dk1>
      <a:lt1>
        <a:srgbClr val="FFFFFF"/>
      </a:lt1>
      <a:dk2>
        <a:srgbClr val="9B9B9B"/>
      </a:dk2>
      <a:lt2>
        <a:srgbClr val="E8E8E8"/>
      </a:lt2>
      <a:accent1>
        <a:srgbClr val="9B9B9B"/>
      </a:accent1>
      <a:accent2>
        <a:srgbClr val="E8E8E8"/>
      </a:accent2>
      <a:accent3>
        <a:srgbClr val="FFFFFF"/>
      </a:accent3>
      <a:accent4>
        <a:srgbClr val="000000"/>
      </a:accent4>
      <a:accent5>
        <a:srgbClr val="D8D8D8"/>
      </a:accent5>
      <a:accent6>
        <a:srgbClr val="A5A5A5"/>
      </a:accent6>
      <a:hlink>
        <a:srgbClr val="0000F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raClrScheme>
      <a:clrScheme name="IET_Templatev2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4641E76-537A-472B-99B3-42A8CDFAF4E3}" vid="{141B1A30-B3FF-4B8B-AA5B-6AC3A32C85C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1">
    <a:dk1>
      <a:srgbClr val="000000"/>
    </a:dk1>
    <a:lt1>
      <a:srgbClr val="FFFFFF"/>
    </a:lt1>
    <a:dk2>
      <a:srgbClr val="9B9B9B"/>
    </a:dk2>
    <a:lt2>
      <a:srgbClr val="E8E8E8"/>
    </a:lt2>
    <a:accent1>
      <a:srgbClr val="9B9B9B"/>
    </a:accent1>
    <a:accent2>
      <a:srgbClr val="E8E8E8"/>
    </a:accent2>
    <a:accent3>
      <a:srgbClr val="FFFFFF"/>
    </a:accent3>
    <a:accent4>
      <a:srgbClr val="000000"/>
    </a:accent4>
    <a:accent5>
      <a:srgbClr val="D8D8D8"/>
    </a:accent5>
    <a:accent6>
      <a:srgbClr val="A5A5A5"/>
    </a:accent6>
    <a:hlink>
      <a:srgbClr val="0000FF"/>
    </a:hlink>
    <a:folHlink>
      <a:srgbClr val="7F7F7F"/>
    </a:folHlink>
  </a:clrScheme>
</a:themeOverride>
</file>

<file path=docMetadata/LabelInfo.xml><?xml version="1.0" encoding="utf-8"?>
<clbl:labelList xmlns:clbl="http://schemas.microsoft.com/office/2020/mipLabelMetadata">
  <clbl:label id="{9d258917-277f-42cd-a3cd-14c4e9ee58bc}" enabled="1" method="Standard" siteId="{38ae3bcd-9579-4fd4-adda-b42e1495d55a}" removed="0"/>
</clbl:labelList>
</file>

<file path=docProps/app.xml><?xml version="1.0" encoding="utf-8"?>
<Properties xmlns="http://schemas.openxmlformats.org/officeDocument/2006/extended-properties" xmlns:vt="http://schemas.openxmlformats.org/officeDocument/2006/docPropsVTypes">
  <TotalTime>33</TotalTime>
  <Words>1712</Words>
  <Application>Microsoft Office PowerPoint</Application>
  <PresentationFormat>Widescreen</PresentationFormat>
  <Paragraphs>255</Paragraphs>
  <Slides>20</Slides>
  <Notes>17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ＭＳ Ｐゴシック</vt:lpstr>
      <vt:lpstr>Arial</vt:lpstr>
      <vt:lpstr>Arial Regular</vt:lpstr>
      <vt:lpstr>Calibri</vt:lpstr>
      <vt:lpstr>Europa</vt:lpstr>
      <vt:lpstr>Roboto</vt:lpstr>
      <vt:lpstr>System Font Regular</vt:lpstr>
      <vt:lpstr>Siemens 2020</vt:lpstr>
      <vt:lpstr>IET Front Cover</vt:lpstr>
      <vt:lpstr>IET Blue Theme</vt:lpstr>
      <vt:lpstr>1_IET Blue Theme</vt:lpstr>
      <vt:lpstr>Presentation Skills</vt:lpstr>
      <vt:lpstr>Agenda</vt:lpstr>
      <vt:lpstr>Introduction – What is a good presentation?</vt:lpstr>
      <vt:lpstr>Audience Awareness </vt:lpstr>
      <vt:lpstr>The story</vt:lpstr>
      <vt:lpstr>Slide Structure – Common mistakes</vt:lpstr>
      <vt:lpstr>Slide structure – Data visualisation</vt:lpstr>
      <vt:lpstr>Time management</vt:lpstr>
      <vt:lpstr>Tone of voice and body language</vt:lpstr>
      <vt:lpstr>Filler words and phrases </vt:lpstr>
      <vt:lpstr>Handling Questions </vt:lpstr>
      <vt:lpstr>Online Presentations</vt:lpstr>
      <vt:lpstr>Technical Setup Essentials</vt:lpstr>
      <vt:lpstr>Engagement &amp; Interaction Strategies</vt:lpstr>
      <vt:lpstr>Design &amp; Content Tips for Virtual Presentations</vt:lpstr>
      <vt:lpstr>Body Language &amp; Vocal Delivery </vt:lpstr>
      <vt:lpstr>Dealing with Virtual Fatigue</vt:lpstr>
      <vt:lpstr>Who Are The IET?</vt:lpstr>
      <vt:lpstr>Stay Up To Date With Us: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Pye, Francesca (SMO UKI RC-GB RI EL EN SSD DSD)</dc:creator>
  <cp:lastModifiedBy>Andrew Tickle</cp:lastModifiedBy>
  <cp:revision>9</cp:revision>
  <dcterms:created xsi:type="dcterms:W3CDTF">2022-10-07T09:53:38Z</dcterms:created>
  <dcterms:modified xsi:type="dcterms:W3CDTF">2026-03-03T16:54:54Z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258917-277f-42cd-a3cd-14c4e9ee58bc_Enabled">
    <vt:lpwstr>true</vt:lpwstr>
  </property>
  <property fmtid="{D5CDD505-2E9C-101B-9397-08002B2CF9AE}" pid="3" name="MSIP_Label_9d258917-277f-42cd-a3cd-14c4e9ee58bc_SetDate">
    <vt:lpwstr>2022-10-07T14:20:22Z</vt:lpwstr>
  </property>
  <property fmtid="{D5CDD505-2E9C-101B-9397-08002B2CF9AE}" pid="4" name="MSIP_Label_9d258917-277f-42cd-a3cd-14c4e9ee58bc_Method">
    <vt:lpwstr>Standard</vt:lpwstr>
  </property>
  <property fmtid="{D5CDD505-2E9C-101B-9397-08002B2CF9AE}" pid="5" name="MSIP_Label_9d258917-277f-42cd-a3cd-14c4e9ee58bc_Name">
    <vt:lpwstr>restricted</vt:lpwstr>
  </property>
  <property fmtid="{D5CDD505-2E9C-101B-9397-08002B2CF9AE}" pid="6" name="MSIP_Label_9d258917-277f-42cd-a3cd-14c4e9ee58bc_SiteId">
    <vt:lpwstr>38ae3bcd-9579-4fd4-adda-b42e1495d55a</vt:lpwstr>
  </property>
  <property fmtid="{D5CDD505-2E9C-101B-9397-08002B2CF9AE}" pid="7" name="MSIP_Label_9d258917-277f-42cd-a3cd-14c4e9ee58bc_ActionId">
    <vt:lpwstr>a91cadf2-2e6d-4358-abc8-85755fb727ff</vt:lpwstr>
  </property>
  <property fmtid="{D5CDD505-2E9C-101B-9397-08002B2CF9AE}" pid="8" name="MSIP_Label_9d258917-277f-42cd-a3cd-14c4e9ee58bc_ContentBits">
    <vt:lpwstr>0</vt:lpwstr>
  </property>
  <property fmtid="{D5CDD505-2E9C-101B-9397-08002B2CF9AE}" pid="9" name="Document_Confidentiality">
    <vt:lpwstr>Restricted</vt:lpwstr>
  </property>
</Properties>
</file>